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Поиск файлов. Перенаправление ввода-вывода. Просмотр запущенных процессов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2022, 25 April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001FF2C5-44CC-4F5B-BE4B-606B4F9FA3A9}"/>
              </a:ext>
            </a:extLst>
          </p:cNvPr>
          <p:cNvSpPr txBox="1">
            <a:spLocks/>
          </p:cNvSpPr>
          <p:nvPr/>
        </p:nvSpPr>
        <p:spPr>
          <a:xfrm>
            <a:off x="-206188" y="497812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solidFill>
                  <a:schemeClr val="tx1"/>
                </a:solidFill>
              </a:rPr>
              <a:t>Презентацию подготовил: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Купцов Максим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Студент группы: НФИбд-01-21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Ознакомление с инструментами поиска файлов и фильтрации текстовых данных. Приобретение практических навыков: по управлению процессами (и заданиями), по проверке использования диска и обслуживанию файловых систем.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Ход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AutoNum type="arabicPeriod"/>
            </a:pPr>
            <a:r>
              <a:rPr sz="2000" dirty="0" err="1"/>
              <a:t>Создание</a:t>
            </a:r>
            <a:r>
              <a:rPr sz="2000" dirty="0"/>
              <a:t> </a:t>
            </a:r>
            <a:r>
              <a:rPr sz="2000" dirty="0" err="1"/>
              <a:t>файла</a:t>
            </a:r>
            <a:r>
              <a:rPr sz="2000" dirty="0"/>
              <a:t> file.txt и </a:t>
            </a:r>
            <a:r>
              <a:rPr sz="2000" dirty="0" err="1"/>
              <a:t>запись</a:t>
            </a:r>
            <a:r>
              <a:rPr sz="2000" dirty="0"/>
              <a:t> в </a:t>
            </a:r>
            <a:r>
              <a:rPr sz="2000" dirty="0" err="1"/>
              <a:t>него</a:t>
            </a:r>
            <a:r>
              <a:rPr sz="2000" dirty="0"/>
              <a:t> </a:t>
            </a:r>
            <a:r>
              <a:rPr sz="2000" dirty="0" err="1"/>
              <a:t>названий</a:t>
            </a:r>
            <a:r>
              <a:rPr sz="2000" dirty="0"/>
              <a:t> </a:t>
            </a:r>
            <a:r>
              <a:rPr sz="2000" dirty="0" err="1"/>
              <a:t>файлов</a:t>
            </a:r>
            <a:r>
              <a:rPr sz="2000" dirty="0"/>
              <a:t> </a:t>
            </a:r>
            <a:r>
              <a:rPr sz="2000" dirty="0" err="1"/>
              <a:t>содержащихся</a:t>
            </a:r>
            <a:r>
              <a:rPr sz="2000" dirty="0"/>
              <a:t> в </a:t>
            </a:r>
            <a:r>
              <a:rPr sz="2000" dirty="0" err="1"/>
              <a:t>каталоге</a:t>
            </a:r>
            <a:r>
              <a:rPr sz="2000" dirty="0"/>
              <a:t> /</a:t>
            </a:r>
            <a:r>
              <a:rPr sz="2000" dirty="0" err="1"/>
              <a:t>etc</a:t>
            </a:r>
            <a:r>
              <a:rPr sz="2000" dirty="0"/>
              <a:t> и в </a:t>
            </a:r>
            <a:r>
              <a:rPr sz="2000" dirty="0" err="1"/>
              <a:t>домашнем</a:t>
            </a:r>
            <a:r>
              <a:rPr sz="2000" dirty="0"/>
              <a:t> </a:t>
            </a:r>
            <a:r>
              <a:rPr sz="2000" dirty="0" err="1"/>
              <a:t>каталоге</a:t>
            </a:r>
            <a:endParaRPr sz="2000" dirty="0"/>
          </a:p>
          <a:p>
            <a:pPr lvl="1">
              <a:buAutoNum type="arabicPeriod"/>
            </a:pPr>
            <a:r>
              <a:rPr sz="2000" dirty="0" err="1"/>
              <a:t>Вывод</a:t>
            </a:r>
            <a:r>
              <a:rPr sz="2000" dirty="0"/>
              <a:t> </a:t>
            </a:r>
            <a:r>
              <a:rPr sz="2000" dirty="0" err="1"/>
              <a:t>имён</a:t>
            </a:r>
            <a:r>
              <a:rPr sz="2000" dirty="0"/>
              <a:t> </a:t>
            </a:r>
            <a:r>
              <a:rPr sz="2000" dirty="0" err="1"/>
              <a:t>файлов</a:t>
            </a:r>
            <a:r>
              <a:rPr sz="2000" dirty="0"/>
              <a:t> </a:t>
            </a:r>
            <a:r>
              <a:rPr sz="2000" dirty="0" err="1"/>
              <a:t>заканчивающихся</a:t>
            </a:r>
            <a:r>
              <a:rPr sz="2000" dirty="0"/>
              <a:t> </a:t>
            </a:r>
            <a:r>
              <a:rPr sz="2000" dirty="0" err="1"/>
              <a:t>на</a:t>
            </a:r>
            <a:r>
              <a:rPr sz="2000" dirty="0"/>
              <a:t> “.conf” в </a:t>
            </a:r>
            <a:r>
              <a:rPr sz="2000" dirty="0" err="1"/>
              <a:t>файл</a:t>
            </a:r>
            <a:r>
              <a:rPr sz="2000" dirty="0"/>
              <a:t> conf.txt</a:t>
            </a:r>
          </a:p>
          <a:p>
            <a:pPr lvl="1">
              <a:buAutoNum type="arabicPeriod"/>
            </a:pPr>
            <a:r>
              <a:rPr sz="2000" dirty="0" err="1"/>
              <a:t>Выполнение</a:t>
            </a:r>
            <a:r>
              <a:rPr sz="2000" dirty="0"/>
              <a:t> </a:t>
            </a:r>
            <a:r>
              <a:rPr sz="2000" dirty="0" err="1"/>
              <a:t>пунктов</a:t>
            </a:r>
            <a:r>
              <a:rPr sz="2000" dirty="0"/>
              <a:t> 4 и 5 </a:t>
            </a:r>
            <a:r>
              <a:rPr sz="2000" dirty="0" err="1"/>
              <a:t>лабораторной</a:t>
            </a:r>
            <a:r>
              <a:rPr sz="2000" dirty="0"/>
              <a:t> </a:t>
            </a:r>
            <a:r>
              <a:rPr sz="2000" dirty="0" err="1"/>
              <a:t>работы</a:t>
            </a:r>
            <a:endParaRPr sz="2000" dirty="0"/>
          </a:p>
          <a:p>
            <a:pPr lvl="1">
              <a:buAutoNum type="arabicPeriod"/>
            </a:pPr>
            <a:r>
              <a:rPr sz="2000" dirty="0" err="1"/>
              <a:t>Запуск</a:t>
            </a:r>
            <a:r>
              <a:rPr sz="2000" dirty="0"/>
              <a:t> в </a:t>
            </a:r>
            <a:r>
              <a:rPr sz="2000" dirty="0" err="1"/>
              <a:t>фоновом</a:t>
            </a:r>
            <a:r>
              <a:rPr sz="2000" dirty="0"/>
              <a:t> </a:t>
            </a:r>
            <a:r>
              <a:rPr sz="2000" dirty="0" err="1"/>
              <a:t>режиме</a:t>
            </a:r>
            <a:r>
              <a:rPr sz="2000" dirty="0"/>
              <a:t> </a:t>
            </a:r>
            <a:r>
              <a:rPr sz="2000" dirty="0" err="1"/>
              <a:t>процесса</a:t>
            </a:r>
            <a:r>
              <a:rPr sz="2000" dirty="0"/>
              <a:t>, </a:t>
            </a:r>
            <a:r>
              <a:rPr sz="2000" dirty="0" err="1"/>
              <a:t>записывающего</a:t>
            </a:r>
            <a:r>
              <a:rPr sz="2000" dirty="0"/>
              <a:t> в </a:t>
            </a:r>
            <a:r>
              <a:rPr sz="2000" dirty="0" err="1"/>
              <a:t>файл</a:t>
            </a:r>
            <a:r>
              <a:rPr sz="2000" dirty="0"/>
              <a:t> ~/logfile </a:t>
            </a:r>
            <a:r>
              <a:rPr sz="2000" dirty="0" err="1"/>
              <a:t>все</a:t>
            </a:r>
            <a:r>
              <a:rPr sz="2000" dirty="0"/>
              <a:t> </a:t>
            </a:r>
            <a:r>
              <a:rPr sz="2000" dirty="0" err="1"/>
              <a:t>имена</a:t>
            </a:r>
            <a:r>
              <a:rPr sz="2000" dirty="0"/>
              <a:t> </a:t>
            </a:r>
            <a:r>
              <a:rPr sz="2000" dirty="0" err="1"/>
              <a:t>начинающиеся</a:t>
            </a:r>
            <a:r>
              <a:rPr sz="2000" dirty="0"/>
              <a:t> </a:t>
            </a:r>
            <a:r>
              <a:rPr sz="2000" dirty="0" err="1"/>
              <a:t>на</a:t>
            </a:r>
            <a:r>
              <a:rPr sz="2000" dirty="0"/>
              <a:t> “log”, а </a:t>
            </a:r>
            <a:r>
              <a:rPr sz="2000" dirty="0" err="1"/>
              <a:t>так</a:t>
            </a:r>
            <a:r>
              <a:rPr sz="2000" dirty="0"/>
              <a:t> </a:t>
            </a:r>
            <a:r>
              <a:rPr sz="2000" dirty="0" err="1"/>
              <a:t>же</a:t>
            </a:r>
            <a:r>
              <a:rPr sz="2000" dirty="0"/>
              <a:t> </a:t>
            </a:r>
            <a:r>
              <a:rPr sz="2000" dirty="0" err="1"/>
              <a:t>удаление</a:t>
            </a:r>
            <a:r>
              <a:rPr sz="2000" dirty="0"/>
              <a:t> </a:t>
            </a:r>
            <a:r>
              <a:rPr sz="2000" dirty="0" err="1"/>
              <a:t>файла</a:t>
            </a:r>
            <a:r>
              <a:rPr sz="2000" dirty="0"/>
              <a:t> logfile</a:t>
            </a:r>
          </a:p>
          <a:p>
            <a:pPr lvl="1">
              <a:buAutoNum type="arabicPeriod"/>
            </a:pPr>
            <a:r>
              <a:rPr sz="2000" dirty="0" err="1"/>
              <a:t>Запуск</a:t>
            </a:r>
            <a:r>
              <a:rPr sz="2000" dirty="0"/>
              <a:t> </a:t>
            </a:r>
            <a:r>
              <a:rPr sz="2000" dirty="0" err="1"/>
              <a:t>gedit</a:t>
            </a:r>
            <a:r>
              <a:rPr sz="2000" dirty="0"/>
              <a:t> в </a:t>
            </a:r>
            <a:r>
              <a:rPr sz="2000" dirty="0" err="1"/>
              <a:t>фоновом</a:t>
            </a:r>
            <a:r>
              <a:rPr sz="2000" dirty="0"/>
              <a:t> </a:t>
            </a:r>
            <a:r>
              <a:rPr sz="2000" dirty="0" err="1"/>
              <a:t>режиме</a:t>
            </a:r>
            <a:r>
              <a:rPr sz="2000" dirty="0"/>
              <a:t>, а </a:t>
            </a:r>
            <a:r>
              <a:rPr sz="2000" dirty="0" err="1"/>
              <a:t>так</a:t>
            </a:r>
            <a:r>
              <a:rPr sz="2000" dirty="0"/>
              <a:t> </a:t>
            </a:r>
            <a:r>
              <a:rPr sz="2000" dirty="0" err="1"/>
              <a:t>же</a:t>
            </a:r>
            <a:r>
              <a:rPr sz="2000" dirty="0"/>
              <a:t> </a:t>
            </a:r>
            <a:r>
              <a:rPr sz="2000" dirty="0" err="1"/>
              <a:t>завершение</a:t>
            </a:r>
            <a:r>
              <a:rPr sz="2000" dirty="0"/>
              <a:t> </a:t>
            </a:r>
            <a:r>
              <a:rPr sz="2000" dirty="0" err="1"/>
              <a:t>этого</a:t>
            </a:r>
            <a:r>
              <a:rPr sz="2000" dirty="0"/>
              <a:t> </a:t>
            </a:r>
            <a:r>
              <a:rPr sz="2000" dirty="0" err="1"/>
              <a:t>процесса</a:t>
            </a:r>
            <a:endParaRPr sz="2000" dirty="0"/>
          </a:p>
          <a:p>
            <a:pPr lvl="1">
              <a:buAutoNum type="arabicPeriod"/>
            </a:pPr>
            <a:r>
              <a:rPr sz="2000" dirty="0" err="1"/>
              <a:t>Выполнение</a:t>
            </a:r>
            <a:r>
              <a:rPr sz="2000" dirty="0"/>
              <a:t> </a:t>
            </a:r>
            <a:r>
              <a:rPr sz="2000" dirty="0" err="1"/>
              <a:t>пункта</a:t>
            </a:r>
            <a:r>
              <a:rPr sz="2000" dirty="0"/>
              <a:t> 12 </a:t>
            </a:r>
            <a:r>
              <a:rPr sz="2000" dirty="0" err="1"/>
              <a:t>Лабораторной</a:t>
            </a:r>
            <a:r>
              <a:rPr sz="2000" dirty="0"/>
              <a:t> </a:t>
            </a:r>
            <a:r>
              <a:rPr sz="2000" dirty="0" err="1"/>
              <a:t>работы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Ознакомились с инструментами поиска файлов и фильтрации текстовых данных. Приобрели практические навыки по управлению процессами (и заданиями), по проверке использования диска, и обслуживанию файловых систем.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Экран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Поиск файлов. Перенаправление ввода-вывода. Просмотр запущенных процессов</vt:lpstr>
      <vt:lpstr>Цель работы</vt:lpstr>
      <vt:lpstr>Ход работы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файлов. Перенаправление ввода-вывода. Просмотр запущенных процессов</dc:title>
  <dc:creator/>
  <cp:keywords/>
  <cp:lastModifiedBy>Max Kuptsov</cp:lastModifiedBy>
  <cp:revision>2</cp:revision>
  <dcterms:created xsi:type="dcterms:W3CDTF">2022-04-25T14:02:59Z</dcterms:created>
  <dcterms:modified xsi:type="dcterms:W3CDTF">2022-04-29T15:34:56Z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25 April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