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Индивидуальный проект Этап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27 April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F25CDD7-FF21-4C42-802F-9BAF52388967}"/>
              </a:ext>
            </a:extLst>
          </p:cNvPr>
          <p:cNvSpPr txBox="1">
            <a:spLocks/>
          </p:cNvSpPr>
          <p:nvPr/>
        </p:nvSpPr>
        <p:spPr>
          <a:xfrm>
            <a:off x="2" y="48109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Презентацию подготовил: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Купцов Максим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Студент группы: НФИбд-01-21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Разместить заготовку сайта на github pages.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Подготовка репозитория github</a:t>
            </a:r>
          </a:p>
          <a:p>
            <a:pPr lvl="1">
              <a:buAutoNum type="arabicPeriod"/>
            </a:pPr>
            <a:r>
              <a:t>Сборка html файла сайта</a:t>
            </a:r>
          </a:p>
          <a:p>
            <a:pPr lvl="1">
              <a:buAutoNum type="arabicPeriod"/>
            </a:pPr>
            <a:r>
              <a:t>Загрузка сайта на github pages</a:t>
            </a:r>
          </a:p>
          <a:p>
            <a:pPr lvl="1">
              <a:buAutoNum type="arabicPeriod"/>
            </a:pPr>
            <a:r>
              <a:t>Проверка работоспособности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Заготовка сайта была размещена на guthub pages, она полностью функционирует, мы также можем вносить изменения на сайт, и они будут отображаться.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Индивидуальный проект Этап 1</vt:lpstr>
      <vt:lpstr>Цель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Этап 1</dc:title>
  <dc:creator/>
  <cp:keywords/>
  <cp:lastModifiedBy>Max Kuptsov</cp:lastModifiedBy>
  <cp:revision>1</cp:revision>
  <dcterms:created xsi:type="dcterms:W3CDTF">2022-04-27T08:31:44Z</dcterms:created>
  <dcterms:modified xsi:type="dcterms:W3CDTF">2022-04-29T17:44:20Z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27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