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65" r:id="rId3"/>
    <p:sldId id="267" r:id="rId4"/>
    <p:sldId id="268" r:id="rId5"/>
    <p:sldId id="266" r:id="rId6"/>
    <p:sldId id="275" r:id="rId7"/>
    <p:sldId id="276" r:id="rId8"/>
    <p:sldId id="271" r:id="rId9"/>
    <p:sldId id="272" r:id="rId10"/>
    <p:sldId id="273" r:id="rId11"/>
    <p:sldId id="274" r:id="rId12"/>
    <p:sldId id="263" r:id="rId13"/>
  </p:sldIdLst>
  <p:sldSz cx="14401800" cy="2808288"/>
  <p:notesSz cx="6858000" cy="9144000"/>
  <p:defaultTextStyle>
    <a:defPPr>
      <a:defRPr lang="zh-CN"/>
    </a:defPPr>
    <a:lvl1pPr marL="0" algn="l" defTabSz="1101090" rtl="0" eaLnBrk="1" latinLnBrk="0" hangingPunct="1">
      <a:defRPr sz="2100" kern="1200">
        <a:solidFill>
          <a:schemeClr val="tx1"/>
        </a:solidFill>
        <a:latin typeface="+mn-lt"/>
        <a:ea typeface="+mn-ea"/>
        <a:cs typeface="+mn-cs"/>
      </a:defRPr>
    </a:lvl1pPr>
    <a:lvl2pPr marL="550545" algn="l" defTabSz="1101090" rtl="0" eaLnBrk="1" latinLnBrk="0" hangingPunct="1">
      <a:defRPr sz="2100" kern="1200">
        <a:solidFill>
          <a:schemeClr val="tx1"/>
        </a:solidFill>
        <a:latin typeface="+mn-lt"/>
        <a:ea typeface="+mn-ea"/>
        <a:cs typeface="+mn-cs"/>
      </a:defRPr>
    </a:lvl2pPr>
    <a:lvl3pPr marL="1101090" algn="l" defTabSz="1101090" rtl="0" eaLnBrk="1" latinLnBrk="0" hangingPunct="1">
      <a:defRPr sz="2100" kern="1200">
        <a:solidFill>
          <a:schemeClr val="tx1"/>
        </a:solidFill>
        <a:latin typeface="+mn-lt"/>
        <a:ea typeface="+mn-ea"/>
        <a:cs typeface="+mn-cs"/>
      </a:defRPr>
    </a:lvl3pPr>
    <a:lvl4pPr marL="1652270" algn="l" defTabSz="1101090" rtl="0" eaLnBrk="1" latinLnBrk="0" hangingPunct="1">
      <a:defRPr sz="2100" kern="1200">
        <a:solidFill>
          <a:schemeClr val="tx1"/>
        </a:solidFill>
        <a:latin typeface="+mn-lt"/>
        <a:ea typeface="+mn-ea"/>
        <a:cs typeface="+mn-cs"/>
      </a:defRPr>
    </a:lvl4pPr>
    <a:lvl5pPr marL="2202815" algn="l" defTabSz="1101090" rtl="0" eaLnBrk="1" latinLnBrk="0" hangingPunct="1">
      <a:defRPr sz="2100" kern="1200">
        <a:solidFill>
          <a:schemeClr val="tx1"/>
        </a:solidFill>
        <a:latin typeface="+mn-lt"/>
        <a:ea typeface="+mn-ea"/>
        <a:cs typeface="+mn-cs"/>
      </a:defRPr>
    </a:lvl5pPr>
    <a:lvl6pPr marL="2753360" algn="l" defTabSz="1101090" rtl="0" eaLnBrk="1" latinLnBrk="0" hangingPunct="1">
      <a:defRPr sz="2100" kern="1200">
        <a:solidFill>
          <a:schemeClr val="tx1"/>
        </a:solidFill>
        <a:latin typeface="+mn-lt"/>
        <a:ea typeface="+mn-ea"/>
        <a:cs typeface="+mn-cs"/>
      </a:defRPr>
    </a:lvl6pPr>
    <a:lvl7pPr marL="3303905" algn="l" defTabSz="1101090" rtl="0" eaLnBrk="1" latinLnBrk="0" hangingPunct="1">
      <a:defRPr sz="2100" kern="1200">
        <a:solidFill>
          <a:schemeClr val="tx1"/>
        </a:solidFill>
        <a:latin typeface="+mn-lt"/>
        <a:ea typeface="+mn-ea"/>
        <a:cs typeface="+mn-cs"/>
      </a:defRPr>
    </a:lvl7pPr>
    <a:lvl8pPr marL="3855085" algn="l" defTabSz="1101090" rtl="0" eaLnBrk="1" latinLnBrk="0" hangingPunct="1">
      <a:defRPr sz="2100" kern="1200">
        <a:solidFill>
          <a:schemeClr val="tx1"/>
        </a:solidFill>
        <a:latin typeface="+mn-lt"/>
        <a:ea typeface="+mn-ea"/>
        <a:cs typeface="+mn-cs"/>
      </a:defRPr>
    </a:lvl8pPr>
    <a:lvl9pPr marL="4405630" algn="l" defTabSz="1101090"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84">
          <p15:clr>
            <a:srgbClr val="A4A3A4"/>
          </p15:clr>
        </p15:guide>
        <p15:guide id="2" pos="453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B3D7"/>
    <a:srgbClr val="F0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0" y="-954"/>
      </p:cViewPr>
      <p:guideLst>
        <p:guide orient="horz" pos="884"/>
        <p:guide pos="4536"/>
      </p:guideLst>
    </p:cSldViewPr>
  </p:slideViewPr>
  <p:notesTextViewPr>
    <p:cViewPr>
      <p:scale>
        <a:sx n="1" d="1"/>
        <a:sy n="1" d="1"/>
      </p:scale>
      <p:origin x="0" y="0"/>
    </p:cViewPr>
  </p:notesTextViewPr>
  <p:notesViewPr>
    <p:cSldViewPr showGuides="1">
      <p:cViewPr varScale="1">
        <p:scale>
          <a:sx n="51" d="100"/>
          <a:sy n="51" d="100"/>
        </p:scale>
        <p:origin x="-29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0A0EA-552D-4DA4-B62C-C1254CC2DFE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F74DF8CB-0290-4071-A57F-19A1B8FE462D}">
      <dgm:prSet phldrT="[文本]"/>
      <dgm:spPr>
        <a:solidFill>
          <a:schemeClr val="tx2">
            <a:lumMod val="60000"/>
            <a:lumOff val="40000"/>
          </a:schemeClr>
        </a:solidFill>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“聪明”的法规</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10A265EF-1A35-491C-9A46-1481A6DF3B20}" type="parTrans" cxnId="{11F2EB1C-EC36-42E2-8002-B1F6FC98B065}">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3BCE085-E93D-45DE-9061-2981413D8D53}" type="sibTrans" cxnId="{11F2EB1C-EC36-42E2-8002-B1F6FC98B065}">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1B98882-0F25-4501-BC62-564B78B6E427}">
      <dgm:prSet phldrT="[文本]"/>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严格</a:t>
          </a:r>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灵活</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33C68979-5144-446C-8B12-730F240010E7}" type="parTrans" cxnId="{B9301B92-7171-48B2-A37F-A60DBCDE5123}">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14B82BD-ED6B-41F0-B9EC-556437C2137B}" type="sibTrans" cxnId="{B9301B92-7171-48B2-A37F-A60DBCDE5123}">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50AD08E2-A082-4D8E-B697-B82B47D1D6C6}">
      <dgm:prSet phldrT="[文本]"/>
      <dgm:spPr/>
      <dgm:t>
        <a:bodyPr/>
        <a:lstStyle/>
        <a:p>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监管的手段</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14F85C6-35C3-4605-A2FF-579ACB8A76FD}" type="parTrans" cxnId="{84013A3C-BAE8-4506-B5DF-9EE31D0FDF94}">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9B3D3D1-EA87-46A2-8ACF-15F160D454D8}" type="sibTrans" cxnId="{84013A3C-BAE8-4506-B5DF-9EE31D0FDF94}">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8BBEB1F6-23D5-4392-A485-2C70A00B000C}">
      <dgm:prSet phldrT="[文本]"/>
      <dgm:spPr>
        <a:solidFill>
          <a:schemeClr val="tx2">
            <a:lumMod val="60000"/>
            <a:lumOff val="40000"/>
          </a:schemeClr>
        </a:solidFill>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“聪明”的技术</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5A9D1F93-8352-4660-B6C5-D1D86F4EDEC1}" type="parTrans" cxnId="{573D1715-60F9-478C-8096-4650E195129D}">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9C56E7E-75C5-44A7-AC7D-CDF86669FF9A}" type="sibTrans" cxnId="{573D1715-60F9-478C-8096-4650E195129D}">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89FB60F-D053-4759-8430-9F44FED45B51}">
      <dgm:prSet phldrT="[文本]"/>
      <dgm:spPr/>
      <dgm:t>
        <a:bodyPr/>
        <a:lstStyle/>
        <a:p>
          <a:r>
            <a:rPr lang="en-US" altLang="zh-CN" b="1" dirty="0" err="1"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RegTech</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8488F02-C21D-41A9-8208-A6343AEA5E5F}" type="parTrans" cxnId="{6AC877DF-86D5-4D12-B1FF-9E131F4C2D90}">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3DA5C44E-8EE6-4D80-8D02-8EA1D9B3F62F}" type="sibTrans" cxnId="{6AC877DF-86D5-4D12-B1FF-9E131F4C2D90}">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32BF325-1042-4349-96A0-4F3B527AA9B8}">
      <dgm:prSet phldrT="[文本]"/>
      <dgm:spPr/>
      <dgm:t>
        <a:bodyPr/>
        <a:lstStyle/>
        <a:p>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监管的方法</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4D664266-3725-4491-A388-D858F456CDDD}" type="parTrans" cxnId="{285BD8A5-13EB-45FB-97CE-768586CA9906}">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F9B96FA1-CB51-4648-A4A9-622538666FA2}" type="sibTrans" cxnId="{285BD8A5-13EB-45FB-97CE-768586CA9906}">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9BD3B8E-4EB2-4992-9C72-E0CEFBF20609}">
      <dgm:prSet phldrT="[文本]"/>
      <dgm:spPr>
        <a:solidFill>
          <a:schemeClr val="tx2">
            <a:lumMod val="60000"/>
            <a:lumOff val="40000"/>
          </a:schemeClr>
        </a:solidFill>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“聪明”的辨别</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00720EBE-AF76-4603-A8FF-A0182EBA104F}" type="parTrans" cxnId="{7C9426AA-A453-49B2-9FCC-630B827E3FED}">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ADD18DAA-D822-4655-82CE-98FD8C061950}" type="sibTrans" cxnId="{7C9426AA-A453-49B2-9FCC-630B827E3FED}">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D80BED0-4B2C-45E0-A297-FB6DFB9F4FD6}">
      <dgm:prSet phldrT="[文本]"/>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定性</a:t>
          </a:r>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定量</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0D11012-0A8C-43EE-9808-37FED8C36765}" type="parTrans" cxnId="{8C523C66-5343-42C2-987D-D03000393937}">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9337C1B1-52CF-4EAD-9356-C715FE184768}" type="sibTrans" cxnId="{8C523C66-5343-42C2-987D-D03000393937}">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FA52CEE-5EF8-4E53-BE1C-A7F175AB45DC}">
      <dgm:prSet phldrT="[文本]"/>
      <dgm:spPr/>
      <dgm:t>
        <a:bodyPr/>
        <a:lstStyle/>
        <a:p>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b="1"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监管的基础</a:t>
          </a:r>
          <a:endParaRPr lang="zh-CN" altLang="en-US" b="1"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74F5CE13-988A-48BD-A253-3D66A388A0FA}" type="parTrans" cxnId="{A304DAA7-9D1C-4E2A-B78C-9AF79168A804}">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FED2A03-9E4F-43AB-9149-E6557CA768F9}" type="sibTrans" cxnId="{A304DAA7-9D1C-4E2A-B78C-9AF79168A804}">
      <dgm:prSet/>
      <dgm:spPr/>
      <dgm:t>
        <a:bodyPr/>
        <a:lstStyle/>
        <a:p>
          <a:endParaRPr lang="zh-CN" altLang="en-US" b="1">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8A2B43D8-B231-4FFF-B62C-9743321194AB}">
      <dgm:prSet phldrT="[文本]"/>
      <dgm:spPr>
        <a:solidFill>
          <a:schemeClr val="tx2">
            <a:lumMod val="60000"/>
            <a:lumOff val="40000"/>
          </a:schemeClr>
        </a:solidFill>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“聪明”的执行</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42297EFC-D1AA-4391-968C-E1F748277E37}" type="parTrans" cxnId="{20AD572C-1331-434E-AD25-49509D1596A7}">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F8AA9319-D174-4B68-8555-EAE695E40E06}" type="sibTrans" cxnId="{20AD572C-1331-434E-AD25-49509D1596A7}">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34C715DB-9D08-45A2-B318-68750D7D06F9}">
      <dgm:prSet phldrT="[文本]"/>
      <dgm:spPr/>
      <dgm:t>
        <a:bodyPr/>
        <a:lstStyle/>
        <a:p>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高效、准确</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908A41ED-804B-45C6-98A8-D9089E2BFEED}" type="parTrans" cxnId="{5DC0FB7F-BD87-4CDE-B841-FDA96FC00709}">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02C9F627-8A73-476B-91AA-FD2CF2C92775}" type="sibTrans" cxnId="{5DC0FB7F-BD87-4CDE-B841-FDA96FC00709}">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16EC220-587F-42DF-9730-CA8526DF0D86}">
      <dgm:prSet phldrT="[文本]"/>
      <dgm:spPr/>
      <dgm:t>
        <a:bodyPr/>
        <a:lstStyle/>
        <a:p>
          <a:r>
            <a:rPr lang="en-US" altLang="zh-CN"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监管的目的</a:t>
          </a:r>
          <a:endParaRPr lang="zh-CN" altLang="en-US"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5175CEF8-FBD3-4DD3-A7F0-8D3A30273A65}" type="parTrans" cxnId="{8D3A521D-7891-49DD-9A80-2BF1B5160E02}">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9A7B03B3-F017-4EEB-944E-13EEC4EB40D7}" type="sibTrans" cxnId="{8D3A521D-7891-49DD-9A80-2BF1B5160E02}">
      <dgm:prSet/>
      <dgm:spPr/>
      <dgm:t>
        <a:bodyPr/>
        <a:lstStyle/>
        <a:p>
          <a:endParaRPr lang="zh-CN" altLang="en-US">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58224E95-F9B6-4FF0-8CF6-03A36B5E9E35}" type="pres">
      <dgm:prSet presAssocID="{7FC0A0EA-552D-4DA4-B62C-C1254CC2DFE8}" presName="composite" presStyleCnt="0">
        <dgm:presLayoutVars>
          <dgm:chMax val="5"/>
          <dgm:dir/>
          <dgm:animLvl val="ctr"/>
          <dgm:resizeHandles val="exact"/>
        </dgm:presLayoutVars>
      </dgm:prSet>
      <dgm:spPr/>
      <dgm:t>
        <a:bodyPr/>
        <a:lstStyle/>
        <a:p>
          <a:endParaRPr lang="zh-CN" altLang="en-US"/>
        </a:p>
      </dgm:t>
    </dgm:pt>
    <dgm:pt modelId="{30578638-9130-4750-A199-ABAF615906F8}" type="pres">
      <dgm:prSet presAssocID="{7FC0A0EA-552D-4DA4-B62C-C1254CC2DFE8}" presName="cycle" presStyleCnt="0"/>
      <dgm:spPr/>
    </dgm:pt>
    <dgm:pt modelId="{928B7B59-E1DA-4F00-962A-91CEE6F65DA4}" type="pres">
      <dgm:prSet presAssocID="{7FC0A0EA-552D-4DA4-B62C-C1254CC2DFE8}" presName="centerShape" presStyleCnt="0"/>
      <dgm:spPr/>
    </dgm:pt>
    <dgm:pt modelId="{62553053-8F19-4C41-B573-BF2448C207B5}" type="pres">
      <dgm:prSet presAssocID="{7FC0A0EA-552D-4DA4-B62C-C1254CC2DFE8}" presName="connSite" presStyleLbl="node1" presStyleIdx="0" presStyleCnt="5"/>
      <dgm:spPr/>
    </dgm:pt>
    <dgm:pt modelId="{2B3AED6A-030D-413E-BEBC-3177BCB2FC57}" type="pres">
      <dgm:prSet presAssocID="{7FC0A0EA-552D-4DA4-B62C-C1254CC2DFE8}" presName="visible" presStyleLbl="node1" presStyleIdx="0" presStyleCnt="5"/>
      <dgm:spPr>
        <a:solidFill>
          <a:schemeClr val="tx2">
            <a:lumMod val="60000"/>
            <a:lumOff val="40000"/>
          </a:schemeClr>
        </a:solidFill>
      </dgm:spPr>
      <dgm:t>
        <a:bodyPr/>
        <a:lstStyle/>
        <a:p>
          <a:endParaRPr lang="zh-CN" altLang="en-US"/>
        </a:p>
      </dgm:t>
    </dgm:pt>
    <dgm:pt modelId="{5315E527-6C38-4E46-8242-D50DC2D4AF1B}" type="pres">
      <dgm:prSet presAssocID="{42297EFC-D1AA-4391-968C-E1F748277E37}" presName="Name25" presStyleLbl="parChTrans1D1" presStyleIdx="0" presStyleCnt="4"/>
      <dgm:spPr/>
      <dgm:t>
        <a:bodyPr/>
        <a:lstStyle/>
        <a:p>
          <a:endParaRPr lang="zh-CN" altLang="en-US"/>
        </a:p>
      </dgm:t>
    </dgm:pt>
    <dgm:pt modelId="{8AA943B5-5CC4-443B-91D8-EEDB0FB4B401}" type="pres">
      <dgm:prSet presAssocID="{8A2B43D8-B231-4FFF-B62C-9743321194AB}" presName="node" presStyleCnt="0"/>
      <dgm:spPr/>
    </dgm:pt>
    <dgm:pt modelId="{7D69ED11-9531-4F51-880D-640F93487601}" type="pres">
      <dgm:prSet presAssocID="{8A2B43D8-B231-4FFF-B62C-9743321194AB}" presName="parentNode" presStyleLbl="node1" presStyleIdx="1" presStyleCnt="5" custScaleX="113089">
        <dgm:presLayoutVars>
          <dgm:chMax val="1"/>
          <dgm:bulletEnabled val="1"/>
        </dgm:presLayoutVars>
      </dgm:prSet>
      <dgm:spPr/>
      <dgm:t>
        <a:bodyPr/>
        <a:lstStyle/>
        <a:p>
          <a:endParaRPr lang="zh-CN" altLang="en-US"/>
        </a:p>
      </dgm:t>
    </dgm:pt>
    <dgm:pt modelId="{4E48C4ED-E37C-49FF-BBBD-CF9FE804ADDF}" type="pres">
      <dgm:prSet presAssocID="{8A2B43D8-B231-4FFF-B62C-9743321194AB}" presName="childNode" presStyleLbl="revTx" presStyleIdx="0" presStyleCnt="4">
        <dgm:presLayoutVars>
          <dgm:bulletEnabled val="1"/>
        </dgm:presLayoutVars>
      </dgm:prSet>
      <dgm:spPr/>
      <dgm:t>
        <a:bodyPr/>
        <a:lstStyle/>
        <a:p>
          <a:endParaRPr lang="zh-CN" altLang="en-US"/>
        </a:p>
      </dgm:t>
    </dgm:pt>
    <dgm:pt modelId="{12AAAAD9-CBE6-433B-BC01-983C6E179149}" type="pres">
      <dgm:prSet presAssocID="{10A265EF-1A35-491C-9A46-1481A6DF3B20}" presName="Name25" presStyleLbl="parChTrans1D1" presStyleIdx="1" presStyleCnt="4"/>
      <dgm:spPr/>
      <dgm:t>
        <a:bodyPr/>
        <a:lstStyle/>
        <a:p>
          <a:endParaRPr lang="zh-CN" altLang="en-US"/>
        </a:p>
      </dgm:t>
    </dgm:pt>
    <dgm:pt modelId="{58E1F164-577D-45B0-A658-4CF154F2C50B}" type="pres">
      <dgm:prSet presAssocID="{F74DF8CB-0290-4071-A57F-19A1B8FE462D}" presName="node" presStyleCnt="0"/>
      <dgm:spPr/>
    </dgm:pt>
    <dgm:pt modelId="{910DF8BE-30ED-45A7-BA4A-7BF2E22AF888}" type="pres">
      <dgm:prSet presAssocID="{F74DF8CB-0290-4071-A57F-19A1B8FE462D}" presName="parentNode" presStyleLbl="node1" presStyleIdx="2" presStyleCnt="5" custScaleX="107992">
        <dgm:presLayoutVars>
          <dgm:chMax val="1"/>
          <dgm:bulletEnabled val="1"/>
        </dgm:presLayoutVars>
      </dgm:prSet>
      <dgm:spPr/>
      <dgm:t>
        <a:bodyPr/>
        <a:lstStyle/>
        <a:p>
          <a:endParaRPr lang="zh-CN" altLang="en-US"/>
        </a:p>
      </dgm:t>
    </dgm:pt>
    <dgm:pt modelId="{0596BD9B-1EF0-4F0D-9158-7653C1D42713}" type="pres">
      <dgm:prSet presAssocID="{F74DF8CB-0290-4071-A57F-19A1B8FE462D}" presName="childNode" presStyleLbl="revTx" presStyleIdx="1" presStyleCnt="4">
        <dgm:presLayoutVars>
          <dgm:bulletEnabled val="1"/>
        </dgm:presLayoutVars>
      </dgm:prSet>
      <dgm:spPr/>
      <dgm:t>
        <a:bodyPr/>
        <a:lstStyle/>
        <a:p>
          <a:endParaRPr lang="zh-CN" altLang="en-US"/>
        </a:p>
      </dgm:t>
    </dgm:pt>
    <dgm:pt modelId="{68E3FADF-E2E0-407A-99E6-00A1824534BB}" type="pres">
      <dgm:prSet presAssocID="{5A9D1F93-8352-4660-B6C5-D1D86F4EDEC1}" presName="Name25" presStyleLbl="parChTrans1D1" presStyleIdx="2" presStyleCnt="4"/>
      <dgm:spPr/>
      <dgm:t>
        <a:bodyPr/>
        <a:lstStyle/>
        <a:p>
          <a:endParaRPr lang="zh-CN" altLang="en-US"/>
        </a:p>
      </dgm:t>
    </dgm:pt>
    <dgm:pt modelId="{3E5BBEC6-24EC-4F3C-9B99-37C6CB050CC9}" type="pres">
      <dgm:prSet presAssocID="{8BBEB1F6-23D5-4392-A485-2C70A00B000C}" presName="node" presStyleCnt="0"/>
      <dgm:spPr/>
    </dgm:pt>
    <dgm:pt modelId="{891FF06D-1939-4234-9978-6874234617C3}" type="pres">
      <dgm:prSet presAssocID="{8BBEB1F6-23D5-4392-A485-2C70A00B000C}" presName="parentNode" presStyleLbl="node1" presStyleIdx="3" presStyleCnt="5" custScaleX="110786">
        <dgm:presLayoutVars>
          <dgm:chMax val="1"/>
          <dgm:bulletEnabled val="1"/>
        </dgm:presLayoutVars>
      </dgm:prSet>
      <dgm:spPr/>
      <dgm:t>
        <a:bodyPr/>
        <a:lstStyle/>
        <a:p>
          <a:endParaRPr lang="zh-CN" altLang="en-US"/>
        </a:p>
      </dgm:t>
    </dgm:pt>
    <dgm:pt modelId="{BAE7A9F2-F5EE-4BAE-ACDF-641B847E797A}" type="pres">
      <dgm:prSet presAssocID="{8BBEB1F6-23D5-4392-A485-2C70A00B000C}" presName="childNode" presStyleLbl="revTx" presStyleIdx="2" presStyleCnt="4">
        <dgm:presLayoutVars>
          <dgm:bulletEnabled val="1"/>
        </dgm:presLayoutVars>
      </dgm:prSet>
      <dgm:spPr/>
      <dgm:t>
        <a:bodyPr/>
        <a:lstStyle/>
        <a:p>
          <a:endParaRPr lang="zh-CN" altLang="en-US"/>
        </a:p>
      </dgm:t>
    </dgm:pt>
    <dgm:pt modelId="{D4D00A21-1004-494C-AEA2-CB28FBDF8C95}" type="pres">
      <dgm:prSet presAssocID="{00720EBE-AF76-4603-A8FF-A0182EBA104F}" presName="Name25" presStyleLbl="parChTrans1D1" presStyleIdx="3" presStyleCnt="4"/>
      <dgm:spPr/>
      <dgm:t>
        <a:bodyPr/>
        <a:lstStyle/>
        <a:p>
          <a:endParaRPr lang="zh-CN" altLang="en-US"/>
        </a:p>
      </dgm:t>
    </dgm:pt>
    <dgm:pt modelId="{9F3FDF87-4FA4-43A8-9A34-65254C72821A}" type="pres">
      <dgm:prSet presAssocID="{B9BD3B8E-4EB2-4992-9C72-E0CEFBF20609}" presName="node" presStyleCnt="0"/>
      <dgm:spPr/>
    </dgm:pt>
    <dgm:pt modelId="{2E5B4668-7EF0-421B-A725-2BE484CFC15E}" type="pres">
      <dgm:prSet presAssocID="{B9BD3B8E-4EB2-4992-9C72-E0CEFBF20609}" presName="parentNode" presStyleLbl="node1" presStyleIdx="4" presStyleCnt="5" custScaleX="110395">
        <dgm:presLayoutVars>
          <dgm:chMax val="1"/>
          <dgm:bulletEnabled val="1"/>
        </dgm:presLayoutVars>
      </dgm:prSet>
      <dgm:spPr/>
      <dgm:t>
        <a:bodyPr/>
        <a:lstStyle/>
        <a:p>
          <a:endParaRPr lang="zh-CN" altLang="en-US"/>
        </a:p>
      </dgm:t>
    </dgm:pt>
    <dgm:pt modelId="{B4C5D831-1E49-4E40-A4BC-9CACEBE3E408}" type="pres">
      <dgm:prSet presAssocID="{B9BD3B8E-4EB2-4992-9C72-E0CEFBF20609}" presName="childNode" presStyleLbl="revTx" presStyleIdx="3" presStyleCnt="4">
        <dgm:presLayoutVars>
          <dgm:bulletEnabled val="1"/>
        </dgm:presLayoutVars>
      </dgm:prSet>
      <dgm:spPr/>
      <dgm:t>
        <a:bodyPr/>
        <a:lstStyle/>
        <a:p>
          <a:endParaRPr lang="zh-CN" altLang="en-US"/>
        </a:p>
      </dgm:t>
    </dgm:pt>
  </dgm:ptLst>
  <dgm:cxnLst>
    <dgm:cxn modelId="{1E98BAAF-FD6C-4418-9623-F5C2BE32A8BD}" type="presOf" srcId="{616EC220-587F-42DF-9730-CA8526DF0D86}" destId="{4E48C4ED-E37C-49FF-BBBD-CF9FE804ADDF}" srcOrd="0" destOrd="1" presId="urn:microsoft.com/office/officeart/2005/8/layout/radial2"/>
    <dgm:cxn modelId="{558E6D72-7F08-4234-886B-F492089A7B3D}" type="presOf" srcId="{8BBEB1F6-23D5-4392-A485-2C70A00B000C}" destId="{891FF06D-1939-4234-9978-6874234617C3}" srcOrd="0" destOrd="0" presId="urn:microsoft.com/office/officeart/2005/8/layout/radial2"/>
    <dgm:cxn modelId="{F7467191-F887-4675-A275-522FD94E96BC}" type="presOf" srcId="{B9BD3B8E-4EB2-4992-9C72-E0CEFBF20609}" destId="{2E5B4668-7EF0-421B-A725-2BE484CFC15E}" srcOrd="0" destOrd="0" presId="urn:microsoft.com/office/officeart/2005/8/layout/radial2"/>
    <dgm:cxn modelId="{49FA3733-B30E-4A9E-88F8-9B255738E1C3}" type="presOf" srcId="{CFA52CEE-5EF8-4E53-BE1C-A7F175AB45DC}" destId="{B4C5D831-1E49-4E40-A4BC-9CACEBE3E408}" srcOrd="0" destOrd="1" presId="urn:microsoft.com/office/officeart/2005/8/layout/radial2"/>
    <dgm:cxn modelId="{10D59D94-F16F-4CE2-B23A-EEDD1456CEA7}" type="presOf" srcId="{5A9D1F93-8352-4660-B6C5-D1D86F4EDEC1}" destId="{68E3FADF-E2E0-407A-99E6-00A1824534BB}" srcOrd="0" destOrd="0" presId="urn:microsoft.com/office/officeart/2005/8/layout/radial2"/>
    <dgm:cxn modelId="{3D3ADE6C-4C03-4F15-B2A2-5FF75C9DA417}" type="presOf" srcId="{7FC0A0EA-552D-4DA4-B62C-C1254CC2DFE8}" destId="{58224E95-F9B6-4FF0-8CF6-03A36B5E9E35}" srcOrd="0" destOrd="0" presId="urn:microsoft.com/office/officeart/2005/8/layout/radial2"/>
    <dgm:cxn modelId="{6AC877DF-86D5-4D12-B1FF-9E131F4C2D90}" srcId="{8BBEB1F6-23D5-4392-A485-2C70A00B000C}" destId="{D89FB60F-D053-4759-8430-9F44FED45B51}" srcOrd="0" destOrd="0" parTransId="{28488F02-C21D-41A9-8208-A6343AEA5E5F}" sibTransId="{3DA5C44E-8EE6-4D80-8D02-8EA1D9B3F62F}"/>
    <dgm:cxn modelId="{78505E03-3025-4FBB-B380-5A0E9077D308}" type="presOf" srcId="{F74DF8CB-0290-4071-A57F-19A1B8FE462D}" destId="{910DF8BE-30ED-45A7-BA4A-7BF2E22AF888}" srcOrd="0" destOrd="0" presId="urn:microsoft.com/office/officeart/2005/8/layout/radial2"/>
    <dgm:cxn modelId="{D0EDFAD8-6AB4-461A-BCF2-9FA85B7172BD}" type="presOf" srcId="{8A2B43D8-B231-4FFF-B62C-9743321194AB}" destId="{7D69ED11-9531-4F51-880D-640F93487601}" srcOrd="0" destOrd="0" presId="urn:microsoft.com/office/officeart/2005/8/layout/radial2"/>
    <dgm:cxn modelId="{28FC8AF9-ED15-4869-A9BE-D322F0807E76}" type="presOf" srcId="{42297EFC-D1AA-4391-968C-E1F748277E37}" destId="{5315E527-6C38-4E46-8242-D50DC2D4AF1B}" srcOrd="0" destOrd="0" presId="urn:microsoft.com/office/officeart/2005/8/layout/radial2"/>
    <dgm:cxn modelId="{FC680C40-6FB4-4FA0-801F-8EC1C9E3E0BE}" type="presOf" srcId="{00720EBE-AF76-4603-A8FF-A0182EBA104F}" destId="{D4D00A21-1004-494C-AEA2-CB28FBDF8C95}" srcOrd="0" destOrd="0" presId="urn:microsoft.com/office/officeart/2005/8/layout/radial2"/>
    <dgm:cxn modelId="{2F1A412C-1E5C-49A9-9BD7-11C9FC68B747}" type="presOf" srcId="{50AD08E2-A082-4D8E-B697-B82B47D1D6C6}" destId="{0596BD9B-1EF0-4F0D-9158-7653C1D42713}" srcOrd="0" destOrd="1" presId="urn:microsoft.com/office/officeart/2005/8/layout/radial2"/>
    <dgm:cxn modelId="{C7D449C6-FDB8-445A-A87F-DD5A042A1249}" type="presOf" srcId="{10A265EF-1A35-491C-9A46-1481A6DF3B20}" destId="{12AAAAD9-CBE6-433B-BC01-983C6E179149}" srcOrd="0" destOrd="0" presId="urn:microsoft.com/office/officeart/2005/8/layout/radial2"/>
    <dgm:cxn modelId="{B9301B92-7171-48B2-A37F-A60DBCDE5123}" srcId="{F74DF8CB-0290-4071-A57F-19A1B8FE462D}" destId="{C1B98882-0F25-4501-BC62-564B78B6E427}" srcOrd="0" destOrd="0" parTransId="{33C68979-5144-446C-8B12-730F240010E7}" sibTransId="{E14B82BD-ED6B-41F0-B9EC-556437C2137B}"/>
    <dgm:cxn modelId="{CBCC9D90-F001-463C-917C-7CEB746D51FD}" type="presOf" srcId="{34C715DB-9D08-45A2-B318-68750D7D06F9}" destId="{4E48C4ED-E37C-49FF-BBBD-CF9FE804ADDF}" srcOrd="0" destOrd="0" presId="urn:microsoft.com/office/officeart/2005/8/layout/radial2"/>
    <dgm:cxn modelId="{8C523C66-5343-42C2-987D-D03000393937}" srcId="{B9BD3B8E-4EB2-4992-9C72-E0CEFBF20609}" destId="{2D80BED0-4B2C-45E0-A297-FB6DFB9F4FD6}" srcOrd="0" destOrd="0" parTransId="{20D11012-0A8C-43EE-9808-37FED8C36765}" sibTransId="{9337C1B1-52CF-4EAD-9356-C715FE184768}"/>
    <dgm:cxn modelId="{285BD8A5-13EB-45FB-97CE-768586CA9906}" srcId="{8BBEB1F6-23D5-4392-A485-2C70A00B000C}" destId="{D32BF325-1042-4349-96A0-4F3B527AA9B8}" srcOrd="1" destOrd="0" parTransId="{4D664266-3725-4491-A388-D858F456CDDD}" sibTransId="{F9B96FA1-CB51-4648-A4A9-622538666FA2}"/>
    <dgm:cxn modelId="{8D3A521D-7891-49DD-9A80-2BF1B5160E02}" srcId="{8A2B43D8-B231-4FFF-B62C-9743321194AB}" destId="{616EC220-587F-42DF-9730-CA8526DF0D86}" srcOrd="1" destOrd="0" parTransId="{5175CEF8-FBD3-4DD3-A7F0-8D3A30273A65}" sibTransId="{9A7B03B3-F017-4EEB-944E-13EEC4EB40D7}"/>
    <dgm:cxn modelId="{A304DAA7-9D1C-4E2A-B78C-9AF79168A804}" srcId="{B9BD3B8E-4EB2-4992-9C72-E0CEFBF20609}" destId="{CFA52CEE-5EF8-4E53-BE1C-A7F175AB45DC}" srcOrd="1" destOrd="0" parTransId="{74F5CE13-988A-48BD-A253-3D66A388A0FA}" sibTransId="{BFED2A03-9E4F-43AB-9149-E6557CA768F9}"/>
    <dgm:cxn modelId="{BDA922BA-F6B7-48D9-AB0E-F32EFAE3F46B}" type="presOf" srcId="{D89FB60F-D053-4759-8430-9F44FED45B51}" destId="{BAE7A9F2-F5EE-4BAE-ACDF-641B847E797A}" srcOrd="0" destOrd="0" presId="urn:microsoft.com/office/officeart/2005/8/layout/radial2"/>
    <dgm:cxn modelId="{E2CB98B1-2F57-4431-91CB-C8CBF38CCD01}" type="presOf" srcId="{C1B98882-0F25-4501-BC62-564B78B6E427}" destId="{0596BD9B-1EF0-4F0D-9158-7653C1D42713}" srcOrd="0" destOrd="0" presId="urn:microsoft.com/office/officeart/2005/8/layout/radial2"/>
    <dgm:cxn modelId="{20AD572C-1331-434E-AD25-49509D1596A7}" srcId="{7FC0A0EA-552D-4DA4-B62C-C1254CC2DFE8}" destId="{8A2B43D8-B231-4FFF-B62C-9743321194AB}" srcOrd="0" destOrd="0" parTransId="{42297EFC-D1AA-4391-968C-E1F748277E37}" sibTransId="{F8AA9319-D174-4B68-8555-EAE695E40E06}"/>
    <dgm:cxn modelId="{FF20D00B-20B7-43D3-8820-2B867FE4DF27}" type="presOf" srcId="{D32BF325-1042-4349-96A0-4F3B527AA9B8}" destId="{BAE7A9F2-F5EE-4BAE-ACDF-641B847E797A}" srcOrd="0" destOrd="1" presId="urn:microsoft.com/office/officeart/2005/8/layout/radial2"/>
    <dgm:cxn modelId="{11F2EB1C-EC36-42E2-8002-B1F6FC98B065}" srcId="{7FC0A0EA-552D-4DA4-B62C-C1254CC2DFE8}" destId="{F74DF8CB-0290-4071-A57F-19A1B8FE462D}" srcOrd="1" destOrd="0" parTransId="{10A265EF-1A35-491C-9A46-1481A6DF3B20}" sibTransId="{E3BCE085-E93D-45DE-9061-2981413D8D53}"/>
    <dgm:cxn modelId="{84013A3C-BAE8-4506-B5DF-9EE31D0FDF94}" srcId="{F74DF8CB-0290-4071-A57F-19A1B8FE462D}" destId="{50AD08E2-A082-4D8E-B697-B82B47D1D6C6}" srcOrd="1" destOrd="0" parTransId="{214F85C6-35C3-4605-A2FF-579ACB8A76FD}" sibTransId="{69B3D3D1-EA87-46A2-8ACF-15F160D454D8}"/>
    <dgm:cxn modelId="{573D1715-60F9-478C-8096-4650E195129D}" srcId="{7FC0A0EA-552D-4DA4-B62C-C1254CC2DFE8}" destId="{8BBEB1F6-23D5-4392-A485-2C70A00B000C}" srcOrd="2" destOrd="0" parTransId="{5A9D1F93-8352-4660-B6C5-D1D86F4EDEC1}" sibTransId="{E9C56E7E-75C5-44A7-AC7D-CDF86669FF9A}"/>
    <dgm:cxn modelId="{5DC0FB7F-BD87-4CDE-B841-FDA96FC00709}" srcId="{8A2B43D8-B231-4FFF-B62C-9743321194AB}" destId="{34C715DB-9D08-45A2-B318-68750D7D06F9}" srcOrd="0" destOrd="0" parTransId="{908A41ED-804B-45C6-98A8-D9089E2BFEED}" sibTransId="{02C9F627-8A73-476B-91AA-FD2CF2C92775}"/>
    <dgm:cxn modelId="{D0A31A1A-5125-4C4E-B7A6-C422F881BC10}" type="presOf" srcId="{2D80BED0-4B2C-45E0-A297-FB6DFB9F4FD6}" destId="{B4C5D831-1E49-4E40-A4BC-9CACEBE3E408}" srcOrd="0" destOrd="0" presId="urn:microsoft.com/office/officeart/2005/8/layout/radial2"/>
    <dgm:cxn modelId="{7C9426AA-A453-49B2-9FCC-630B827E3FED}" srcId="{7FC0A0EA-552D-4DA4-B62C-C1254CC2DFE8}" destId="{B9BD3B8E-4EB2-4992-9C72-E0CEFBF20609}" srcOrd="3" destOrd="0" parTransId="{00720EBE-AF76-4603-A8FF-A0182EBA104F}" sibTransId="{ADD18DAA-D822-4655-82CE-98FD8C061950}"/>
    <dgm:cxn modelId="{C9273D82-65CD-4560-90C5-F5E168587609}" type="presParOf" srcId="{58224E95-F9B6-4FF0-8CF6-03A36B5E9E35}" destId="{30578638-9130-4750-A199-ABAF615906F8}" srcOrd="0" destOrd="0" presId="urn:microsoft.com/office/officeart/2005/8/layout/radial2"/>
    <dgm:cxn modelId="{5883A369-F115-4524-AB58-AE9F121FC534}" type="presParOf" srcId="{30578638-9130-4750-A199-ABAF615906F8}" destId="{928B7B59-E1DA-4F00-962A-91CEE6F65DA4}" srcOrd="0" destOrd="0" presId="urn:microsoft.com/office/officeart/2005/8/layout/radial2"/>
    <dgm:cxn modelId="{7ABE154C-B668-4925-98B0-A264DA0D314C}" type="presParOf" srcId="{928B7B59-E1DA-4F00-962A-91CEE6F65DA4}" destId="{62553053-8F19-4C41-B573-BF2448C207B5}" srcOrd="0" destOrd="0" presId="urn:microsoft.com/office/officeart/2005/8/layout/radial2"/>
    <dgm:cxn modelId="{E366B41A-4EE3-461B-ADC1-76E7785C07B3}" type="presParOf" srcId="{928B7B59-E1DA-4F00-962A-91CEE6F65DA4}" destId="{2B3AED6A-030D-413E-BEBC-3177BCB2FC57}" srcOrd="1" destOrd="0" presId="urn:microsoft.com/office/officeart/2005/8/layout/radial2"/>
    <dgm:cxn modelId="{D9D50444-0D1F-4D43-9E78-5A74D4F6EDDE}" type="presParOf" srcId="{30578638-9130-4750-A199-ABAF615906F8}" destId="{5315E527-6C38-4E46-8242-D50DC2D4AF1B}" srcOrd="1" destOrd="0" presId="urn:microsoft.com/office/officeart/2005/8/layout/radial2"/>
    <dgm:cxn modelId="{8E40BD3A-6728-45A0-92F1-C7DE37636084}" type="presParOf" srcId="{30578638-9130-4750-A199-ABAF615906F8}" destId="{8AA943B5-5CC4-443B-91D8-EEDB0FB4B401}" srcOrd="2" destOrd="0" presId="urn:microsoft.com/office/officeart/2005/8/layout/radial2"/>
    <dgm:cxn modelId="{8C3C3FA5-9A8C-4878-A859-7C5109A04547}" type="presParOf" srcId="{8AA943B5-5CC4-443B-91D8-EEDB0FB4B401}" destId="{7D69ED11-9531-4F51-880D-640F93487601}" srcOrd="0" destOrd="0" presId="urn:microsoft.com/office/officeart/2005/8/layout/radial2"/>
    <dgm:cxn modelId="{31C7A27D-4290-488C-A372-8118DB29B4D6}" type="presParOf" srcId="{8AA943B5-5CC4-443B-91D8-EEDB0FB4B401}" destId="{4E48C4ED-E37C-49FF-BBBD-CF9FE804ADDF}" srcOrd="1" destOrd="0" presId="urn:microsoft.com/office/officeart/2005/8/layout/radial2"/>
    <dgm:cxn modelId="{B63E257E-0EF2-424C-9523-CAC56278AA6D}" type="presParOf" srcId="{30578638-9130-4750-A199-ABAF615906F8}" destId="{12AAAAD9-CBE6-433B-BC01-983C6E179149}" srcOrd="3" destOrd="0" presId="urn:microsoft.com/office/officeart/2005/8/layout/radial2"/>
    <dgm:cxn modelId="{99AC4AAD-2462-4F54-BB51-7745276934DE}" type="presParOf" srcId="{30578638-9130-4750-A199-ABAF615906F8}" destId="{58E1F164-577D-45B0-A658-4CF154F2C50B}" srcOrd="4" destOrd="0" presId="urn:microsoft.com/office/officeart/2005/8/layout/radial2"/>
    <dgm:cxn modelId="{BC2D4559-D1EA-4A77-95F8-91AF7C94C1F0}" type="presParOf" srcId="{58E1F164-577D-45B0-A658-4CF154F2C50B}" destId="{910DF8BE-30ED-45A7-BA4A-7BF2E22AF888}" srcOrd="0" destOrd="0" presId="urn:microsoft.com/office/officeart/2005/8/layout/radial2"/>
    <dgm:cxn modelId="{98CEF458-653E-4BD3-A43A-A5BB4A9E5784}" type="presParOf" srcId="{58E1F164-577D-45B0-A658-4CF154F2C50B}" destId="{0596BD9B-1EF0-4F0D-9158-7653C1D42713}" srcOrd="1" destOrd="0" presId="urn:microsoft.com/office/officeart/2005/8/layout/radial2"/>
    <dgm:cxn modelId="{D5D8165D-6877-4F07-8616-4BD114293A1E}" type="presParOf" srcId="{30578638-9130-4750-A199-ABAF615906F8}" destId="{68E3FADF-E2E0-407A-99E6-00A1824534BB}" srcOrd="5" destOrd="0" presId="urn:microsoft.com/office/officeart/2005/8/layout/radial2"/>
    <dgm:cxn modelId="{DEF4CCB4-CFD5-456F-82F0-28BE7BC6177A}" type="presParOf" srcId="{30578638-9130-4750-A199-ABAF615906F8}" destId="{3E5BBEC6-24EC-4F3C-9B99-37C6CB050CC9}" srcOrd="6" destOrd="0" presId="urn:microsoft.com/office/officeart/2005/8/layout/radial2"/>
    <dgm:cxn modelId="{C8567074-6B46-4B88-974F-0437278AFD4E}" type="presParOf" srcId="{3E5BBEC6-24EC-4F3C-9B99-37C6CB050CC9}" destId="{891FF06D-1939-4234-9978-6874234617C3}" srcOrd="0" destOrd="0" presId="urn:microsoft.com/office/officeart/2005/8/layout/radial2"/>
    <dgm:cxn modelId="{D66428B1-C254-4C79-9265-AD19D5CAE5CF}" type="presParOf" srcId="{3E5BBEC6-24EC-4F3C-9B99-37C6CB050CC9}" destId="{BAE7A9F2-F5EE-4BAE-ACDF-641B847E797A}" srcOrd="1" destOrd="0" presId="urn:microsoft.com/office/officeart/2005/8/layout/radial2"/>
    <dgm:cxn modelId="{794AB50A-7DD4-46E5-9509-C634D29AC182}" type="presParOf" srcId="{30578638-9130-4750-A199-ABAF615906F8}" destId="{D4D00A21-1004-494C-AEA2-CB28FBDF8C95}" srcOrd="7" destOrd="0" presId="urn:microsoft.com/office/officeart/2005/8/layout/radial2"/>
    <dgm:cxn modelId="{BC757ACC-9A0D-4B5B-B4A6-D12F219550E4}" type="presParOf" srcId="{30578638-9130-4750-A199-ABAF615906F8}" destId="{9F3FDF87-4FA4-43A8-9A34-65254C72821A}" srcOrd="8" destOrd="0" presId="urn:microsoft.com/office/officeart/2005/8/layout/radial2"/>
    <dgm:cxn modelId="{0EC63FDB-C386-4D85-B06E-A4D2AD9F7B50}" type="presParOf" srcId="{9F3FDF87-4FA4-43A8-9A34-65254C72821A}" destId="{2E5B4668-7EF0-421B-A725-2BE484CFC15E}" srcOrd="0" destOrd="0" presId="urn:microsoft.com/office/officeart/2005/8/layout/radial2"/>
    <dgm:cxn modelId="{435B8804-7C21-4418-BD43-825D40E3E47E}" type="presParOf" srcId="{9F3FDF87-4FA4-43A8-9A34-65254C72821A}" destId="{B4C5D831-1E49-4E40-A4BC-9CACEBE3E40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14656-A851-4FD0-AEED-2078DF65F039}"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2DB90135-95AC-4660-9E3F-E6FE1AFC6CBF}">
      <dgm:prSet phldrT="[文本]"/>
      <dgm:spPr>
        <a:solidFill>
          <a:srgbClr val="00B050"/>
        </a:solidFill>
      </dgm:spPr>
      <dgm:t>
        <a:bodyPr/>
        <a:lstStyle/>
        <a:p>
          <a:r>
            <a:rPr lang="zh-CN" altLang="en-US" b="1" dirty="0" smtClean="0">
              <a:solidFill>
                <a:schemeClr val="bg1"/>
              </a:solidFill>
              <a:latin typeface="华文楷体" panose="02010600040101010101" pitchFamily="2" charset="-122"/>
              <a:ea typeface="华文楷体" panose="02010600040101010101" pitchFamily="2" charset="-122"/>
            </a:rPr>
            <a:t>基础安全评价体系</a:t>
          </a:r>
          <a:endParaRPr lang="zh-CN" altLang="en-US" b="1" dirty="0">
            <a:solidFill>
              <a:schemeClr val="bg1"/>
            </a:solidFill>
            <a:latin typeface="华文楷体" panose="02010600040101010101" pitchFamily="2" charset="-122"/>
            <a:ea typeface="华文楷体" panose="02010600040101010101" pitchFamily="2" charset="-122"/>
          </a:endParaRPr>
        </a:p>
      </dgm:t>
    </dgm:pt>
    <dgm:pt modelId="{7A039E4E-0EDF-4CA1-BE03-87FD49E8E889}" type="parTrans" cxnId="{EE31ACD8-0A65-43E2-91B8-97FFCD8FE9FF}">
      <dgm:prSet/>
      <dgm:spPr/>
      <dgm:t>
        <a:bodyPr/>
        <a:lstStyle/>
        <a:p>
          <a:endParaRPr lang="zh-CN" altLang="en-US">
            <a:latin typeface="华文楷体" panose="02010600040101010101" pitchFamily="2" charset="-122"/>
            <a:ea typeface="华文楷体" panose="02010600040101010101" pitchFamily="2" charset="-122"/>
          </a:endParaRPr>
        </a:p>
      </dgm:t>
    </dgm:pt>
    <dgm:pt modelId="{CA2A9429-03D2-4EA7-A60C-BC3E7370DCE8}" type="sibTrans" cxnId="{EE31ACD8-0A65-43E2-91B8-97FFCD8FE9FF}">
      <dgm:prSet/>
      <dgm:spPr/>
      <dgm:t>
        <a:bodyPr/>
        <a:lstStyle/>
        <a:p>
          <a:endParaRPr lang="zh-CN" altLang="en-US">
            <a:latin typeface="华文楷体" panose="02010600040101010101" pitchFamily="2" charset="-122"/>
            <a:ea typeface="华文楷体" panose="02010600040101010101" pitchFamily="2" charset="-122"/>
          </a:endParaRPr>
        </a:p>
      </dgm:t>
    </dgm:pt>
    <dgm:pt modelId="{1F367ADA-F511-44B7-942E-200FFBF4B7ED}">
      <dgm:prSet phldrT="[文本]"/>
      <dgm:spPr>
        <a:solidFill>
          <a:srgbClr val="00B050"/>
        </a:solidFill>
      </dgm:spPr>
      <dgm:t>
        <a:bodyPr/>
        <a:lstStyle/>
        <a:p>
          <a:r>
            <a:rPr lang="zh-CN" altLang="en-US" b="1" dirty="0" smtClean="0">
              <a:solidFill>
                <a:schemeClr val="bg1"/>
              </a:solidFill>
              <a:latin typeface="华文楷体" panose="02010600040101010101" pitchFamily="2" charset="-122"/>
              <a:ea typeface="华文楷体" panose="02010600040101010101" pitchFamily="2" charset="-122"/>
            </a:rPr>
            <a:t>移动支付安全评价体系</a:t>
          </a:r>
          <a:endParaRPr lang="zh-CN" altLang="en-US" b="1" dirty="0">
            <a:solidFill>
              <a:schemeClr val="bg1"/>
            </a:solidFill>
            <a:latin typeface="华文楷体" panose="02010600040101010101" pitchFamily="2" charset="-122"/>
            <a:ea typeface="华文楷体" panose="02010600040101010101" pitchFamily="2" charset="-122"/>
          </a:endParaRPr>
        </a:p>
      </dgm:t>
    </dgm:pt>
    <dgm:pt modelId="{7AD1D0C4-1F21-49C7-891E-A29FF9E9C98A}" type="parTrans" cxnId="{59CB9787-4584-4F1C-B1C8-B32318CF38F9}">
      <dgm:prSet/>
      <dgm:spPr/>
      <dgm:t>
        <a:bodyPr/>
        <a:lstStyle/>
        <a:p>
          <a:endParaRPr lang="zh-CN" altLang="en-US">
            <a:latin typeface="华文楷体" panose="02010600040101010101" pitchFamily="2" charset="-122"/>
            <a:ea typeface="华文楷体" panose="02010600040101010101" pitchFamily="2" charset="-122"/>
          </a:endParaRPr>
        </a:p>
      </dgm:t>
    </dgm:pt>
    <dgm:pt modelId="{0E8CDF72-6D1B-4883-8B36-9A676ED6D3F6}" type="sibTrans" cxnId="{59CB9787-4584-4F1C-B1C8-B32318CF38F9}">
      <dgm:prSet/>
      <dgm:spPr/>
      <dgm:t>
        <a:bodyPr/>
        <a:lstStyle/>
        <a:p>
          <a:endParaRPr lang="zh-CN" altLang="en-US">
            <a:latin typeface="华文楷体" panose="02010600040101010101" pitchFamily="2" charset="-122"/>
            <a:ea typeface="华文楷体" panose="02010600040101010101" pitchFamily="2" charset="-122"/>
          </a:endParaRPr>
        </a:p>
      </dgm:t>
    </dgm:pt>
    <dgm:pt modelId="{0DB823B1-19D5-4FC5-936A-767CA252BB03}">
      <dgm:prSet phldrT="[文本]"/>
      <dgm:spPr>
        <a:solidFill>
          <a:srgbClr val="00B050"/>
        </a:solidFill>
      </dgm:spPr>
      <dgm:t>
        <a:bodyPr/>
        <a:lstStyle/>
        <a:p>
          <a:r>
            <a:rPr lang="zh-CN" altLang="en-US" b="1" dirty="0" smtClean="0">
              <a:solidFill>
                <a:schemeClr val="bg1"/>
              </a:solidFill>
              <a:latin typeface="华文楷体" panose="02010600040101010101" pitchFamily="2" charset="-122"/>
              <a:ea typeface="华文楷体" panose="02010600040101010101" pitchFamily="2" charset="-122"/>
            </a:rPr>
            <a:t>网贷安全评价体系</a:t>
          </a:r>
          <a:endParaRPr lang="zh-CN" altLang="en-US" b="1" dirty="0">
            <a:solidFill>
              <a:schemeClr val="bg1"/>
            </a:solidFill>
            <a:latin typeface="华文楷体" panose="02010600040101010101" pitchFamily="2" charset="-122"/>
            <a:ea typeface="华文楷体" panose="02010600040101010101" pitchFamily="2" charset="-122"/>
          </a:endParaRPr>
        </a:p>
      </dgm:t>
    </dgm:pt>
    <dgm:pt modelId="{57298C61-4FE4-4C15-BB45-7841BC37763D}" type="parTrans" cxnId="{28064011-9465-4E72-80EA-66D90720B490}">
      <dgm:prSet/>
      <dgm:spPr/>
      <dgm:t>
        <a:bodyPr/>
        <a:lstStyle/>
        <a:p>
          <a:endParaRPr lang="zh-CN" altLang="en-US">
            <a:latin typeface="华文楷体" panose="02010600040101010101" pitchFamily="2" charset="-122"/>
            <a:ea typeface="华文楷体" panose="02010600040101010101" pitchFamily="2" charset="-122"/>
          </a:endParaRPr>
        </a:p>
      </dgm:t>
    </dgm:pt>
    <dgm:pt modelId="{4DCE5026-B994-45D2-AEF0-55B5BC994087}" type="sibTrans" cxnId="{28064011-9465-4E72-80EA-66D90720B490}">
      <dgm:prSet/>
      <dgm:spPr/>
      <dgm:t>
        <a:bodyPr/>
        <a:lstStyle/>
        <a:p>
          <a:endParaRPr lang="zh-CN" altLang="en-US">
            <a:latin typeface="华文楷体" panose="02010600040101010101" pitchFamily="2" charset="-122"/>
            <a:ea typeface="华文楷体" panose="02010600040101010101" pitchFamily="2" charset="-122"/>
          </a:endParaRPr>
        </a:p>
      </dgm:t>
    </dgm:pt>
    <dgm:pt modelId="{731F5D61-4244-4836-A5E7-C15A1202EBA5}">
      <dgm:prSet phldrT="[文本]"/>
      <dgm:spPr>
        <a:solidFill>
          <a:srgbClr val="00B050"/>
        </a:solidFill>
      </dgm:spPr>
      <dgm:t>
        <a:bodyPr/>
        <a:lstStyle/>
        <a:p>
          <a:r>
            <a:rPr lang="zh-CN" altLang="en-US" b="1" dirty="0" smtClean="0">
              <a:solidFill>
                <a:schemeClr val="bg1"/>
              </a:solidFill>
              <a:latin typeface="华文楷体" panose="02010600040101010101" pitchFamily="2" charset="-122"/>
              <a:ea typeface="华文楷体" panose="02010600040101010101" pitchFamily="2" charset="-122"/>
            </a:rPr>
            <a:t>众筹安全评价体系</a:t>
          </a:r>
          <a:endParaRPr lang="zh-CN" altLang="en-US" b="1" dirty="0">
            <a:solidFill>
              <a:schemeClr val="bg1"/>
            </a:solidFill>
            <a:latin typeface="华文楷体" panose="02010600040101010101" pitchFamily="2" charset="-122"/>
            <a:ea typeface="华文楷体" panose="02010600040101010101" pitchFamily="2" charset="-122"/>
          </a:endParaRPr>
        </a:p>
      </dgm:t>
    </dgm:pt>
    <dgm:pt modelId="{52339CA5-DE98-4935-95B3-4F41EB25369B}" type="parTrans" cxnId="{5502AC35-6431-4D80-B2C9-C2431DBF846F}">
      <dgm:prSet/>
      <dgm:spPr/>
      <dgm:t>
        <a:bodyPr/>
        <a:lstStyle/>
        <a:p>
          <a:endParaRPr lang="zh-CN" altLang="en-US">
            <a:latin typeface="华文楷体" panose="02010600040101010101" pitchFamily="2" charset="-122"/>
            <a:ea typeface="华文楷体" panose="02010600040101010101" pitchFamily="2" charset="-122"/>
          </a:endParaRPr>
        </a:p>
      </dgm:t>
    </dgm:pt>
    <dgm:pt modelId="{50FB5686-203F-4311-B4AD-622B55677783}" type="sibTrans" cxnId="{5502AC35-6431-4D80-B2C9-C2431DBF846F}">
      <dgm:prSet/>
      <dgm:spPr/>
      <dgm:t>
        <a:bodyPr/>
        <a:lstStyle/>
        <a:p>
          <a:endParaRPr lang="zh-CN" altLang="en-US">
            <a:latin typeface="华文楷体" panose="02010600040101010101" pitchFamily="2" charset="-122"/>
            <a:ea typeface="华文楷体" panose="02010600040101010101" pitchFamily="2" charset="-122"/>
          </a:endParaRPr>
        </a:p>
      </dgm:t>
    </dgm:pt>
    <dgm:pt modelId="{E4A7BCF0-9056-4A4C-A416-A95523A3FF52}">
      <dgm:prSet phldrT="[文本]"/>
      <dgm:spPr>
        <a:solidFill>
          <a:srgbClr val="00B050"/>
        </a:solidFill>
      </dgm:spPr>
      <dgm:t>
        <a:bodyPr/>
        <a:lstStyle/>
        <a:p>
          <a:r>
            <a:rPr lang="zh-CN" altLang="en-US" b="1" dirty="0" smtClean="0">
              <a:solidFill>
                <a:schemeClr val="bg1"/>
              </a:solidFill>
              <a:latin typeface="华文楷体" panose="02010600040101010101" pitchFamily="2" charset="-122"/>
              <a:ea typeface="华文楷体" panose="02010600040101010101" pitchFamily="2" charset="-122"/>
            </a:rPr>
            <a:t>网络理财安全评价体系</a:t>
          </a:r>
          <a:endParaRPr lang="zh-CN" altLang="en-US" b="1" dirty="0">
            <a:solidFill>
              <a:schemeClr val="bg1"/>
            </a:solidFill>
            <a:latin typeface="华文楷体" panose="02010600040101010101" pitchFamily="2" charset="-122"/>
            <a:ea typeface="华文楷体" panose="02010600040101010101" pitchFamily="2" charset="-122"/>
          </a:endParaRPr>
        </a:p>
      </dgm:t>
    </dgm:pt>
    <dgm:pt modelId="{B52037FE-31FA-45FF-9D31-E5C53E2AD9C5}" type="parTrans" cxnId="{CE72C447-696A-412B-B7FE-EA9156CC7439}">
      <dgm:prSet/>
      <dgm:spPr/>
      <dgm:t>
        <a:bodyPr/>
        <a:lstStyle/>
        <a:p>
          <a:endParaRPr lang="zh-CN" altLang="en-US">
            <a:latin typeface="华文楷体" panose="02010600040101010101" pitchFamily="2" charset="-122"/>
            <a:ea typeface="华文楷体" panose="02010600040101010101" pitchFamily="2" charset="-122"/>
          </a:endParaRPr>
        </a:p>
      </dgm:t>
    </dgm:pt>
    <dgm:pt modelId="{E2EF3909-3EE4-46C2-9E4D-51E10FF53D9C}" type="sibTrans" cxnId="{CE72C447-696A-412B-B7FE-EA9156CC7439}">
      <dgm:prSet/>
      <dgm:spPr/>
      <dgm:t>
        <a:bodyPr/>
        <a:lstStyle/>
        <a:p>
          <a:endParaRPr lang="zh-CN" altLang="en-US">
            <a:latin typeface="华文楷体" panose="02010600040101010101" pitchFamily="2" charset="-122"/>
            <a:ea typeface="华文楷体" panose="02010600040101010101" pitchFamily="2" charset="-122"/>
          </a:endParaRPr>
        </a:p>
      </dgm:t>
    </dgm:pt>
    <dgm:pt modelId="{C804E42C-1619-4ACF-9A1E-932FC5308047}">
      <dgm:prSet phldrT="[文本]" custT="1"/>
      <dgm:spPr>
        <a:solidFill>
          <a:srgbClr val="00B050"/>
        </a:solidFill>
      </dgm:spPr>
      <dgm:t>
        <a:bodyPr/>
        <a:lstStyle/>
        <a:p>
          <a:r>
            <a:rPr lang="en-US" altLang="zh-CN" sz="2000" b="1" dirty="0" smtClean="0">
              <a:solidFill>
                <a:schemeClr val="bg1"/>
              </a:solidFill>
              <a:latin typeface="华文楷体" panose="02010600040101010101" pitchFamily="2" charset="-122"/>
              <a:ea typeface="华文楷体" panose="02010600040101010101" pitchFamily="2" charset="-122"/>
            </a:rPr>
            <a:t>… …</a:t>
          </a:r>
          <a:endParaRPr lang="zh-CN" altLang="en-US" sz="2000" b="1" dirty="0">
            <a:solidFill>
              <a:schemeClr val="bg1"/>
            </a:solidFill>
            <a:latin typeface="华文楷体" panose="02010600040101010101" pitchFamily="2" charset="-122"/>
            <a:ea typeface="华文楷体" panose="02010600040101010101" pitchFamily="2" charset="-122"/>
          </a:endParaRPr>
        </a:p>
      </dgm:t>
    </dgm:pt>
    <dgm:pt modelId="{E7FD2E39-6208-46DB-8F76-416084BD1FA1}" type="parTrans" cxnId="{DAB957E8-0C96-40BE-8013-DAE68872D852}">
      <dgm:prSet/>
      <dgm:spPr/>
      <dgm:t>
        <a:bodyPr/>
        <a:lstStyle/>
        <a:p>
          <a:endParaRPr lang="zh-CN" altLang="en-US">
            <a:latin typeface="华文楷体" panose="02010600040101010101" pitchFamily="2" charset="-122"/>
            <a:ea typeface="华文楷体" panose="02010600040101010101" pitchFamily="2" charset="-122"/>
          </a:endParaRPr>
        </a:p>
      </dgm:t>
    </dgm:pt>
    <dgm:pt modelId="{0EB0DCB3-9A58-4D10-9098-6A2B30094FE3}" type="sibTrans" cxnId="{DAB957E8-0C96-40BE-8013-DAE68872D852}">
      <dgm:prSet/>
      <dgm:spPr/>
      <dgm:t>
        <a:bodyPr/>
        <a:lstStyle/>
        <a:p>
          <a:endParaRPr lang="zh-CN" altLang="en-US">
            <a:latin typeface="华文楷体" panose="02010600040101010101" pitchFamily="2" charset="-122"/>
            <a:ea typeface="华文楷体" panose="02010600040101010101" pitchFamily="2" charset="-122"/>
          </a:endParaRPr>
        </a:p>
      </dgm:t>
    </dgm:pt>
    <dgm:pt modelId="{60E3E3C3-B45D-4CDD-A6DD-89D4AA94F4EC}" type="pres">
      <dgm:prSet presAssocID="{8D714656-A851-4FD0-AEED-2078DF65F039}" presName="composite" presStyleCnt="0">
        <dgm:presLayoutVars>
          <dgm:chMax val="1"/>
          <dgm:dir/>
          <dgm:resizeHandles val="exact"/>
        </dgm:presLayoutVars>
      </dgm:prSet>
      <dgm:spPr/>
      <dgm:t>
        <a:bodyPr/>
        <a:lstStyle/>
        <a:p>
          <a:endParaRPr lang="zh-CN" altLang="en-US"/>
        </a:p>
      </dgm:t>
    </dgm:pt>
    <dgm:pt modelId="{2CDE3623-A442-479A-ABC9-9B3D1CE8D23E}" type="pres">
      <dgm:prSet presAssocID="{8D714656-A851-4FD0-AEED-2078DF65F039}" presName="radial" presStyleCnt="0">
        <dgm:presLayoutVars>
          <dgm:animLvl val="ctr"/>
        </dgm:presLayoutVars>
      </dgm:prSet>
      <dgm:spPr/>
    </dgm:pt>
    <dgm:pt modelId="{D356F120-A2B6-4772-9265-B1D1A82E21E7}" type="pres">
      <dgm:prSet presAssocID="{2DB90135-95AC-4660-9E3F-E6FE1AFC6CBF}" presName="centerShape" presStyleLbl="vennNode1" presStyleIdx="0" presStyleCnt="6"/>
      <dgm:spPr/>
      <dgm:t>
        <a:bodyPr/>
        <a:lstStyle/>
        <a:p>
          <a:endParaRPr lang="zh-CN" altLang="en-US"/>
        </a:p>
      </dgm:t>
    </dgm:pt>
    <dgm:pt modelId="{2BFA5F2B-F387-4393-99B4-1550E9A6A3D5}" type="pres">
      <dgm:prSet presAssocID="{1F367ADA-F511-44B7-942E-200FFBF4B7ED}" presName="node" presStyleLbl="vennNode1" presStyleIdx="1" presStyleCnt="6">
        <dgm:presLayoutVars>
          <dgm:bulletEnabled val="1"/>
        </dgm:presLayoutVars>
      </dgm:prSet>
      <dgm:spPr/>
      <dgm:t>
        <a:bodyPr/>
        <a:lstStyle/>
        <a:p>
          <a:endParaRPr lang="zh-CN" altLang="en-US"/>
        </a:p>
      </dgm:t>
    </dgm:pt>
    <dgm:pt modelId="{1A4324B6-16BA-4C49-B458-F8089030F642}" type="pres">
      <dgm:prSet presAssocID="{0DB823B1-19D5-4FC5-936A-767CA252BB03}" presName="node" presStyleLbl="vennNode1" presStyleIdx="2" presStyleCnt="6">
        <dgm:presLayoutVars>
          <dgm:bulletEnabled val="1"/>
        </dgm:presLayoutVars>
      </dgm:prSet>
      <dgm:spPr/>
      <dgm:t>
        <a:bodyPr/>
        <a:lstStyle/>
        <a:p>
          <a:endParaRPr lang="zh-CN" altLang="en-US"/>
        </a:p>
      </dgm:t>
    </dgm:pt>
    <dgm:pt modelId="{457924BF-D2A5-4551-9112-156ED0758BA9}" type="pres">
      <dgm:prSet presAssocID="{731F5D61-4244-4836-A5E7-C15A1202EBA5}" presName="node" presStyleLbl="vennNode1" presStyleIdx="3" presStyleCnt="6">
        <dgm:presLayoutVars>
          <dgm:bulletEnabled val="1"/>
        </dgm:presLayoutVars>
      </dgm:prSet>
      <dgm:spPr/>
      <dgm:t>
        <a:bodyPr/>
        <a:lstStyle/>
        <a:p>
          <a:endParaRPr lang="zh-CN" altLang="en-US"/>
        </a:p>
      </dgm:t>
    </dgm:pt>
    <dgm:pt modelId="{9E4CFE88-9C5C-4796-ACCC-12ED63C33193}" type="pres">
      <dgm:prSet presAssocID="{E4A7BCF0-9056-4A4C-A416-A95523A3FF52}" presName="node" presStyleLbl="vennNode1" presStyleIdx="4" presStyleCnt="6">
        <dgm:presLayoutVars>
          <dgm:bulletEnabled val="1"/>
        </dgm:presLayoutVars>
      </dgm:prSet>
      <dgm:spPr/>
      <dgm:t>
        <a:bodyPr/>
        <a:lstStyle/>
        <a:p>
          <a:endParaRPr lang="zh-CN" altLang="en-US"/>
        </a:p>
      </dgm:t>
    </dgm:pt>
    <dgm:pt modelId="{BCC999A0-3BC2-4A83-8268-B5F167E33C2B}" type="pres">
      <dgm:prSet presAssocID="{C804E42C-1619-4ACF-9A1E-932FC5308047}" presName="node" presStyleLbl="vennNode1" presStyleIdx="5" presStyleCnt="6">
        <dgm:presLayoutVars>
          <dgm:bulletEnabled val="1"/>
        </dgm:presLayoutVars>
      </dgm:prSet>
      <dgm:spPr/>
      <dgm:t>
        <a:bodyPr/>
        <a:lstStyle/>
        <a:p>
          <a:endParaRPr lang="zh-CN" altLang="en-US"/>
        </a:p>
      </dgm:t>
    </dgm:pt>
  </dgm:ptLst>
  <dgm:cxnLst>
    <dgm:cxn modelId="{DAB957E8-0C96-40BE-8013-DAE68872D852}" srcId="{2DB90135-95AC-4660-9E3F-E6FE1AFC6CBF}" destId="{C804E42C-1619-4ACF-9A1E-932FC5308047}" srcOrd="4" destOrd="0" parTransId="{E7FD2E39-6208-46DB-8F76-416084BD1FA1}" sibTransId="{0EB0DCB3-9A58-4D10-9098-6A2B30094FE3}"/>
    <dgm:cxn modelId="{757951EB-0112-4D18-B861-474FAE35E0EF}" type="presOf" srcId="{C804E42C-1619-4ACF-9A1E-932FC5308047}" destId="{BCC999A0-3BC2-4A83-8268-B5F167E33C2B}" srcOrd="0" destOrd="0" presId="urn:microsoft.com/office/officeart/2005/8/layout/radial3"/>
    <dgm:cxn modelId="{0ED34AC7-A543-42FB-90D1-0CA36A8520BB}" type="presOf" srcId="{0DB823B1-19D5-4FC5-936A-767CA252BB03}" destId="{1A4324B6-16BA-4C49-B458-F8089030F642}" srcOrd="0" destOrd="0" presId="urn:microsoft.com/office/officeart/2005/8/layout/radial3"/>
    <dgm:cxn modelId="{EE31ACD8-0A65-43E2-91B8-97FFCD8FE9FF}" srcId="{8D714656-A851-4FD0-AEED-2078DF65F039}" destId="{2DB90135-95AC-4660-9E3F-E6FE1AFC6CBF}" srcOrd="0" destOrd="0" parTransId="{7A039E4E-0EDF-4CA1-BE03-87FD49E8E889}" sibTransId="{CA2A9429-03D2-4EA7-A60C-BC3E7370DCE8}"/>
    <dgm:cxn modelId="{82A74FF4-213A-4A29-A0B9-A37D42CAAD7F}" type="presOf" srcId="{2DB90135-95AC-4660-9E3F-E6FE1AFC6CBF}" destId="{D356F120-A2B6-4772-9265-B1D1A82E21E7}" srcOrd="0" destOrd="0" presId="urn:microsoft.com/office/officeart/2005/8/layout/radial3"/>
    <dgm:cxn modelId="{59CB9787-4584-4F1C-B1C8-B32318CF38F9}" srcId="{2DB90135-95AC-4660-9E3F-E6FE1AFC6CBF}" destId="{1F367ADA-F511-44B7-942E-200FFBF4B7ED}" srcOrd="0" destOrd="0" parTransId="{7AD1D0C4-1F21-49C7-891E-A29FF9E9C98A}" sibTransId="{0E8CDF72-6D1B-4883-8B36-9A676ED6D3F6}"/>
    <dgm:cxn modelId="{28064011-9465-4E72-80EA-66D90720B490}" srcId="{2DB90135-95AC-4660-9E3F-E6FE1AFC6CBF}" destId="{0DB823B1-19D5-4FC5-936A-767CA252BB03}" srcOrd="1" destOrd="0" parTransId="{57298C61-4FE4-4C15-BB45-7841BC37763D}" sibTransId="{4DCE5026-B994-45D2-AEF0-55B5BC994087}"/>
    <dgm:cxn modelId="{5502AC35-6431-4D80-B2C9-C2431DBF846F}" srcId="{2DB90135-95AC-4660-9E3F-E6FE1AFC6CBF}" destId="{731F5D61-4244-4836-A5E7-C15A1202EBA5}" srcOrd="2" destOrd="0" parTransId="{52339CA5-DE98-4935-95B3-4F41EB25369B}" sibTransId="{50FB5686-203F-4311-B4AD-622B55677783}"/>
    <dgm:cxn modelId="{B4404695-B123-47BF-999E-A843C5C05C55}" type="presOf" srcId="{8D714656-A851-4FD0-AEED-2078DF65F039}" destId="{60E3E3C3-B45D-4CDD-A6DD-89D4AA94F4EC}" srcOrd="0" destOrd="0" presId="urn:microsoft.com/office/officeart/2005/8/layout/radial3"/>
    <dgm:cxn modelId="{3E6D18E2-B04D-401A-A48E-8D0E881068F8}" type="presOf" srcId="{1F367ADA-F511-44B7-942E-200FFBF4B7ED}" destId="{2BFA5F2B-F387-4393-99B4-1550E9A6A3D5}" srcOrd="0" destOrd="0" presId="urn:microsoft.com/office/officeart/2005/8/layout/radial3"/>
    <dgm:cxn modelId="{CE72C447-696A-412B-B7FE-EA9156CC7439}" srcId="{2DB90135-95AC-4660-9E3F-E6FE1AFC6CBF}" destId="{E4A7BCF0-9056-4A4C-A416-A95523A3FF52}" srcOrd="3" destOrd="0" parTransId="{B52037FE-31FA-45FF-9D31-E5C53E2AD9C5}" sibTransId="{E2EF3909-3EE4-46C2-9E4D-51E10FF53D9C}"/>
    <dgm:cxn modelId="{221C6E47-AD0A-4B05-A498-6983D421925F}" type="presOf" srcId="{E4A7BCF0-9056-4A4C-A416-A95523A3FF52}" destId="{9E4CFE88-9C5C-4796-ACCC-12ED63C33193}" srcOrd="0" destOrd="0" presId="urn:microsoft.com/office/officeart/2005/8/layout/radial3"/>
    <dgm:cxn modelId="{715B88CF-0D8B-440A-A480-4CFA953195F0}" type="presOf" srcId="{731F5D61-4244-4836-A5E7-C15A1202EBA5}" destId="{457924BF-D2A5-4551-9112-156ED0758BA9}" srcOrd="0" destOrd="0" presId="urn:microsoft.com/office/officeart/2005/8/layout/radial3"/>
    <dgm:cxn modelId="{F11713C6-EF1A-449A-9E1D-6914D23214DB}" type="presParOf" srcId="{60E3E3C3-B45D-4CDD-A6DD-89D4AA94F4EC}" destId="{2CDE3623-A442-479A-ABC9-9B3D1CE8D23E}" srcOrd="0" destOrd="0" presId="urn:microsoft.com/office/officeart/2005/8/layout/radial3"/>
    <dgm:cxn modelId="{02AD7BB4-B166-41A4-9107-635F42277B3C}" type="presParOf" srcId="{2CDE3623-A442-479A-ABC9-9B3D1CE8D23E}" destId="{D356F120-A2B6-4772-9265-B1D1A82E21E7}" srcOrd="0" destOrd="0" presId="urn:microsoft.com/office/officeart/2005/8/layout/radial3"/>
    <dgm:cxn modelId="{8F47A938-26E5-47B7-94D1-6F895487D7A9}" type="presParOf" srcId="{2CDE3623-A442-479A-ABC9-9B3D1CE8D23E}" destId="{2BFA5F2B-F387-4393-99B4-1550E9A6A3D5}" srcOrd="1" destOrd="0" presId="urn:microsoft.com/office/officeart/2005/8/layout/radial3"/>
    <dgm:cxn modelId="{BE2F484B-CF0E-418F-979A-C4C01C7B102B}" type="presParOf" srcId="{2CDE3623-A442-479A-ABC9-9B3D1CE8D23E}" destId="{1A4324B6-16BA-4C49-B458-F8089030F642}" srcOrd="2" destOrd="0" presId="urn:microsoft.com/office/officeart/2005/8/layout/radial3"/>
    <dgm:cxn modelId="{66B7BF31-6174-47A8-B0C3-CE842B1C83AD}" type="presParOf" srcId="{2CDE3623-A442-479A-ABC9-9B3D1CE8D23E}" destId="{457924BF-D2A5-4551-9112-156ED0758BA9}" srcOrd="3" destOrd="0" presId="urn:microsoft.com/office/officeart/2005/8/layout/radial3"/>
    <dgm:cxn modelId="{C89C189F-BFB2-44CD-9895-FE772A542D5A}" type="presParOf" srcId="{2CDE3623-A442-479A-ABC9-9B3D1CE8D23E}" destId="{9E4CFE88-9C5C-4796-ACCC-12ED63C33193}" srcOrd="4" destOrd="0" presId="urn:microsoft.com/office/officeart/2005/8/layout/radial3"/>
    <dgm:cxn modelId="{2C3329D8-DFB4-4945-80B3-BCE5186F47BF}" type="presParOf" srcId="{2CDE3623-A442-479A-ABC9-9B3D1CE8D23E}" destId="{BCC999A0-3BC2-4A83-8268-B5F167E33C2B}"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00A21-1004-494C-AEA2-CB28FBDF8C95}">
      <dsp:nvSpPr>
        <dsp:cNvPr id="0" name=""/>
        <dsp:cNvSpPr/>
      </dsp:nvSpPr>
      <dsp:spPr>
        <a:xfrm rot="3607661">
          <a:off x="807751" y="1668777"/>
          <a:ext cx="475553" cy="52294"/>
        </a:xfrm>
        <a:custGeom>
          <a:avLst/>
          <a:gdLst/>
          <a:ahLst/>
          <a:cxnLst/>
          <a:rect l="0" t="0" r="0" b="0"/>
          <a:pathLst>
            <a:path>
              <a:moveTo>
                <a:pt x="0" y="26147"/>
              </a:moveTo>
              <a:lnTo>
                <a:pt x="475553" y="261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E3FADF-E2E0-407A-99E6-00A1824534BB}">
      <dsp:nvSpPr>
        <dsp:cNvPr id="0" name=""/>
        <dsp:cNvSpPr/>
      </dsp:nvSpPr>
      <dsp:spPr>
        <a:xfrm rot="1276334">
          <a:off x="1045657" y="1338624"/>
          <a:ext cx="348166" cy="52294"/>
        </a:xfrm>
        <a:custGeom>
          <a:avLst/>
          <a:gdLst/>
          <a:ahLst/>
          <a:cxnLst/>
          <a:rect l="0" t="0" r="0" b="0"/>
          <a:pathLst>
            <a:path>
              <a:moveTo>
                <a:pt x="0" y="26147"/>
              </a:moveTo>
              <a:lnTo>
                <a:pt x="348166" y="261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AAAAD9-CBE6-433B-BC01-983C6E179149}">
      <dsp:nvSpPr>
        <dsp:cNvPr id="0" name=""/>
        <dsp:cNvSpPr/>
      </dsp:nvSpPr>
      <dsp:spPr>
        <a:xfrm rot="20325922">
          <a:off x="1045447" y="972711"/>
          <a:ext cx="355558" cy="52294"/>
        </a:xfrm>
        <a:custGeom>
          <a:avLst/>
          <a:gdLst/>
          <a:ahLst/>
          <a:cxnLst/>
          <a:rect l="0" t="0" r="0" b="0"/>
          <a:pathLst>
            <a:path>
              <a:moveTo>
                <a:pt x="0" y="26147"/>
              </a:moveTo>
              <a:lnTo>
                <a:pt x="355558" y="261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15E527-6C38-4E46-8242-D50DC2D4AF1B}">
      <dsp:nvSpPr>
        <dsp:cNvPr id="0" name=""/>
        <dsp:cNvSpPr/>
      </dsp:nvSpPr>
      <dsp:spPr>
        <a:xfrm rot="17987779">
          <a:off x="807386" y="644177"/>
          <a:ext cx="473767" cy="52294"/>
        </a:xfrm>
        <a:custGeom>
          <a:avLst/>
          <a:gdLst/>
          <a:ahLst/>
          <a:cxnLst/>
          <a:rect l="0" t="0" r="0" b="0"/>
          <a:pathLst>
            <a:path>
              <a:moveTo>
                <a:pt x="0" y="26147"/>
              </a:moveTo>
              <a:lnTo>
                <a:pt x="473767" y="261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3AED6A-030D-413E-BEBC-3177BCB2FC57}">
      <dsp:nvSpPr>
        <dsp:cNvPr id="0" name=""/>
        <dsp:cNvSpPr/>
      </dsp:nvSpPr>
      <dsp:spPr>
        <a:xfrm>
          <a:off x="313346" y="744567"/>
          <a:ext cx="875496" cy="875496"/>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69ED11-9531-4F51-880D-640F93487601}">
      <dsp:nvSpPr>
        <dsp:cNvPr id="0" name=""/>
        <dsp:cNvSpPr/>
      </dsp:nvSpPr>
      <dsp:spPr>
        <a:xfrm>
          <a:off x="1010042" y="1076"/>
          <a:ext cx="554260" cy="490109"/>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“聪明”的执行</a:t>
          </a:r>
          <a:endParaRPr lang="zh-CN" altLang="en-US" sz="8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091211" y="72851"/>
        <a:ext cx="391922" cy="346559"/>
      </dsp:txXfrm>
    </dsp:sp>
    <dsp:sp modelId="{4E48C4ED-E37C-49FF-BBBD-CF9FE804ADDF}">
      <dsp:nvSpPr>
        <dsp:cNvPr id="0" name=""/>
        <dsp:cNvSpPr/>
      </dsp:nvSpPr>
      <dsp:spPr>
        <a:xfrm>
          <a:off x="1533125" y="1076"/>
          <a:ext cx="831390"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高效、准确</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57150" lvl="1" indent="-57150" algn="l" defTabSz="400050">
            <a:lnSpc>
              <a:spcPct val="90000"/>
            </a:lnSpc>
            <a:spcBef>
              <a:spcPct val="0"/>
            </a:spcBef>
            <a:spcAft>
              <a:spcPct val="15000"/>
            </a:spcAft>
            <a:buChar char="••"/>
          </a:pP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监管的目的</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533125" y="1076"/>
        <a:ext cx="831390" cy="490109"/>
      </dsp:txXfrm>
    </dsp:sp>
    <dsp:sp modelId="{910DF8BE-30ED-45A7-BA4A-7BF2E22AF888}">
      <dsp:nvSpPr>
        <dsp:cNvPr id="0" name=""/>
        <dsp:cNvSpPr/>
      </dsp:nvSpPr>
      <dsp:spPr>
        <a:xfrm>
          <a:off x="1368322" y="594593"/>
          <a:ext cx="529279" cy="490109"/>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“聪明”的法规</a:t>
          </a:r>
          <a:endParaRPr lang="zh-CN" altLang="en-US" sz="8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445833" y="666368"/>
        <a:ext cx="374257" cy="346559"/>
      </dsp:txXfrm>
    </dsp:sp>
    <dsp:sp modelId="{0596BD9B-1EF0-4F0D-9158-7653C1D42713}">
      <dsp:nvSpPr>
        <dsp:cNvPr id="0" name=""/>
        <dsp:cNvSpPr/>
      </dsp:nvSpPr>
      <dsp:spPr>
        <a:xfrm>
          <a:off x="1897650" y="594593"/>
          <a:ext cx="793918"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严格</a:t>
          </a: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灵活</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57150" lvl="1" indent="-57150" algn="l" defTabSz="400050">
            <a:lnSpc>
              <a:spcPct val="90000"/>
            </a:lnSpc>
            <a:spcBef>
              <a:spcPct val="0"/>
            </a:spcBef>
            <a:spcAft>
              <a:spcPct val="15000"/>
            </a:spcAft>
            <a:buChar char="••"/>
          </a:pP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监管的手段</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897650" y="594593"/>
        <a:ext cx="793918" cy="490109"/>
      </dsp:txXfrm>
    </dsp:sp>
    <dsp:sp modelId="{891FF06D-1939-4234-9978-6874234617C3}">
      <dsp:nvSpPr>
        <dsp:cNvPr id="0" name=""/>
        <dsp:cNvSpPr/>
      </dsp:nvSpPr>
      <dsp:spPr>
        <a:xfrm>
          <a:off x="1359763" y="1279928"/>
          <a:ext cx="542972" cy="490109"/>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“聪明”的技术</a:t>
          </a:r>
          <a:endParaRPr lang="zh-CN" altLang="en-US" sz="8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439279" y="1351703"/>
        <a:ext cx="383940" cy="346559"/>
      </dsp:txXfrm>
    </dsp:sp>
    <dsp:sp modelId="{BAE7A9F2-F5EE-4BAE-ACDF-641B847E797A}">
      <dsp:nvSpPr>
        <dsp:cNvPr id="0" name=""/>
        <dsp:cNvSpPr/>
      </dsp:nvSpPr>
      <dsp:spPr>
        <a:xfrm>
          <a:off x="1885668" y="1279928"/>
          <a:ext cx="814459"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en-US" altLang="zh-CN" sz="900" b="1" kern="1200" dirty="0" err="1"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RegTech</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57150" lvl="1" indent="-57150" algn="l" defTabSz="400050">
            <a:lnSpc>
              <a:spcPct val="90000"/>
            </a:lnSpc>
            <a:spcBef>
              <a:spcPct val="0"/>
            </a:spcBef>
            <a:spcAft>
              <a:spcPct val="15000"/>
            </a:spcAft>
            <a:buChar char="••"/>
          </a:pP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监管的方法</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885668" y="1279928"/>
        <a:ext cx="814459" cy="490109"/>
      </dsp:txXfrm>
    </dsp:sp>
    <dsp:sp modelId="{2E5B4668-7EF0-421B-A725-2BE484CFC15E}">
      <dsp:nvSpPr>
        <dsp:cNvPr id="0" name=""/>
        <dsp:cNvSpPr/>
      </dsp:nvSpPr>
      <dsp:spPr>
        <a:xfrm>
          <a:off x="1018294" y="1873445"/>
          <a:ext cx="541056" cy="490109"/>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“聪明”的辨别</a:t>
          </a:r>
          <a:endParaRPr lang="zh-CN" altLang="en-US" sz="8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097530" y="1945220"/>
        <a:ext cx="382584" cy="346559"/>
      </dsp:txXfrm>
    </dsp:sp>
    <dsp:sp modelId="{B4C5D831-1E49-4E40-A4BC-9CACEBE3E408}">
      <dsp:nvSpPr>
        <dsp:cNvPr id="0" name=""/>
        <dsp:cNvSpPr/>
      </dsp:nvSpPr>
      <dsp:spPr>
        <a:xfrm>
          <a:off x="1544678" y="1873445"/>
          <a:ext cx="811584"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00050">
            <a:lnSpc>
              <a:spcPct val="90000"/>
            </a:lnSpc>
            <a:spcBef>
              <a:spcPct val="0"/>
            </a:spcBef>
            <a:spcAft>
              <a:spcPct val="15000"/>
            </a:spcAft>
            <a:buChar char="••"/>
          </a:pP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定性</a:t>
          </a: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定量</a:t>
          </a:r>
          <a:endParaRPr lang="zh-CN" altLang="en-US" sz="900" b="1" kern="12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57150" lvl="1" indent="-57150" algn="l" defTabSz="400050">
            <a:lnSpc>
              <a:spcPct val="90000"/>
            </a:lnSpc>
            <a:spcBef>
              <a:spcPct val="0"/>
            </a:spcBef>
            <a:spcAft>
              <a:spcPct val="15000"/>
            </a:spcAft>
            <a:buChar char="••"/>
          </a:pPr>
          <a:r>
            <a:rPr lang="en-US" altLang="zh-CN" sz="9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a:t>
          </a:r>
          <a:r>
            <a:rPr lang="zh-CN" altLang="en-US" sz="900" b="1" kern="1200"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Wingdings" panose="05000000000000000000" pitchFamily="2" charset="2"/>
            </a:rPr>
            <a:t>监管的基础</a:t>
          </a:r>
          <a:endParaRPr lang="zh-CN" altLang="en-US" sz="900" b="1" kern="1200"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544678" y="1873445"/>
        <a:ext cx="811584" cy="490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F120-A2B6-4772-9265-B1D1A82E21E7}">
      <dsp:nvSpPr>
        <dsp:cNvPr id="0" name=""/>
        <dsp:cNvSpPr/>
      </dsp:nvSpPr>
      <dsp:spPr>
        <a:xfrm>
          <a:off x="1219608" y="654465"/>
          <a:ext cx="1517104" cy="151710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华文楷体" panose="02010600040101010101" pitchFamily="2" charset="-122"/>
              <a:ea typeface="华文楷体" panose="02010600040101010101" pitchFamily="2" charset="-122"/>
            </a:rPr>
            <a:t>基础安全评价体系</a:t>
          </a:r>
          <a:endParaRPr lang="zh-CN" altLang="en-US" sz="2000" b="1" kern="1200" dirty="0">
            <a:solidFill>
              <a:schemeClr val="bg1"/>
            </a:solidFill>
            <a:latin typeface="华文楷体" panose="02010600040101010101" pitchFamily="2" charset="-122"/>
            <a:ea typeface="华文楷体" panose="02010600040101010101" pitchFamily="2" charset="-122"/>
          </a:endParaRPr>
        </a:p>
      </dsp:txBody>
      <dsp:txXfrm>
        <a:off x="1441783" y="876640"/>
        <a:ext cx="1072754" cy="1072754"/>
      </dsp:txXfrm>
    </dsp:sp>
    <dsp:sp modelId="{2BFA5F2B-F387-4393-99B4-1550E9A6A3D5}">
      <dsp:nvSpPr>
        <dsp:cNvPr id="0" name=""/>
        <dsp:cNvSpPr/>
      </dsp:nvSpPr>
      <dsp:spPr>
        <a:xfrm>
          <a:off x="1598884" y="46806"/>
          <a:ext cx="758552" cy="758552"/>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bg1"/>
              </a:solidFill>
              <a:latin typeface="华文楷体" panose="02010600040101010101" pitchFamily="2" charset="-122"/>
              <a:ea typeface="华文楷体" panose="02010600040101010101" pitchFamily="2" charset="-122"/>
            </a:rPr>
            <a:t>移动支付安全评价体系</a:t>
          </a:r>
          <a:endParaRPr lang="zh-CN" altLang="en-US" sz="1000" b="1" kern="1200" dirty="0">
            <a:solidFill>
              <a:schemeClr val="bg1"/>
            </a:solidFill>
            <a:latin typeface="华文楷体" panose="02010600040101010101" pitchFamily="2" charset="-122"/>
            <a:ea typeface="华文楷体" panose="02010600040101010101" pitchFamily="2" charset="-122"/>
          </a:endParaRPr>
        </a:p>
      </dsp:txBody>
      <dsp:txXfrm>
        <a:off x="1709971" y="157893"/>
        <a:ext cx="536378" cy="536378"/>
      </dsp:txXfrm>
    </dsp:sp>
    <dsp:sp modelId="{1A4324B6-16BA-4C49-B458-F8089030F642}">
      <dsp:nvSpPr>
        <dsp:cNvPr id="0" name=""/>
        <dsp:cNvSpPr/>
      </dsp:nvSpPr>
      <dsp:spPr>
        <a:xfrm>
          <a:off x="2537515" y="728761"/>
          <a:ext cx="758552" cy="758552"/>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bg1"/>
              </a:solidFill>
              <a:latin typeface="华文楷体" panose="02010600040101010101" pitchFamily="2" charset="-122"/>
              <a:ea typeface="华文楷体" panose="02010600040101010101" pitchFamily="2" charset="-122"/>
            </a:rPr>
            <a:t>网贷安全评价体系</a:t>
          </a:r>
          <a:endParaRPr lang="zh-CN" altLang="en-US" sz="1000" b="1" kern="1200" dirty="0">
            <a:solidFill>
              <a:schemeClr val="bg1"/>
            </a:solidFill>
            <a:latin typeface="华文楷体" panose="02010600040101010101" pitchFamily="2" charset="-122"/>
            <a:ea typeface="华文楷体" panose="02010600040101010101" pitchFamily="2" charset="-122"/>
          </a:endParaRPr>
        </a:p>
      </dsp:txBody>
      <dsp:txXfrm>
        <a:off x="2648602" y="839848"/>
        <a:ext cx="536378" cy="536378"/>
      </dsp:txXfrm>
    </dsp:sp>
    <dsp:sp modelId="{457924BF-D2A5-4551-9112-156ED0758BA9}">
      <dsp:nvSpPr>
        <dsp:cNvPr id="0" name=""/>
        <dsp:cNvSpPr/>
      </dsp:nvSpPr>
      <dsp:spPr>
        <a:xfrm>
          <a:off x="2178990" y="1832188"/>
          <a:ext cx="758552" cy="758552"/>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bg1"/>
              </a:solidFill>
              <a:latin typeface="华文楷体" panose="02010600040101010101" pitchFamily="2" charset="-122"/>
              <a:ea typeface="华文楷体" panose="02010600040101010101" pitchFamily="2" charset="-122"/>
            </a:rPr>
            <a:t>众筹安全评价体系</a:t>
          </a:r>
          <a:endParaRPr lang="zh-CN" altLang="en-US" sz="1000" b="1" kern="1200" dirty="0">
            <a:solidFill>
              <a:schemeClr val="bg1"/>
            </a:solidFill>
            <a:latin typeface="华文楷体" panose="02010600040101010101" pitchFamily="2" charset="-122"/>
            <a:ea typeface="华文楷体" panose="02010600040101010101" pitchFamily="2" charset="-122"/>
          </a:endParaRPr>
        </a:p>
      </dsp:txBody>
      <dsp:txXfrm>
        <a:off x="2290077" y="1943275"/>
        <a:ext cx="536378" cy="536378"/>
      </dsp:txXfrm>
    </dsp:sp>
    <dsp:sp modelId="{9E4CFE88-9C5C-4796-ACCC-12ED63C33193}">
      <dsp:nvSpPr>
        <dsp:cNvPr id="0" name=""/>
        <dsp:cNvSpPr/>
      </dsp:nvSpPr>
      <dsp:spPr>
        <a:xfrm>
          <a:off x="1018778" y="1832188"/>
          <a:ext cx="758552" cy="758552"/>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bg1"/>
              </a:solidFill>
              <a:latin typeface="华文楷体" panose="02010600040101010101" pitchFamily="2" charset="-122"/>
              <a:ea typeface="华文楷体" panose="02010600040101010101" pitchFamily="2" charset="-122"/>
            </a:rPr>
            <a:t>网络理财安全评价体系</a:t>
          </a:r>
          <a:endParaRPr lang="zh-CN" altLang="en-US" sz="1000" b="1" kern="1200" dirty="0">
            <a:solidFill>
              <a:schemeClr val="bg1"/>
            </a:solidFill>
            <a:latin typeface="华文楷体" panose="02010600040101010101" pitchFamily="2" charset="-122"/>
            <a:ea typeface="华文楷体" panose="02010600040101010101" pitchFamily="2" charset="-122"/>
          </a:endParaRPr>
        </a:p>
      </dsp:txBody>
      <dsp:txXfrm>
        <a:off x="1129865" y="1943275"/>
        <a:ext cx="536378" cy="536378"/>
      </dsp:txXfrm>
    </dsp:sp>
    <dsp:sp modelId="{BCC999A0-3BC2-4A83-8268-B5F167E33C2B}">
      <dsp:nvSpPr>
        <dsp:cNvPr id="0" name=""/>
        <dsp:cNvSpPr/>
      </dsp:nvSpPr>
      <dsp:spPr>
        <a:xfrm>
          <a:off x="660253" y="728761"/>
          <a:ext cx="758552" cy="758552"/>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华文楷体" panose="02010600040101010101" pitchFamily="2" charset="-122"/>
              <a:ea typeface="华文楷体" panose="02010600040101010101" pitchFamily="2" charset="-122"/>
            </a:rPr>
            <a:t>… …</a:t>
          </a:r>
          <a:endParaRPr lang="zh-CN" altLang="en-US" sz="2000" b="1" kern="1200" dirty="0">
            <a:solidFill>
              <a:schemeClr val="bg1"/>
            </a:solidFill>
            <a:latin typeface="华文楷体" panose="02010600040101010101" pitchFamily="2" charset="-122"/>
            <a:ea typeface="华文楷体" panose="02010600040101010101" pitchFamily="2" charset="-122"/>
          </a:endParaRPr>
        </a:p>
      </dsp:txBody>
      <dsp:txXfrm>
        <a:off x="771340" y="839848"/>
        <a:ext cx="536378" cy="53637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D7743A-494C-49A3-8137-EB1C1D056237}" type="datetimeFigureOut">
              <a:rPr lang="zh-CN" altLang="en-US" smtClean="0"/>
              <a:t>2017/7/25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B4817-BC1B-47FC-8B9F-6783FAF2F4BA}" type="slidenum">
              <a:rPr lang="zh-CN" altLang="en-US" smtClean="0"/>
              <a:t>‹#›</a:t>
            </a:fld>
            <a:endParaRPr lang="zh-CN" altLang="en-US"/>
          </a:p>
        </p:txBody>
      </p:sp>
    </p:spTree>
    <p:extLst>
      <p:ext uri="{BB962C8B-B14F-4D97-AF65-F5344CB8AC3E}">
        <p14:creationId xmlns:p14="http://schemas.microsoft.com/office/powerpoint/2010/main" val="75757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66ADE-6499-4EA8-B437-7404A64A217B}" type="datetimeFigureOut">
              <a:rPr lang="zh-CN" altLang="en-US" smtClean="0"/>
              <a:t>2017/7/25</a:t>
            </a:fld>
            <a:endParaRPr lang="zh-CN" altLang="en-US"/>
          </a:p>
        </p:txBody>
      </p:sp>
      <p:sp>
        <p:nvSpPr>
          <p:cNvPr id="4" name="幻灯片图像占位符 3"/>
          <p:cNvSpPr>
            <a:spLocks noGrp="1" noRot="1" noChangeAspect="1"/>
          </p:cNvSpPr>
          <p:nvPr>
            <p:ph type="sldImg" idx="2"/>
          </p:nvPr>
        </p:nvSpPr>
        <p:spPr>
          <a:xfrm>
            <a:off x="-5362575" y="685800"/>
            <a:ext cx="175831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E58F16-2434-439F-B72A-C656EB2EC911}" type="slidenum">
              <a:rPr lang="zh-CN" altLang="en-US" smtClean="0"/>
              <a:t>‹#›</a:t>
            </a:fld>
            <a:endParaRPr lang="zh-CN" altLang="en-US"/>
          </a:p>
        </p:txBody>
      </p:sp>
    </p:spTree>
    <p:extLst>
      <p:ext uri="{BB962C8B-B14F-4D97-AF65-F5344CB8AC3E}">
        <p14:creationId xmlns:p14="http://schemas.microsoft.com/office/powerpoint/2010/main" val="362523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2575" y="685800"/>
            <a:ext cx="175831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2</a:t>
            </a:fld>
            <a:endParaRPr lang="zh-CN" altLang="en-US"/>
          </a:p>
        </p:txBody>
      </p:sp>
    </p:spTree>
    <p:extLst>
      <p:ext uri="{BB962C8B-B14F-4D97-AF65-F5344CB8AC3E}">
        <p14:creationId xmlns:p14="http://schemas.microsoft.com/office/powerpoint/2010/main" val="29110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91E09-50CF-4FF3-8861-48617336B92B}" type="slidenum">
              <a:rPr lang="zh-CN" altLang="en-US" smtClean="0"/>
              <a:t>5</a:t>
            </a:fld>
            <a:endParaRPr lang="zh-CN" altLang="en-US"/>
          </a:p>
        </p:txBody>
      </p:sp>
    </p:spTree>
    <p:extLst>
      <p:ext uri="{BB962C8B-B14F-4D97-AF65-F5344CB8AC3E}">
        <p14:creationId xmlns:p14="http://schemas.microsoft.com/office/powerpoint/2010/main" val="64754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91E09-50CF-4FF3-8861-48617336B92B}" type="slidenum">
              <a:rPr lang="zh-CN" altLang="en-US" smtClean="0"/>
              <a:t>6</a:t>
            </a:fld>
            <a:endParaRPr lang="zh-CN" altLang="en-US"/>
          </a:p>
        </p:txBody>
      </p:sp>
    </p:spTree>
    <p:extLst>
      <p:ext uri="{BB962C8B-B14F-4D97-AF65-F5344CB8AC3E}">
        <p14:creationId xmlns:p14="http://schemas.microsoft.com/office/powerpoint/2010/main" val="318803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91E09-50CF-4FF3-8861-48617336B92B}" type="slidenum">
              <a:rPr lang="zh-CN" altLang="en-US" smtClean="0"/>
              <a:t>7</a:t>
            </a:fld>
            <a:endParaRPr lang="zh-CN" altLang="en-US"/>
          </a:p>
        </p:txBody>
      </p:sp>
    </p:spTree>
    <p:extLst>
      <p:ext uri="{BB962C8B-B14F-4D97-AF65-F5344CB8AC3E}">
        <p14:creationId xmlns:p14="http://schemas.microsoft.com/office/powerpoint/2010/main" val="84802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91E09-50CF-4FF3-8861-48617336B92B}" type="slidenum">
              <a:rPr lang="zh-CN" altLang="en-US" smtClean="0"/>
              <a:t>9</a:t>
            </a:fld>
            <a:endParaRPr lang="zh-CN" altLang="en-US"/>
          </a:p>
        </p:txBody>
      </p:sp>
    </p:spTree>
    <p:extLst>
      <p:ext uri="{BB962C8B-B14F-4D97-AF65-F5344CB8AC3E}">
        <p14:creationId xmlns:p14="http://schemas.microsoft.com/office/powerpoint/2010/main" val="4204453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00" y="1346"/>
            <a:ext cx="14400000" cy="2806942"/>
          </a:xfrm>
          <a:prstGeom prst="rect">
            <a:avLst/>
          </a:prstGeom>
        </p:spPr>
      </p:pic>
      <p:sp>
        <p:nvSpPr>
          <p:cNvPr id="2" name="标题 1"/>
          <p:cNvSpPr>
            <a:spLocks noGrp="1"/>
          </p:cNvSpPr>
          <p:nvPr>
            <p:ph type="ctrTitle"/>
          </p:nvPr>
        </p:nvSpPr>
        <p:spPr>
          <a:xfrm>
            <a:off x="1080135" y="872389"/>
            <a:ext cx="12241530" cy="601962"/>
          </a:xfrm>
        </p:spPr>
        <p:txBody>
          <a:bodyPr>
            <a:noAutofit/>
          </a:bodyPr>
          <a:lstStyle>
            <a:lvl1pPr algn="ctr">
              <a:defRPr sz="4200">
                <a:latin typeface="方正兰亭粗黑简体" panose="02000000000000000000" pitchFamily="2" charset="-122"/>
                <a:ea typeface="方正兰亭粗黑简体" panose="02000000000000000000"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160270" y="1591364"/>
            <a:ext cx="10081260" cy="561353"/>
          </a:xfrm>
        </p:spPr>
        <p:txBody>
          <a:bodyPr>
            <a:noAutofit/>
          </a:bodyPr>
          <a:lstStyle>
            <a:lvl1pPr marL="0" indent="0" algn="ctr">
              <a:buNone/>
              <a:defRPr sz="2800">
                <a:solidFill>
                  <a:schemeClr val="tx1">
                    <a:tint val="75000"/>
                  </a:schemeClr>
                </a:solidFill>
                <a:latin typeface="方正正粗黑简体" pitchFamily="2" charset="-122"/>
                <a:ea typeface="方正正粗黑简体" pitchFamily="2" charset="-122"/>
              </a:defRPr>
            </a:lvl1pPr>
            <a:lvl2pPr marL="550545" indent="0" algn="ctr">
              <a:buNone/>
              <a:defRPr>
                <a:solidFill>
                  <a:schemeClr val="tx1">
                    <a:tint val="75000"/>
                  </a:schemeClr>
                </a:solidFill>
              </a:defRPr>
            </a:lvl2pPr>
            <a:lvl3pPr marL="1101090" indent="0" algn="ctr">
              <a:buNone/>
              <a:defRPr>
                <a:solidFill>
                  <a:schemeClr val="tx1">
                    <a:tint val="75000"/>
                  </a:schemeClr>
                </a:solidFill>
              </a:defRPr>
            </a:lvl3pPr>
            <a:lvl4pPr marL="1652270" indent="0" algn="ctr">
              <a:buNone/>
              <a:defRPr>
                <a:solidFill>
                  <a:schemeClr val="tx1">
                    <a:tint val="75000"/>
                  </a:schemeClr>
                </a:solidFill>
              </a:defRPr>
            </a:lvl4pPr>
            <a:lvl5pPr marL="2202815" indent="0" algn="ctr">
              <a:buNone/>
              <a:defRPr>
                <a:solidFill>
                  <a:schemeClr val="tx1">
                    <a:tint val="75000"/>
                  </a:schemeClr>
                </a:solidFill>
              </a:defRPr>
            </a:lvl5pPr>
            <a:lvl6pPr marL="2753360" indent="0" algn="ctr">
              <a:buNone/>
              <a:defRPr>
                <a:solidFill>
                  <a:schemeClr val="tx1">
                    <a:tint val="75000"/>
                  </a:schemeClr>
                </a:solidFill>
              </a:defRPr>
            </a:lvl6pPr>
            <a:lvl7pPr marL="3303905" indent="0" algn="ctr">
              <a:buNone/>
              <a:defRPr>
                <a:solidFill>
                  <a:schemeClr val="tx1">
                    <a:tint val="75000"/>
                  </a:schemeClr>
                </a:solidFill>
              </a:defRPr>
            </a:lvl7pPr>
            <a:lvl8pPr marL="3855085" indent="0" algn="ctr">
              <a:buNone/>
              <a:defRPr>
                <a:solidFill>
                  <a:schemeClr val="tx1">
                    <a:tint val="75000"/>
                  </a:schemeClr>
                </a:solidFill>
              </a:defRPr>
            </a:lvl8pPr>
            <a:lvl9pPr marL="440563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5" name="pasted-image.pdf" descr="pasted-image.pdf"/>
          <p:cNvPicPr>
            <a:picLocks noChangeAspect="1"/>
          </p:cNvPicPr>
          <p:nvPr userDrawn="1"/>
        </p:nvPicPr>
        <p:blipFill>
          <a:blip r:embed="rId3">
            <a:extLst/>
          </a:blip>
          <a:stretch>
            <a:fillRect/>
          </a:stretch>
        </p:blipFill>
        <p:spPr>
          <a:xfrm>
            <a:off x="12136211" y="190039"/>
            <a:ext cx="2016225" cy="278001"/>
          </a:xfrm>
          <a:prstGeom prst="rect">
            <a:avLst/>
          </a:prstGeom>
          <a:ln w="3175">
            <a:miter lim="400000"/>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5" name="页脚占位符 4"/>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6" name="灯片编号占位符 5"/>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41305" y="84508"/>
            <a:ext cx="3240405" cy="17967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0091" y="84508"/>
            <a:ext cx="9481184" cy="17967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5" name="页脚占位符 4"/>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6" name="灯片编号占位符 5"/>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内容占位符 4"/>
          <p:cNvSpPr>
            <a:spLocks noGrp="1"/>
          </p:cNvSpPr>
          <p:nvPr>
            <p:ph sz="quarter" idx="10"/>
          </p:nvPr>
        </p:nvSpPr>
        <p:spPr>
          <a:xfrm>
            <a:off x="720725" y="755650"/>
            <a:ext cx="13033375" cy="1657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63600" y="539750"/>
            <a:ext cx="11882438" cy="576263"/>
          </a:xfrm>
        </p:spPr>
        <p:txBody>
          <a:bodyPr/>
          <a:lstStyle>
            <a:lvl2pPr marL="550545" indent="0">
              <a:buNone/>
              <a:defRPr/>
            </a:lvl2pPr>
          </a:lstStyle>
          <a:p>
            <a:pPr lvl="0"/>
            <a:r>
              <a:rPr lang="zh-CN" altLang="en-US" dirty="0" smtClean="0"/>
              <a:t>单击此处编辑母版文本样式</a:t>
            </a:r>
          </a:p>
        </p:txBody>
      </p:sp>
      <p:sp>
        <p:nvSpPr>
          <p:cNvPr id="10" name="内容占位符 9"/>
          <p:cNvSpPr>
            <a:spLocks noGrp="1"/>
          </p:cNvSpPr>
          <p:nvPr>
            <p:ph sz="quarter" idx="11" hasCustomPrompt="1"/>
          </p:nvPr>
        </p:nvSpPr>
        <p:spPr>
          <a:xfrm>
            <a:off x="863600" y="1188120"/>
            <a:ext cx="11882438" cy="1547813"/>
          </a:xfrm>
        </p:spPr>
        <p:txBody>
          <a:bodyPr/>
          <a:lstStyle>
            <a:lvl2pPr marL="550545" indent="0">
              <a:buNone/>
              <a:defRPr/>
            </a:lvl2pPr>
          </a:lstStyle>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20090" y="112462"/>
            <a:ext cx="12961620" cy="468049"/>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1" y="628616"/>
            <a:ext cx="6363297" cy="261977"/>
          </a:xfrm>
        </p:spPr>
        <p:txBody>
          <a:bodyPr anchor="b"/>
          <a:lstStyle>
            <a:lvl1pPr marL="0" indent="0">
              <a:buNone/>
              <a:defRPr sz="3000" b="1"/>
            </a:lvl1pPr>
            <a:lvl2pPr marL="550545" indent="0">
              <a:buNone/>
              <a:defRPr sz="2400" b="1"/>
            </a:lvl2pPr>
            <a:lvl3pPr marL="1101090" indent="0">
              <a:buNone/>
              <a:defRPr sz="2100" b="1"/>
            </a:lvl3pPr>
            <a:lvl4pPr marL="1652270" indent="0">
              <a:buNone/>
              <a:defRPr sz="1900" b="1"/>
            </a:lvl4pPr>
            <a:lvl5pPr marL="2202815" indent="0">
              <a:buNone/>
              <a:defRPr sz="1900" b="1"/>
            </a:lvl5pPr>
            <a:lvl6pPr marL="2753360" indent="0">
              <a:buNone/>
              <a:defRPr sz="1900" b="1"/>
            </a:lvl6pPr>
            <a:lvl7pPr marL="3303905" indent="0">
              <a:buNone/>
              <a:defRPr sz="1900" b="1"/>
            </a:lvl7pPr>
            <a:lvl8pPr marL="3855085" indent="0">
              <a:buNone/>
              <a:defRPr sz="1900" b="1"/>
            </a:lvl8pPr>
            <a:lvl9pPr marL="4405630"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720091" y="890592"/>
            <a:ext cx="6363297" cy="1618016"/>
          </a:xfrm>
        </p:spPr>
        <p:txBody>
          <a:bodyPr/>
          <a:lstStyle>
            <a:lvl1pPr>
              <a:defRPr sz="30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7315916" y="628616"/>
            <a:ext cx="6365796" cy="261977"/>
          </a:xfrm>
        </p:spPr>
        <p:txBody>
          <a:bodyPr anchor="b"/>
          <a:lstStyle>
            <a:lvl1pPr marL="0" indent="0">
              <a:buNone/>
              <a:defRPr sz="3000" b="1"/>
            </a:lvl1pPr>
            <a:lvl2pPr marL="550545" indent="0">
              <a:buNone/>
              <a:defRPr sz="2400" b="1"/>
            </a:lvl2pPr>
            <a:lvl3pPr marL="1101090" indent="0">
              <a:buNone/>
              <a:defRPr sz="2100" b="1"/>
            </a:lvl3pPr>
            <a:lvl4pPr marL="1652270" indent="0">
              <a:buNone/>
              <a:defRPr sz="1900" b="1"/>
            </a:lvl4pPr>
            <a:lvl5pPr marL="2202815" indent="0">
              <a:buNone/>
              <a:defRPr sz="1900" b="1"/>
            </a:lvl5pPr>
            <a:lvl6pPr marL="2753360" indent="0">
              <a:buNone/>
              <a:defRPr sz="1900" b="1"/>
            </a:lvl6pPr>
            <a:lvl7pPr marL="3303905" indent="0">
              <a:buNone/>
              <a:defRPr sz="1900" b="1"/>
            </a:lvl7pPr>
            <a:lvl8pPr marL="3855085" indent="0">
              <a:buNone/>
              <a:defRPr sz="1900" b="1"/>
            </a:lvl8pPr>
            <a:lvl9pPr marL="4405630"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7315916" y="890592"/>
            <a:ext cx="6365796" cy="1618016"/>
          </a:xfrm>
        </p:spPr>
        <p:txBody>
          <a:bodyPr/>
          <a:lstStyle>
            <a:lvl1pPr>
              <a:defRPr sz="30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8" name="页脚占位符 7"/>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9" name="灯片编号占位符 8"/>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4" name="页脚占位符 3"/>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5" name="灯片编号占位符 4"/>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3" name="页脚占位符 2"/>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4" name="灯片编号占位符 3"/>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0092" y="111811"/>
            <a:ext cx="4738094" cy="47584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30703" y="111813"/>
            <a:ext cx="8051007" cy="2396795"/>
          </a:xfrm>
        </p:spPr>
        <p:txBody>
          <a:bodyPr/>
          <a:lstStyle>
            <a:lvl1pPr>
              <a:defRPr sz="3800"/>
            </a:lvl1pPr>
            <a:lvl2pPr>
              <a:defRPr sz="3300"/>
            </a:lvl2pPr>
            <a:lvl3pPr>
              <a:defRPr sz="30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20092" y="587661"/>
            <a:ext cx="4738094" cy="1920947"/>
          </a:xfrm>
        </p:spPr>
        <p:txBody>
          <a:bodyPr/>
          <a:lstStyle>
            <a:lvl1pPr marL="0" indent="0">
              <a:buNone/>
              <a:defRPr sz="1700"/>
            </a:lvl1pPr>
            <a:lvl2pPr marL="550545" indent="0">
              <a:buNone/>
              <a:defRPr sz="1400"/>
            </a:lvl2pPr>
            <a:lvl3pPr marL="1101090" indent="0">
              <a:buNone/>
              <a:defRPr sz="1200"/>
            </a:lvl3pPr>
            <a:lvl4pPr marL="1652270" indent="0">
              <a:buNone/>
              <a:defRPr sz="1000"/>
            </a:lvl4pPr>
            <a:lvl5pPr marL="2202815" indent="0">
              <a:buNone/>
              <a:defRPr sz="1000"/>
            </a:lvl5pPr>
            <a:lvl6pPr marL="2753360" indent="0">
              <a:buNone/>
              <a:defRPr sz="1000"/>
            </a:lvl6pPr>
            <a:lvl7pPr marL="3303905" indent="0">
              <a:buNone/>
              <a:defRPr sz="1000"/>
            </a:lvl7pPr>
            <a:lvl8pPr marL="3855085" indent="0">
              <a:buNone/>
              <a:defRPr sz="1000"/>
            </a:lvl8pPr>
            <a:lvl9pPr marL="440563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6" name="页脚占位符 5"/>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7" name="灯片编号占位符 6"/>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22853" y="1965801"/>
            <a:ext cx="8641080" cy="232075"/>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822853" y="250927"/>
            <a:ext cx="8641080" cy="1684973"/>
          </a:xfrm>
        </p:spPr>
        <p:txBody>
          <a:bodyPr/>
          <a:lstStyle>
            <a:lvl1pPr marL="0" indent="0">
              <a:buNone/>
              <a:defRPr sz="3800"/>
            </a:lvl1pPr>
            <a:lvl2pPr marL="550545" indent="0">
              <a:buNone/>
              <a:defRPr sz="3300"/>
            </a:lvl2pPr>
            <a:lvl3pPr marL="1101090" indent="0">
              <a:buNone/>
              <a:defRPr sz="3000"/>
            </a:lvl3pPr>
            <a:lvl4pPr marL="1652270" indent="0">
              <a:buNone/>
              <a:defRPr sz="2400"/>
            </a:lvl4pPr>
            <a:lvl5pPr marL="2202815" indent="0">
              <a:buNone/>
              <a:defRPr sz="2400"/>
            </a:lvl5pPr>
            <a:lvl6pPr marL="2753360" indent="0">
              <a:buNone/>
              <a:defRPr sz="2400"/>
            </a:lvl6pPr>
            <a:lvl7pPr marL="3303905" indent="0">
              <a:buNone/>
              <a:defRPr sz="2400"/>
            </a:lvl7pPr>
            <a:lvl8pPr marL="3855085" indent="0">
              <a:buNone/>
              <a:defRPr sz="2400"/>
            </a:lvl8pPr>
            <a:lvl9pPr marL="4405630" indent="0">
              <a:buNone/>
              <a:defRPr sz="2400"/>
            </a:lvl9pPr>
          </a:lstStyle>
          <a:p>
            <a:endParaRPr lang="zh-CN" altLang="en-US"/>
          </a:p>
        </p:txBody>
      </p:sp>
      <p:sp>
        <p:nvSpPr>
          <p:cNvPr id="4" name="文本占位符 3"/>
          <p:cNvSpPr>
            <a:spLocks noGrp="1"/>
          </p:cNvSpPr>
          <p:nvPr>
            <p:ph type="body" sz="half" idx="2"/>
          </p:nvPr>
        </p:nvSpPr>
        <p:spPr>
          <a:xfrm>
            <a:off x="2822853" y="2197877"/>
            <a:ext cx="8641080" cy="329583"/>
          </a:xfrm>
        </p:spPr>
        <p:txBody>
          <a:bodyPr/>
          <a:lstStyle>
            <a:lvl1pPr marL="0" indent="0">
              <a:buNone/>
              <a:defRPr sz="1700"/>
            </a:lvl1pPr>
            <a:lvl2pPr marL="550545" indent="0">
              <a:buNone/>
              <a:defRPr sz="1400"/>
            </a:lvl2pPr>
            <a:lvl3pPr marL="1101090" indent="0">
              <a:buNone/>
              <a:defRPr sz="1200"/>
            </a:lvl3pPr>
            <a:lvl4pPr marL="1652270" indent="0">
              <a:buNone/>
              <a:defRPr sz="1000"/>
            </a:lvl4pPr>
            <a:lvl5pPr marL="2202815" indent="0">
              <a:buNone/>
              <a:defRPr sz="1000"/>
            </a:lvl5pPr>
            <a:lvl6pPr marL="2753360" indent="0">
              <a:buNone/>
              <a:defRPr sz="1000"/>
            </a:lvl6pPr>
            <a:lvl7pPr marL="3303905" indent="0">
              <a:buNone/>
              <a:defRPr sz="1000"/>
            </a:lvl7pPr>
            <a:lvl8pPr marL="3855085" indent="0">
              <a:buNone/>
              <a:defRPr sz="1000"/>
            </a:lvl8pPr>
            <a:lvl9pPr marL="440563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6" name="页脚占位符 5"/>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7" name="灯片编号占位符 6"/>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20090" y="112462"/>
            <a:ext cx="12961620" cy="468049"/>
          </a:xfrm>
          <a:prstGeom prst="rect">
            <a:avLst/>
          </a:prstGeom>
        </p:spPr>
        <p:txBody>
          <a:bodyPr vert="horz" lIns="110140" tIns="55070" rIns="110140" bIns="5507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0090" y="655268"/>
            <a:ext cx="12961620" cy="1853340"/>
          </a:xfrm>
          <a:prstGeom prst="rect">
            <a:avLst/>
          </a:prstGeom>
        </p:spPr>
        <p:txBody>
          <a:bodyPr vert="horz" lIns="110140" tIns="55070" rIns="110140" bIns="5507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24" y="540"/>
            <a:ext cx="14400000" cy="2807450"/>
          </a:xfrm>
          <a:prstGeom prst="rect">
            <a:avLst/>
          </a:prstGeom>
        </p:spPr>
      </p:pic>
      <p:pic>
        <p:nvPicPr>
          <p:cNvPr id="8" name="六字标题.png" descr="六字标题.png"/>
          <p:cNvPicPr>
            <a:picLocks noChangeAspect="1"/>
          </p:cNvPicPr>
          <p:nvPr userDrawn="1"/>
        </p:nvPicPr>
        <p:blipFill>
          <a:blip r:embed="rId14">
            <a:extLst/>
          </a:blip>
          <a:stretch>
            <a:fillRect/>
          </a:stretch>
        </p:blipFill>
        <p:spPr>
          <a:xfrm>
            <a:off x="249365" y="180007"/>
            <a:ext cx="1589703" cy="222895"/>
          </a:xfrm>
          <a:prstGeom prst="rect">
            <a:avLst/>
          </a:prstGeom>
          <a:ln w="3175">
            <a:miter lim="400000"/>
          </a:ln>
        </p:spPr>
      </p:pic>
      <p:pic>
        <p:nvPicPr>
          <p:cNvPr id="9" name="pasted-image.pdf" descr="pasted-image.pdf"/>
          <p:cNvPicPr>
            <a:picLocks noChangeAspect="1"/>
          </p:cNvPicPr>
          <p:nvPr userDrawn="1"/>
        </p:nvPicPr>
        <p:blipFill>
          <a:blip r:embed="rId15">
            <a:extLst/>
          </a:blip>
          <a:stretch>
            <a:fillRect/>
          </a:stretch>
        </p:blipFill>
        <p:spPr>
          <a:xfrm>
            <a:off x="12136211" y="190039"/>
            <a:ext cx="2016225" cy="278001"/>
          </a:xfrm>
          <a:prstGeom prst="rect">
            <a:avLst/>
          </a:prstGeom>
          <a:ln w="3175">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101090" rtl="0" eaLnBrk="1" latinLnBrk="0" hangingPunct="1">
        <a:spcBef>
          <a:spcPct val="0"/>
        </a:spcBef>
        <a:buNone/>
        <a:defRPr sz="3000" kern="1200">
          <a:solidFill>
            <a:schemeClr val="bg1"/>
          </a:solidFill>
          <a:latin typeface="方正正粗黑简体" pitchFamily="2" charset="-122"/>
          <a:ea typeface="方正正粗黑简体" pitchFamily="2" charset="-122"/>
          <a:cs typeface="+mj-cs"/>
        </a:defRPr>
      </a:lvl1pPr>
    </p:titleStyle>
    <p:bodyStyle>
      <a:lvl1pPr marL="412750" indent="-412750" algn="l" defTabSz="1101090" rtl="0" eaLnBrk="1" latinLnBrk="0" hangingPunct="1">
        <a:spcBef>
          <a:spcPct val="20000"/>
        </a:spcBef>
        <a:buFont typeface="Arial" panose="020B0604020202020204" pitchFamily="34" charset="0"/>
        <a:buChar char="•"/>
        <a:defRPr sz="2400" kern="1200">
          <a:solidFill>
            <a:schemeClr val="bg1"/>
          </a:solidFill>
          <a:latin typeface="方正正准黑简体" pitchFamily="2" charset="-122"/>
          <a:ea typeface="方正正准黑简体" pitchFamily="2" charset="-122"/>
          <a:cs typeface="+mn-cs"/>
        </a:defRPr>
      </a:lvl1pPr>
      <a:lvl2pPr marL="894715" indent="-344170" algn="l" defTabSz="1101090" rtl="0" eaLnBrk="1" latinLnBrk="0" hangingPunct="1">
        <a:spcBef>
          <a:spcPct val="20000"/>
        </a:spcBef>
        <a:buFont typeface="Arial" panose="020B0604020202020204" pitchFamily="34" charset="0"/>
        <a:buChar char="–"/>
        <a:defRPr sz="2100" kern="1200">
          <a:solidFill>
            <a:schemeClr val="bg1"/>
          </a:solidFill>
          <a:latin typeface="方正正准黑简体" pitchFamily="2" charset="-122"/>
          <a:ea typeface="方正正准黑简体" pitchFamily="2" charset="-122"/>
          <a:cs typeface="+mn-cs"/>
        </a:defRPr>
      </a:lvl2pPr>
      <a:lvl3pPr marL="1376680" indent="-275590" algn="l" defTabSz="1101090" rtl="0" eaLnBrk="1" latinLnBrk="0" hangingPunct="1">
        <a:spcBef>
          <a:spcPct val="20000"/>
        </a:spcBef>
        <a:buFont typeface="Arial" panose="020B0604020202020204" pitchFamily="34" charset="0"/>
        <a:buChar char="•"/>
        <a:defRPr sz="1900" kern="1200">
          <a:solidFill>
            <a:schemeClr val="bg1"/>
          </a:solidFill>
          <a:latin typeface="方正正准黑简体" pitchFamily="2" charset="-122"/>
          <a:ea typeface="方正正准黑简体" pitchFamily="2" charset="-122"/>
          <a:cs typeface="+mn-cs"/>
        </a:defRPr>
      </a:lvl3pPr>
      <a:lvl4pPr marL="192722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4pPr>
      <a:lvl5pPr marL="247840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5pPr>
      <a:lvl6pPr marL="302895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79495"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3004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8122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101090" rtl="0" eaLnBrk="1" latinLnBrk="0" hangingPunct="1">
        <a:defRPr sz="2100" kern="1200">
          <a:solidFill>
            <a:schemeClr val="tx1"/>
          </a:solidFill>
          <a:latin typeface="+mn-lt"/>
          <a:ea typeface="+mn-ea"/>
          <a:cs typeface="+mn-cs"/>
        </a:defRPr>
      </a:lvl1pPr>
      <a:lvl2pPr marL="550545" algn="l" defTabSz="1101090" rtl="0" eaLnBrk="1" latinLnBrk="0" hangingPunct="1">
        <a:defRPr sz="2100" kern="1200">
          <a:solidFill>
            <a:schemeClr val="tx1"/>
          </a:solidFill>
          <a:latin typeface="+mn-lt"/>
          <a:ea typeface="+mn-ea"/>
          <a:cs typeface="+mn-cs"/>
        </a:defRPr>
      </a:lvl2pPr>
      <a:lvl3pPr marL="1101090" algn="l" defTabSz="1101090" rtl="0" eaLnBrk="1" latinLnBrk="0" hangingPunct="1">
        <a:defRPr sz="2100" kern="1200">
          <a:solidFill>
            <a:schemeClr val="tx1"/>
          </a:solidFill>
          <a:latin typeface="+mn-lt"/>
          <a:ea typeface="+mn-ea"/>
          <a:cs typeface="+mn-cs"/>
        </a:defRPr>
      </a:lvl3pPr>
      <a:lvl4pPr marL="1652270" algn="l" defTabSz="1101090" rtl="0" eaLnBrk="1" latinLnBrk="0" hangingPunct="1">
        <a:defRPr sz="2100" kern="1200">
          <a:solidFill>
            <a:schemeClr val="tx1"/>
          </a:solidFill>
          <a:latin typeface="+mn-lt"/>
          <a:ea typeface="+mn-ea"/>
          <a:cs typeface="+mn-cs"/>
        </a:defRPr>
      </a:lvl4pPr>
      <a:lvl5pPr marL="2202815" algn="l" defTabSz="1101090" rtl="0" eaLnBrk="1" latinLnBrk="0" hangingPunct="1">
        <a:defRPr sz="2100" kern="1200">
          <a:solidFill>
            <a:schemeClr val="tx1"/>
          </a:solidFill>
          <a:latin typeface="+mn-lt"/>
          <a:ea typeface="+mn-ea"/>
          <a:cs typeface="+mn-cs"/>
        </a:defRPr>
      </a:lvl5pPr>
      <a:lvl6pPr marL="2753360" algn="l" defTabSz="1101090" rtl="0" eaLnBrk="1" latinLnBrk="0" hangingPunct="1">
        <a:defRPr sz="2100" kern="1200">
          <a:solidFill>
            <a:schemeClr val="tx1"/>
          </a:solidFill>
          <a:latin typeface="+mn-lt"/>
          <a:ea typeface="+mn-ea"/>
          <a:cs typeface="+mn-cs"/>
        </a:defRPr>
      </a:lvl6pPr>
      <a:lvl7pPr marL="3303905" algn="l" defTabSz="1101090" rtl="0" eaLnBrk="1" latinLnBrk="0" hangingPunct="1">
        <a:defRPr sz="2100" kern="1200">
          <a:solidFill>
            <a:schemeClr val="tx1"/>
          </a:solidFill>
          <a:latin typeface="+mn-lt"/>
          <a:ea typeface="+mn-ea"/>
          <a:cs typeface="+mn-cs"/>
        </a:defRPr>
      </a:lvl7pPr>
      <a:lvl8pPr marL="3855085" algn="l" defTabSz="1101090" rtl="0" eaLnBrk="1" latinLnBrk="0" hangingPunct="1">
        <a:defRPr sz="2100" kern="1200">
          <a:solidFill>
            <a:schemeClr val="tx1"/>
          </a:solidFill>
          <a:latin typeface="+mn-lt"/>
          <a:ea typeface="+mn-ea"/>
          <a:cs typeface="+mn-cs"/>
        </a:defRPr>
      </a:lvl8pPr>
      <a:lvl9pPr marL="4405630" algn="l" defTabSz="11010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6204" y="872389"/>
            <a:ext cx="12529392" cy="601962"/>
          </a:xfrm>
        </p:spPr>
        <p:txBody>
          <a:bodyPr/>
          <a:lstStyle/>
          <a:p>
            <a:r>
              <a:rPr lang="zh-CN" altLang="en-US" sz="4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共建金融科技安全体系</a:t>
            </a:r>
            <a:r>
              <a:rPr lang="en-US" altLang="zh-CN" sz="4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助力新金融生态健康发展</a:t>
            </a:r>
            <a:br>
              <a:rPr lang="zh-CN" altLang="en-US" sz="4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endParaRPr lang="zh-CN" altLang="en-US" dirty="0"/>
          </a:p>
        </p:txBody>
      </p:sp>
      <p:sp>
        <p:nvSpPr>
          <p:cNvPr id="3" name="副标题 2"/>
          <p:cNvSpPr>
            <a:spLocks noGrp="1"/>
          </p:cNvSpPr>
          <p:nvPr>
            <p:ph type="subTitle" idx="1"/>
          </p:nvPr>
        </p:nvSpPr>
        <p:spPr>
          <a:xfrm>
            <a:off x="2160270" y="1476152"/>
            <a:ext cx="10081260" cy="561353"/>
          </a:xfrm>
        </p:spPr>
        <p:txBody>
          <a:bodyPr>
            <a:normAutofit fontScale="25000" lnSpcReduction="20000"/>
          </a:bodyPr>
          <a:lstStyle/>
          <a:p>
            <a:r>
              <a:rPr lang="zh-CN" altLang="en-US"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郭剑锋</a:t>
            </a:r>
            <a:endParaRPr lang="en-US" altLang="zh-CN"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金融科技平台安全指数项目组</a:t>
            </a:r>
            <a:endParaRPr lang="en-US" altLang="zh-CN"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中国科学院科技战略咨询研究院</a:t>
            </a:r>
            <a:endParaRPr lang="en-US" altLang="zh-CN"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en-US" altLang="zh-CN" sz="80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a:rPr>
              <a:t>2017.7.26</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9273" y="449393"/>
            <a:ext cx="504056" cy="186681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kumimoji="1"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项目安排</a:t>
            </a:r>
            <a:endParaRPr lang="zh-CN" altLang="en-US" dirty="0">
              <a:latin typeface="华文楷体" panose="02010600040101010101" pitchFamily="2" charset="-122"/>
              <a:ea typeface="华文楷体" panose="02010600040101010101" pitchFamily="2" charset="-122"/>
            </a:endParaRPr>
          </a:p>
        </p:txBody>
      </p:sp>
      <p:sp>
        <p:nvSpPr>
          <p:cNvPr id="5" name="圆角矩形 4"/>
          <p:cNvSpPr/>
          <p:nvPr/>
        </p:nvSpPr>
        <p:spPr>
          <a:xfrm>
            <a:off x="2278146" y="224867"/>
            <a:ext cx="2160240" cy="2323551"/>
          </a:xfrm>
          <a:prstGeom prst="round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lnSpc>
                <a:spcPts val="3500"/>
              </a:lnSpc>
            </a:pPr>
            <a:endPar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 name="矩形 5"/>
          <p:cNvSpPr/>
          <p:nvPr/>
        </p:nvSpPr>
        <p:spPr>
          <a:xfrm>
            <a:off x="2422162" y="648283"/>
            <a:ext cx="1872208" cy="37994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指导委员会</a:t>
            </a:r>
          </a:p>
        </p:txBody>
      </p:sp>
      <p:sp>
        <p:nvSpPr>
          <p:cNvPr id="7" name="矩形 6"/>
          <p:cNvSpPr/>
          <p:nvPr/>
        </p:nvSpPr>
        <p:spPr>
          <a:xfrm>
            <a:off x="2396210" y="1278241"/>
            <a:ext cx="1872208" cy="37994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专家委员会</a:t>
            </a:r>
          </a:p>
        </p:txBody>
      </p:sp>
      <p:sp>
        <p:nvSpPr>
          <p:cNvPr id="8" name="矩形 7"/>
          <p:cNvSpPr/>
          <p:nvPr/>
        </p:nvSpPr>
        <p:spPr>
          <a:xfrm>
            <a:off x="2422162" y="1908200"/>
            <a:ext cx="1872208" cy="37994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核心工作组</a:t>
            </a:r>
          </a:p>
        </p:txBody>
      </p:sp>
      <p:sp>
        <p:nvSpPr>
          <p:cNvPr id="9" name="矩形 8"/>
          <p:cNvSpPr/>
          <p:nvPr/>
        </p:nvSpPr>
        <p:spPr>
          <a:xfrm>
            <a:off x="2723013" y="289547"/>
            <a:ext cx="1218602" cy="338554"/>
          </a:xfrm>
          <a:prstGeom prst="rect">
            <a:avLst/>
          </a:prstGeom>
          <a:solidFill>
            <a:schemeClr val="accent1">
              <a:lumMod val="40000"/>
              <a:lumOff val="60000"/>
            </a:schemeClr>
          </a:solidFill>
          <a:ln w="19050">
            <a:noFill/>
          </a:ln>
        </p:spPr>
        <p:txBody>
          <a:bodyPr wrap="none">
            <a:spAutoFit/>
          </a:bodyPr>
          <a:lstStyle/>
          <a:p>
            <a:pPr algn="ctr"/>
            <a:r>
              <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项目组结构</a:t>
            </a:r>
            <a:endPar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4" name="矩形 13"/>
          <p:cNvSpPr/>
          <p:nvPr/>
        </p:nvSpPr>
        <p:spPr>
          <a:xfrm>
            <a:off x="5427399" y="2094943"/>
            <a:ext cx="902811" cy="307777"/>
          </a:xfrm>
          <a:prstGeom prst="rect">
            <a:avLst/>
          </a:prstGeom>
          <a:solidFill>
            <a:schemeClr val="accent1">
              <a:lumMod val="40000"/>
              <a:lumOff val="60000"/>
            </a:schemeClr>
          </a:solidFill>
          <a:ln w="19050">
            <a:solidFill>
              <a:schemeClr val="bg1"/>
            </a:solidFill>
          </a:ln>
        </p:spPr>
        <p:txBody>
          <a:bodyPr wrap="none">
            <a:sp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参加单位</a:t>
            </a:r>
            <a:endParaRPr lang="zh-CN" altLang="en-US" sz="1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6" name="圆角矩形 25"/>
          <p:cNvSpPr/>
          <p:nvPr/>
        </p:nvSpPr>
        <p:spPr>
          <a:xfrm>
            <a:off x="4764787" y="224867"/>
            <a:ext cx="2160240" cy="2323551"/>
          </a:xfrm>
          <a:prstGeom prst="round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lnSpc>
                <a:spcPts val="3500"/>
              </a:lnSpc>
            </a:pPr>
            <a:endPar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8" name="矩形 27"/>
          <p:cNvSpPr/>
          <p:nvPr/>
        </p:nvSpPr>
        <p:spPr>
          <a:xfrm>
            <a:off x="4935316" y="978305"/>
            <a:ext cx="1872208" cy="470139"/>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中国科学院科技战略咨询研究院</a:t>
            </a:r>
          </a:p>
        </p:txBody>
      </p:sp>
      <p:sp>
        <p:nvSpPr>
          <p:cNvPr id="29" name="矩形 28"/>
          <p:cNvSpPr/>
          <p:nvPr/>
        </p:nvSpPr>
        <p:spPr>
          <a:xfrm>
            <a:off x="4942700" y="2102582"/>
            <a:ext cx="1872208" cy="26959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第三方支付联盟</a:t>
            </a:r>
          </a:p>
        </p:txBody>
      </p:sp>
      <p:sp>
        <p:nvSpPr>
          <p:cNvPr id="30" name="矩形 29"/>
          <p:cNvSpPr/>
          <p:nvPr/>
        </p:nvSpPr>
        <p:spPr>
          <a:xfrm>
            <a:off x="4935316" y="1566632"/>
            <a:ext cx="1872208" cy="421578"/>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国家信息技术</a:t>
            </a: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安全</a:t>
            </a:r>
            <a:endPar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研究中心</a:t>
            </a:r>
          </a:p>
        </p:txBody>
      </p:sp>
      <p:sp>
        <p:nvSpPr>
          <p:cNvPr id="31" name="矩形 30"/>
          <p:cNvSpPr/>
          <p:nvPr/>
        </p:nvSpPr>
        <p:spPr>
          <a:xfrm>
            <a:off x="5342206" y="252603"/>
            <a:ext cx="1005403" cy="338554"/>
          </a:xfrm>
          <a:prstGeom prst="rect">
            <a:avLst/>
          </a:prstGeom>
          <a:solidFill>
            <a:schemeClr val="accent1">
              <a:lumMod val="40000"/>
              <a:lumOff val="60000"/>
            </a:schemeClr>
          </a:solidFill>
          <a:ln w="19050">
            <a:noFill/>
          </a:ln>
        </p:spPr>
        <p:txBody>
          <a:bodyPr wrap="none">
            <a:spAutoFit/>
          </a:bodyPr>
          <a:lstStyle/>
          <a:p>
            <a:pPr algn="ctr"/>
            <a:r>
              <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参加单位</a:t>
            </a:r>
            <a:endPar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2" name="圆角矩形 31"/>
          <p:cNvSpPr/>
          <p:nvPr/>
        </p:nvSpPr>
        <p:spPr>
          <a:xfrm>
            <a:off x="7344916" y="232721"/>
            <a:ext cx="2160240" cy="2323551"/>
          </a:xfrm>
          <a:prstGeom prst="round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lnSpc>
                <a:spcPts val="3500"/>
              </a:lnSpc>
            </a:pPr>
            <a:endPar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3" name="矩形 32"/>
          <p:cNvSpPr/>
          <p:nvPr/>
        </p:nvSpPr>
        <p:spPr>
          <a:xfrm>
            <a:off x="7922335" y="278929"/>
            <a:ext cx="1005403" cy="338554"/>
          </a:xfrm>
          <a:prstGeom prst="rect">
            <a:avLst/>
          </a:prstGeom>
          <a:solidFill>
            <a:schemeClr val="accent1">
              <a:lumMod val="40000"/>
              <a:lumOff val="60000"/>
            </a:schemeClr>
          </a:solidFill>
          <a:ln w="19050">
            <a:noFill/>
          </a:ln>
        </p:spPr>
        <p:txBody>
          <a:bodyPr wrap="none">
            <a:spAutoFit/>
          </a:bodyPr>
          <a:lstStyle/>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发布计划</a:t>
            </a:r>
          </a:p>
        </p:txBody>
      </p:sp>
      <p:sp>
        <p:nvSpPr>
          <p:cNvPr id="34" name="矩形 33"/>
          <p:cNvSpPr/>
          <p:nvPr/>
        </p:nvSpPr>
        <p:spPr>
          <a:xfrm>
            <a:off x="7488932" y="612056"/>
            <a:ext cx="1872208" cy="440940"/>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十九大前</a:t>
            </a:r>
            <a:r>
              <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a:t>
            </a: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周</a:t>
            </a:r>
            <a:endPar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发布评价体系</a:t>
            </a:r>
          </a:p>
        </p:txBody>
      </p:sp>
      <p:sp>
        <p:nvSpPr>
          <p:cNvPr id="35" name="矩形 34"/>
          <p:cNvSpPr/>
          <p:nvPr/>
        </p:nvSpPr>
        <p:spPr>
          <a:xfrm>
            <a:off x="7488932" y="1268785"/>
            <a:ext cx="1872208" cy="440940"/>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十九大前</a:t>
            </a:r>
            <a:r>
              <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a:t>
            </a: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周</a:t>
            </a:r>
            <a:endPar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发布首批计算结果</a:t>
            </a:r>
          </a:p>
        </p:txBody>
      </p:sp>
      <p:sp>
        <p:nvSpPr>
          <p:cNvPr id="36" name="矩形 35"/>
          <p:cNvSpPr/>
          <p:nvPr/>
        </p:nvSpPr>
        <p:spPr>
          <a:xfrm>
            <a:off x="7492813" y="1925515"/>
            <a:ext cx="1872208" cy="440940"/>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十九大后</a:t>
            </a:r>
            <a:r>
              <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a:t>
            </a: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周</a:t>
            </a:r>
            <a:endParaRPr lang="en-US" altLang="zh-CN"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二次发布计算结果</a:t>
            </a:r>
          </a:p>
        </p:txBody>
      </p:sp>
      <p:sp>
        <p:nvSpPr>
          <p:cNvPr id="37" name="圆角矩形 36"/>
          <p:cNvSpPr/>
          <p:nvPr/>
        </p:nvSpPr>
        <p:spPr>
          <a:xfrm>
            <a:off x="9925045" y="224867"/>
            <a:ext cx="2160240" cy="2323551"/>
          </a:xfrm>
          <a:prstGeom prst="round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lnSpc>
                <a:spcPts val="3500"/>
              </a:lnSpc>
            </a:pPr>
            <a:endParaRPr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8" name="矩形 37"/>
          <p:cNvSpPr/>
          <p:nvPr/>
        </p:nvSpPr>
        <p:spPr>
          <a:xfrm>
            <a:off x="10069061" y="648283"/>
            <a:ext cx="1872208" cy="53983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决策参考</a:t>
            </a:r>
            <a:endPar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政策建议</a:t>
            </a:r>
          </a:p>
        </p:txBody>
      </p:sp>
      <p:sp>
        <p:nvSpPr>
          <p:cNvPr id="39" name="矩形 38"/>
          <p:cNvSpPr/>
          <p:nvPr/>
        </p:nvSpPr>
        <p:spPr>
          <a:xfrm>
            <a:off x="10069061" y="1318255"/>
            <a:ext cx="1872208" cy="523963"/>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评价体系</a:t>
            </a:r>
            <a:endPar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研究报告</a:t>
            </a:r>
          </a:p>
        </p:txBody>
      </p:sp>
      <p:sp>
        <p:nvSpPr>
          <p:cNvPr id="40" name="矩形 39"/>
          <p:cNvSpPr/>
          <p:nvPr/>
        </p:nvSpPr>
        <p:spPr>
          <a:xfrm>
            <a:off x="10069061" y="1972354"/>
            <a:ext cx="1872208" cy="379947"/>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公众科普精编</a:t>
            </a:r>
          </a:p>
        </p:txBody>
      </p:sp>
      <p:sp>
        <p:nvSpPr>
          <p:cNvPr id="41" name="矩形 40"/>
          <p:cNvSpPr/>
          <p:nvPr/>
        </p:nvSpPr>
        <p:spPr>
          <a:xfrm>
            <a:off x="10271327" y="289547"/>
            <a:ext cx="1415772" cy="338554"/>
          </a:xfrm>
          <a:prstGeom prst="rect">
            <a:avLst/>
          </a:prstGeom>
          <a:solidFill>
            <a:schemeClr val="accent1">
              <a:lumMod val="40000"/>
              <a:lumOff val="60000"/>
            </a:schemeClr>
          </a:solidFill>
          <a:ln w="19050">
            <a:noFill/>
          </a:ln>
        </p:spPr>
        <p:txBody>
          <a:bodyPr wrap="none">
            <a:spAutoFit/>
          </a:bodyPr>
          <a:lstStyle/>
          <a:p>
            <a:pPr algn="ct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体系产出形式</a:t>
            </a:r>
          </a:p>
        </p:txBody>
      </p:sp>
      <p:sp>
        <p:nvSpPr>
          <p:cNvPr id="27" name="矩形 26"/>
          <p:cNvSpPr/>
          <p:nvPr/>
        </p:nvSpPr>
        <p:spPr>
          <a:xfrm>
            <a:off x="4935316" y="558520"/>
            <a:ext cx="1872208" cy="288279"/>
          </a:xfrm>
          <a:prstGeom prst="rect">
            <a:avLst/>
          </a:prstGeom>
          <a:solidFill>
            <a:schemeClr val="accent1">
              <a:lumMod val="40000"/>
              <a:lumOff val="60000"/>
            </a:schemeClr>
          </a:solidFill>
          <a:ln w="19050">
            <a:solidFill>
              <a:schemeClr val="bg1"/>
            </a:solidFill>
          </a:ln>
          <a:effectLst>
            <a:outerShdw blurRad="50800" dist="38100" dir="2700000" algn="tl" rotWithShape="0">
              <a:prstClr val="black">
                <a:alpha val="40000"/>
              </a:prstClr>
            </a:outerShdw>
          </a:effectLst>
        </p:spPr>
        <p:txBody>
          <a:bodyPr wrap="square" rtlCol="0" anchor="ctr">
            <a:noAutofit/>
          </a:bodyPr>
          <a:lstStyle/>
          <a:p>
            <a:pPr algn="ctr"/>
            <a:r>
              <a:rPr lang="zh-CN" altLang="en-US" sz="1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中央网信办移动局</a:t>
            </a:r>
          </a:p>
        </p:txBody>
      </p:sp>
    </p:spTree>
    <p:extLst>
      <p:ext uri="{BB962C8B-B14F-4D97-AF65-F5344CB8AC3E}">
        <p14:creationId xmlns:p14="http://schemas.microsoft.com/office/powerpoint/2010/main" val="184703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348" y="540048"/>
            <a:ext cx="504056" cy="1971827"/>
          </a:xfrm>
        </p:spPr>
        <p:style>
          <a:lnRef idx="3">
            <a:schemeClr val="lt1"/>
          </a:lnRef>
          <a:fillRef idx="1">
            <a:schemeClr val="accent1"/>
          </a:fillRef>
          <a:effectRef idx="1">
            <a:schemeClr val="accent1"/>
          </a:effectRef>
          <a:fontRef idx="minor">
            <a:schemeClr val="lt1"/>
          </a:fontRef>
        </p:style>
        <p:txBody>
          <a:bodyPr>
            <a:noAutofit/>
          </a:bodyPr>
          <a:lstStyle/>
          <a:p>
            <a:pPr algn="ctr"/>
            <a:r>
              <a:rPr lang="zh-CN" altLang="en-US" sz="2000" b="1" dirty="0" smtClean="0">
                <a:latin typeface="华文楷体" panose="02010600040101010101" pitchFamily="2" charset="-122"/>
                <a:ea typeface="华文楷体" panose="02010600040101010101" pitchFamily="2" charset="-122"/>
              </a:rPr>
              <a:t>牵头单位介绍</a:t>
            </a:r>
            <a:endParaRPr lang="zh-CN" altLang="en-US" sz="2000" b="1" dirty="0">
              <a:latin typeface="华文楷体" panose="02010600040101010101" pitchFamily="2" charset="-122"/>
              <a:ea typeface="华文楷体" panose="02010600040101010101" pitchFamily="2" charset="-122"/>
            </a:endParaRPr>
          </a:p>
        </p:txBody>
      </p:sp>
      <p:sp>
        <p:nvSpPr>
          <p:cNvPr id="25" name="内容占位符 2"/>
          <p:cNvSpPr>
            <a:spLocks noGrp="1"/>
          </p:cNvSpPr>
          <p:nvPr>
            <p:ph sz="quarter" idx="10"/>
          </p:nvPr>
        </p:nvSpPr>
        <p:spPr>
          <a:xfrm>
            <a:off x="3024436" y="540048"/>
            <a:ext cx="9432032" cy="1657350"/>
          </a:xfrm>
        </p:spPr>
        <p:txBody>
          <a:bodyPr/>
          <a:lstStyle/>
          <a:p>
            <a:pPr marL="0" indent="0">
              <a:buNone/>
            </a:pPr>
            <a:r>
              <a:rPr lang="zh-CN" altLang="en-US" sz="1800" b="1" dirty="0">
                <a:latin typeface="华文楷体" panose="02010600040101010101" pitchFamily="2" charset="-122"/>
                <a:ea typeface="华文楷体" panose="02010600040101010101" pitchFamily="2" charset="-122"/>
              </a:rPr>
              <a:t>中国科学院是首批</a:t>
            </a:r>
            <a:r>
              <a:rPr lang="en-US" altLang="zh-CN" sz="1800" b="1" dirty="0">
                <a:latin typeface="华文楷体" panose="02010600040101010101" pitchFamily="2" charset="-122"/>
                <a:ea typeface="华文楷体" panose="02010600040101010101" pitchFamily="2" charset="-122"/>
              </a:rPr>
              <a:t>25</a:t>
            </a:r>
            <a:r>
              <a:rPr lang="zh-CN" altLang="en-US" sz="1800" b="1" dirty="0">
                <a:latin typeface="华文楷体" panose="02010600040101010101" pitchFamily="2" charset="-122"/>
                <a:ea typeface="华文楷体" panose="02010600040101010101" pitchFamily="2" charset="-122"/>
              </a:rPr>
              <a:t>家国家高端智库建设试点单位</a:t>
            </a:r>
            <a:r>
              <a:rPr lang="en-US" altLang="zh-CN" sz="1800" b="1" dirty="0">
                <a:latin typeface="华文楷体" panose="02010600040101010101" pitchFamily="2" charset="-122"/>
                <a:ea typeface="华文楷体" panose="02010600040101010101" pitchFamily="2" charset="-122"/>
              </a:rPr>
              <a:t>, </a:t>
            </a:r>
            <a:r>
              <a:rPr lang="zh-CN" altLang="en-US" sz="1800" b="1" dirty="0">
                <a:latin typeface="华文楷体" panose="02010600040101010101" pitchFamily="2" charset="-122"/>
                <a:ea typeface="华文楷体" panose="02010600040101010101" pitchFamily="2" charset="-122"/>
              </a:rPr>
              <a:t>也是首批</a:t>
            </a:r>
            <a:r>
              <a:rPr lang="en-US" altLang="zh-CN" sz="1800" b="1" dirty="0">
                <a:latin typeface="华文楷体" panose="02010600040101010101" pitchFamily="2" charset="-122"/>
                <a:ea typeface="华文楷体" panose="02010600040101010101" pitchFamily="2" charset="-122"/>
              </a:rPr>
              <a:t>10</a:t>
            </a:r>
            <a:r>
              <a:rPr lang="zh-CN" altLang="en-US" sz="1800" b="1" dirty="0">
                <a:latin typeface="华文楷体" panose="02010600040101010101" pitchFamily="2" charset="-122"/>
                <a:ea typeface="华文楷体" panose="02010600040101010101" pitchFamily="2" charset="-122"/>
              </a:rPr>
              <a:t>家党中央、国务院、中央军委直属的综合类国家高端智库试点单位之一，高端智库建设试点的重点任务是建设</a:t>
            </a:r>
            <a:r>
              <a:rPr lang="zh-CN" altLang="en-US" sz="2000" b="1" dirty="0">
                <a:solidFill>
                  <a:srgbClr val="FFFF00"/>
                </a:solidFill>
                <a:latin typeface="华文楷体" panose="02010600040101010101" pitchFamily="2" charset="-122"/>
                <a:ea typeface="华文楷体" panose="02010600040101010101" pitchFamily="2" charset="-122"/>
              </a:rPr>
              <a:t>中国科学院科技战略咨询研究院</a:t>
            </a:r>
            <a:r>
              <a:rPr lang="zh-CN" altLang="en-US" sz="1800" b="1" dirty="0">
                <a:latin typeface="华文楷体" panose="02010600040101010101" pitchFamily="2" charset="-122"/>
                <a:ea typeface="华文楷体" panose="02010600040101010101" pitchFamily="2" charset="-122"/>
              </a:rPr>
              <a:t>，其主要任务是</a:t>
            </a:r>
            <a:r>
              <a:rPr lang="zh-CN" altLang="en-US" sz="1800" b="1" dirty="0" smtClean="0">
                <a:latin typeface="华文楷体" panose="02010600040101010101" pitchFamily="2" charset="-122"/>
                <a:ea typeface="华文楷体" panose="02010600040101010101" pitchFamily="2" charset="-122"/>
              </a:rPr>
              <a:t>：</a:t>
            </a:r>
            <a:endParaRPr lang="en-US" altLang="zh-CN" sz="1800" b="1" dirty="0" smtClean="0">
              <a:latin typeface="华文楷体" panose="02010600040101010101" pitchFamily="2" charset="-122"/>
              <a:ea typeface="华文楷体" panose="02010600040101010101" pitchFamily="2" charset="-122"/>
            </a:endParaRPr>
          </a:p>
          <a:p>
            <a:pPr marL="0" indent="0">
              <a:buNone/>
            </a:pPr>
            <a:r>
              <a:rPr lang="zh-CN" altLang="en-US" sz="1800" dirty="0">
                <a:solidFill>
                  <a:schemeClr val="accent3">
                    <a:lumMod val="40000"/>
                    <a:lumOff val="60000"/>
                  </a:schemeClr>
                </a:solidFill>
                <a:latin typeface="华文楷体" panose="02010600040101010101" pitchFamily="2" charset="-122"/>
                <a:ea typeface="华文楷体" panose="02010600040101010101" pitchFamily="2" charset="-122"/>
              </a:rPr>
              <a:t>承担中央和有关部门相关决策咨询</a:t>
            </a:r>
            <a:r>
              <a:rPr lang="zh-CN" altLang="en-US" sz="1800" dirty="0" smtClean="0">
                <a:solidFill>
                  <a:schemeClr val="accent3">
                    <a:lumMod val="40000"/>
                    <a:lumOff val="60000"/>
                  </a:schemeClr>
                </a:solidFill>
                <a:latin typeface="华文楷体" panose="02010600040101010101" pitchFamily="2" charset="-122"/>
                <a:ea typeface="华文楷体" panose="02010600040101010101" pitchFamily="2" charset="-122"/>
              </a:rPr>
              <a:t>任务；开展</a:t>
            </a:r>
            <a:r>
              <a:rPr lang="zh-CN" altLang="en-US" sz="1800" dirty="0">
                <a:solidFill>
                  <a:schemeClr val="accent3">
                    <a:lumMod val="40000"/>
                    <a:lumOff val="60000"/>
                  </a:schemeClr>
                </a:solidFill>
                <a:latin typeface="华文楷体" panose="02010600040101010101" pitchFamily="2" charset="-122"/>
                <a:ea typeface="华文楷体" panose="02010600040101010101" pitchFamily="2" charset="-122"/>
              </a:rPr>
              <a:t>科技发展战略、科技和创新政策、生态文明与可持续发展战略、预测预见分析、战略情报</a:t>
            </a:r>
            <a:r>
              <a:rPr lang="zh-CN" altLang="en-US" sz="1800" dirty="0" smtClean="0">
                <a:solidFill>
                  <a:schemeClr val="accent3">
                    <a:lumMod val="40000"/>
                    <a:lumOff val="60000"/>
                  </a:schemeClr>
                </a:solidFill>
                <a:latin typeface="华文楷体" panose="02010600040101010101" pitchFamily="2" charset="-122"/>
                <a:ea typeface="华文楷体" panose="02010600040101010101" pitchFamily="2" charset="-122"/>
              </a:rPr>
              <a:t>研究；研</a:t>
            </a:r>
            <a:r>
              <a:rPr lang="zh-CN" altLang="en-US" sz="1800" dirty="0">
                <a:solidFill>
                  <a:schemeClr val="accent3">
                    <a:lumMod val="40000"/>
                    <a:lumOff val="60000"/>
                  </a:schemeClr>
                </a:solidFill>
                <a:latin typeface="华文楷体" panose="02010600040101010101" pitchFamily="2" charset="-122"/>
                <a:ea typeface="华文楷体" panose="02010600040101010101" pitchFamily="2" charset="-122"/>
              </a:rPr>
              <a:t>判科技发展趋势和</a:t>
            </a:r>
            <a:r>
              <a:rPr lang="zh-CN" altLang="en-US" sz="1800" dirty="0" smtClean="0">
                <a:solidFill>
                  <a:schemeClr val="accent3">
                    <a:lumMod val="40000"/>
                    <a:lumOff val="60000"/>
                  </a:schemeClr>
                </a:solidFill>
                <a:latin typeface="华文楷体" panose="02010600040101010101" pitchFamily="2" charset="-122"/>
                <a:ea typeface="华文楷体" panose="02010600040101010101" pitchFamily="2" charset="-122"/>
              </a:rPr>
              <a:t>方向；研</a:t>
            </a:r>
            <a:r>
              <a:rPr lang="zh-CN" altLang="en-US" sz="1800" dirty="0">
                <a:solidFill>
                  <a:schemeClr val="accent3">
                    <a:lumMod val="40000"/>
                    <a:lumOff val="60000"/>
                  </a:schemeClr>
                </a:solidFill>
                <a:latin typeface="华文楷体" panose="02010600040101010101" pitchFamily="2" charset="-122"/>
                <a:ea typeface="华文楷体" panose="02010600040101010101" pitchFamily="2" charset="-122"/>
              </a:rPr>
              <a:t>判经济社会发展和国家安全中的重大</a:t>
            </a:r>
            <a:r>
              <a:rPr lang="zh-CN" altLang="en-US" sz="1800" dirty="0" smtClean="0">
                <a:solidFill>
                  <a:schemeClr val="accent3">
                    <a:lumMod val="40000"/>
                    <a:lumOff val="60000"/>
                  </a:schemeClr>
                </a:solidFill>
                <a:latin typeface="华文楷体" panose="02010600040101010101" pitchFamily="2" charset="-122"/>
                <a:ea typeface="华文楷体" panose="02010600040101010101" pitchFamily="2" charset="-122"/>
              </a:rPr>
              <a:t>问题；提出</a:t>
            </a:r>
            <a:r>
              <a:rPr lang="zh-CN" altLang="en-US" sz="1800" dirty="0">
                <a:solidFill>
                  <a:schemeClr val="accent3">
                    <a:lumMod val="40000"/>
                    <a:lumOff val="60000"/>
                  </a:schemeClr>
                </a:solidFill>
                <a:latin typeface="华文楷体" panose="02010600040101010101" pitchFamily="2" charset="-122"/>
                <a:ea typeface="华文楷体" panose="02010600040101010101" pitchFamily="2" charset="-122"/>
              </a:rPr>
              <a:t>科学咨询建议和系统解决方案</a:t>
            </a:r>
          </a:p>
          <a:p>
            <a:pPr marL="0" indent="0">
              <a:buNone/>
            </a:pPr>
            <a:endParaRPr lang="zh-CN" altLang="en-US" sz="1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89966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ptical flare (32).png"/>
          <p:cNvPicPr>
            <a:picLocks noChangeAspect="1"/>
          </p:cNvPicPr>
          <p:nvPr/>
        </p:nvPicPr>
        <p:blipFill>
          <a:blip r:embed="rId2">
            <a:alphaModFix amt="48000"/>
          </a:blip>
          <a:stretch>
            <a:fillRect/>
          </a:stretch>
        </p:blipFill>
        <p:spPr>
          <a:xfrm rot="18713636">
            <a:off x="3639715" y="-3733693"/>
            <a:ext cx="7122371" cy="10105540"/>
          </a:xfrm>
          <a:prstGeom prst="rect">
            <a:avLst/>
          </a:prstGeom>
        </p:spPr>
      </p:pic>
      <p:sp>
        <p:nvSpPr>
          <p:cNvPr id="5" name="Title 4"/>
          <p:cNvSpPr txBox="1"/>
          <p:nvPr/>
        </p:nvSpPr>
        <p:spPr>
          <a:xfrm>
            <a:off x="0" y="737488"/>
            <a:ext cx="14401800" cy="362971"/>
          </a:xfrm>
          <a:prstGeom prst="rect">
            <a:avLst/>
          </a:prstGeom>
        </p:spPr>
        <p:txBody>
          <a:bodyPr lIns="110140" tIns="55070" rIns="110140" bIns="55070">
            <a:noAutofit/>
          </a:bodyPr>
          <a:lst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anose="020B0A04020102020204" pitchFamily="34" charset="0"/>
              </a:defRPr>
            </a:lvl2pPr>
            <a:lvl3pPr algn="l" rtl="0" eaLnBrk="1" fontAlgn="base" hangingPunct="1">
              <a:lnSpc>
                <a:spcPct val="80000"/>
              </a:lnSpc>
              <a:spcBef>
                <a:spcPct val="0"/>
              </a:spcBef>
              <a:spcAft>
                <a:spcPct val="0"/>
              </a:spcAft>
              <a:defRPr sz="3200" b="1">
                <a:solidFill>
                  <a:schemeClr val="accent1"/>
                </a:solidFill>
                <a:latin typeface="Arial Black" panose="020B0A04020102020204" pitchFamily="34" charset="0"/>
              </a:defRPr>
            </a:lvl3pPr>
            <a:lvl4pPr algn="l" rtl="0" eaLnBrk="1" fontAlgn="base" hangingPunct="1">
              <a:lnSpc>
                <a:spcPct val="80000"/>
              </a:lnSpc>
              <a:spcBef>
                <a:spcPct val="0"/>
              </a:spcBef>
              <a:spcAft>
                <a:spcPct val="0"/>
              </a:spcAft>
              <a:defRPr sz="3200" b="1">
                <a:solidFill>
                  <a:schemeClr val="accent1"/>
                </a:solidFill>
                <a:latin typeface="Arial Black" panose="020B0A04020102020204" pitchFamily="34" charset="0"/>
              </a:defRPr>
            </a:lvl4pPr>
            <a:lvl5pPr algn="l" rtl="0" eaLnBrk="1" fontAlgn="base" hangingPunct="1">
              <a:lnSpc>
                <a:spcPct val="80000"/>
              </a:lnSpc>
              <a:spcBef>
                <a:spcPct val="0"/>
              </a:spcBef>
              <a:spcAft>
                <a:spcPct val="0"/>
              </a:spcAft>
              <a:defRPr sz="3200" b="1">
                <a:solidFill>
                  <a:schemeClr val="accent1"/>
                </a:solidFill>
                <a:latin typeface="Arial Black" panose="020B0A04020102020204"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anose="020B0A04020102020204"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anose="020B0A04020102020204"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anose="020B0A04020102020204"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anose="020B0A04020102020204" pitchFamily="34" charset="0"/>
              </a:defRPr>
            </a:lvl9pPr>
          </a:lstStyle>
          <a:p>
            <a:pPr algn="ctr">
              <a:spcBef>
                <a:spcPts val="600"/>
              </a:spcBef>
            </a:pPr>
            <a:r>
              <a:rPr kumimoji="1" lang="zh-CN" altLang="en-US" sz="3600" b="1" dirty="0">
                <a:solidFill>
                  <a:srgbClr val="00B050"/>
                </a:solidFill>
                <a:effectLst>
                  <a:outerShdw blurRad="38100" dist="38100" dir="2700000" algn="tl">
                    <a:srgbClr val="000000">
                      <a:alpha val="43137"/>
                    </a:srgbClr>
                  </a:outerShdw>
                </a:effectLst>
              </a:rPr>
              <a:t>请期待我们的产出</a:t>
            </a:r>
            <a:endParaRPr kumimoji="1" lang="en-US" altLang="zh-CN" sz="3600" b="1" dirty="0">
              <a:solidFill>
                <a:srgbClr val="00B050"/>
              </a:solidFill>
              <a:effectLst>
                <a:outerShdw blurRad="38100" dist="38100" dir="2700000" algn="tl">
                  <a:srgbClr val="000000">
                    <a:alpha val="43137"/>
                  </a:srgbClr>
                </a:outerShdw>
              </a:effectLst>
            </a:endParaRPr>
          </a:p>
          <a:p>
            <a:pPr algn="ctr">
              <a:spcBef>
                <a:spcPts val="600"/>
              </a:spcBef>
            </a:pPr>
            <a:r>
              <a:rPr kumimoji="1" lang="zh-CN" altLang="en-US" sz="36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谢谢聆听</a:t>
            </a:r>
            <a:endParaRPr lang="en-GB" sz="3600" dirty="0">
              <a:latin typeface="华文行楷" panose="02010800040101010101" pitchFamily="2" charset="-122"/>
              <a:ea typeface="华文行楷" panose="02010800040101010101" pitchFamily="2" charset="-122"/>
            </a:endParaRPr>
          </a:p>
        </p:txBody>
      </p:sp>
      <p:sp>
        <p:nvSpPr>
          <p:cNvPr id="6" name="矩形 5"/>
          <p:cNvSpPr/>
          <p:nvPr/>
        </p:nvSpPr>
        <p:spPr>
          <a:xfrm>
            <a:off x="6012914" y="1817608"/>
            <a:ext cx="2375971" cy="738664"/>
          </a:xfrm>
          <a:prstGeom prst="rect">
            <a:avLst/>
          </a:prstGeom>
        </p:spPr>
        <p:txBody>
          <a:bodyPr wrap="none">
            <a:spAutoFit/>
          </a:bodyPr>
          <a:lstStyle/>
          <a:p>
            <a:pPr algn="ctr"/>
            <a:r>
              <a:rPr lang="zh-CN" altLang="en-US" b="1" dirty="0" smtClean="0">
                <a:solidFill>
                  <a:schemeClr val="accent3">
                    <a:lumMod val="40000"/>
                    <a:lumOff val="60000"/>
                  </a:schemeClr>
                </a:solidFill>
                <a:latin typeface="华文楷体" panose="02010600040101010101" pitchFamily="2" charset="-122"/>
                <a:ea typeface="华文楷体" panose="02010600040101010101" pitchFamily="2" charset="-122"/>
              </a:rPr>
              <a:t>郭剑锋</a:t>
            </a:r>
            <a:endParaRPr lang="en-US" altLang="zh-CN" b="1" dirty="0" smtClean="0">
              <a:solidFill>
                <a:schemeClr val="accent3">
                  <a:lumMod val="40000"/>
                  <a:lumOff val="60000"/>
                </a:schemeClr>
              </a:solidFill>
              <a:latin typeface="华文楷体" panose="02010600040101010101" pitchFamily="2" charset="-122"/>
              <a:ea typeface="华文楷体" panose="02010600040101010101" pitchFamily="2" charset="-122"/>
            </a:endParaRPr>
          </a:p>
          <a:p>
            <a:pPr algn="ctr"/>
            <a:r>
              <a:rPr lang="en-US" altLang="zh-CN" b="1" dirty="0" smtClean="0">
                <a:solidFill>
                  <a:schemeClr val="accent3">
                    <a:lumMod val="40000"/>
                    <a:lumOff val="60000"/>
                  </a:schemeClr>
                </a:solidFill>
                <a:latin typeface="华文楷体" panose="02010600040101010101" pitchFamily="2" charset="-122"/>
                <a:ea typeface="华文楷体" panose="02010600040101010101" pitchFamily="2" charset="-122"/>
              </a:rPr>
              <a:t>Guojf@casipm.ac.cn</a:t>
            </a:r>
            <a:endParaRPr lang="zh-CN" altLang="en-US" b="1" dirty="0">
              <a:solidFill>
                <a:schemeClr val="accent3">
                  <a:lumMod val="40000"/>
                  <a:lumOff val="60000"/>
                </a:schemeClr>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4"/>
                                        </p:tgtEl>
                                      </p:cBhvr>
                                    </p:animEffect>
                                    <p:set>
                                      <p:cBhvr>
                                        <p:cTn id="13"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0090" y="396032"/>
            <a:ext cx="12961620" cy="468049"/>
          </a:xfrm>
        </p:spPr>
        <p:txBody>
          <a:bodyPr>
            <a:noAutofit/>
          </a:bodyPr>
          <a:lstStyle/>
          <a:p>
            <a:pPr algn="ctr"/>
            <a:r>
              <a:rPr kumimoji="1" lang="zh-CN" altLang="en-US" sz="2900" b="1" dirty="0">
                <a:effectLst>
                  <a:outerShdw blurRad="38100" dist="38100" dir="2700000" algn="tl">
                    <a:srgbClr val="000000">
                      <a:alpha val="43137"/>
                    </a:srgbClr>
                  </a:outerShdw>
                </a:effectLst>
                <a:latin typeface="黑体"/>
                <a:ea typeface="黑体"/>
                <a:cs typeface="黑体"/>
              </a:rPr>
              <a:t>金融科技</a:t>
            </a:r>
            <a:r>
              <a:rPr kumimoji="1" lang="zh-CN" altLang="en-US" sz="2900" b="1" dirty="0" smtClean="0">
                <a:effectLst>
                  <a:outerShdw blurRad="38100" dist="38100" dir="2700000" algn="tl">
                    <a:srgbClr val="000000">
                      <a:alpha val="43137"/>
                    </a:srgbClr>
                  </a:outerShdw>
                </a:effectLst>
                <a:latin typeface="黑体"/>
                <a:ea typeface="黑体"/>
                <a:cs typeface="黑体"/>
              </a:rPr>
              <a:t>是金融体系的</a:t>
            </a:r>
            <a:r>
              <a:rPr kumimoji="1" lang="zh-CN" altLang="en-US" sz="2900" b="1" dirty="0">
                <a:effectLst>
                  <a:outerShdw blurRad="38100" dist="38100" dir="2700000" algn="tl">
                    <a:srgbClr val="000000">
                      <a:alpha val="43137"/>
                    </a:srgbClr>
                  </a:outerShdw>
                </a:effectLst>
                <a:latin typeface="黑体"/>
                <a:ea typeface="黑体"/>
                <a:cs typeface="黑体"/>
              </a:rPr>
              <a:t>重要</a:t>
            </a:r>
            <a:r>
              <a:rPr kumimoji="1" lang="zh-CN" altLang="en-US" sz="2900" b="1" dirty="0" smtClean="0">
                <a:effectLst>
                  <a:outerShdw blurRad="38100" dist="38100" dir="2700000" algn="tl">
                    <a:srgbClr val="000000">
                      <a:alpha val="43137"/>
                    </a:srgbClr>
                  </a:outerShdw>
                </a:effectLst>
                <a:latin typeface="黑体"/>
                <a:ea typeface="黑体"/>
                <a:cs typeface="黑体"/>
              </a:rPr>
              <a:t>组成</a:t>
            </a:r>
            <a:endParaRPr lang="zh-CN" altLang="en-US" sz="2900" dirty="0"/>
          </a:p>
        </p:txBody>
      </p:sp>
      <p:sp>
        <p:nvSpPr>
          <p:cNvPr id="5" name="内容占位符 4"/>
          <p:cNvSpPr>
            <a:spLocks noGrp="1"/>
          </p:cNvSpPr>
          <p:nvPr>
            <p:ph idx="4294967295"/>
          </p:nvPr>
        </p:nvSpPr>
        <p:spPr>
          <a:xfrm>
            <a:off x="720180" y="900088"/>
            <a:ext cx="12961530" cy="1584176"/>
          </a:xfrm>
        </p:spPr>
        <p:txBody>
          <a:bodyPr/>
          <a:lstStyle/>
          <a:p>
            <a:r>
              <a:rPr lang="en-US" altLang="zh-CN" sz="1800" b="1" dirty="0">
                <a:latin typeface="华文楷体" panose="02010600040101010101" pitchFamily="2" charset="-122"/>
                <a:ea typeface="华文楷体" panose="02010600040101010101" pitchFamily="2" charset="-122"/>
              </a:rPr>
              <a:t>1</a:t>
            </a:r>
            <a:r>
              <a:rPr lang="zh-CN" altLang="en-US" sz="1800" b="1" dirty="0">
                <a:latin typeface="华文楷体" panose="02010600040101010101" pitchFamily="2" charset="-122"/>
                <a:ea typeface="华文楷体" panose="02010600040101010101" pitchFamily="2" charset="-122"/>
              </a:rPr>
              <a:t>、技术的发展步伐不可阻挡、越来越快，新技术与传统行业的进一步融合是</a:t>
            </a:r>
            <a:r>
              <a:rPr lang="zh-CN" altLang="en-US" sz="1800" b="1" dirty="0" smtClean="0">
                <a:latin typeface="华文楷体" panose="02010600040101010101" pitchFamily="2" charset="-122"/>
                <a:ea typeface="华文楷体" panose="02010600040101010101" pitchFamily="2" charset="-122"/>
              </a:rPr>
              <a:t>必然趋势</a:t>
            </a:r>
            <a:endParaRPr lang="en-US" altLang="zh-CN" sz="1800"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2</a:t>
            </a:r>
            <a:r>
              <a:rPr lang="zh-CN" altLang="en-US" sz="1800" b="1" dirty="0">
                <a:latin typeface="华文楷体" panose="02010600040101010101" pitchFamily="2" charset="-122"/>
                <a:ea typeface="华文楷体" panose="02010600040101010101" pitchFamily="2" charset="-122"/>
              </a:rPr>
              <a:t>、</a:t>
            </a:r>
            <a:r>
              <a:rPr lang="zh-CN" altLang="en-US" sz="1800" b="1" dirty="0" smtClean="0">
                <a:latin typeface="华文楷体" panose="02010600040101010101" pitchFamily="2" charset="-122"/>
                <a:ea typeface="华文楷体" panose="02010600040101010101" pitchFamily="2" charset="-122"/>
              </a:rPr>
              <a:t>提高金融系统的</a:t>
            </a:r>
            <a:r>
              <a:rPr lang="zh-CN" altLang="en-US" sz="1800" b="1" dirty="0">
                <a:latin typeface="华文楷体" panose="02010600040101010101" pitchFamily="2" charset="-122"/>
                <a:ea typeface="华文楷体" panose="02010600040101010101" pitchFamily="2" charset="-122"/>
              </a:rPr>
              <a:t>普惠性是世界范围内的大趋势、大需求，这正是金融科技产业的强项所在</a:t>
            </a:r>
            <a:endParaRPr lang="zh-CN" altLang="zh-CN" sz="1800" b="1" dirty="0">
              <a:latin typeface="华文楷体" panose="02010600040101010101" pitchFamily="2" charset="-122"/>
              <a:ea typeface="华文楷体" panose="02010600040101010101" pitchFamily="2" charset="-122"/>
            </a:endParaRPr>
          </a:p>
          <a:p>
            <a:pPr marL="0" indent="0">
              <a:buNone/>
            </a:pP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      *2017</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年</a:t>
            </a: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5</a:t>
            </a:r>
            <a:r>
              <a:rPr lang="zh-CN" altLang="zh-CN" sz="1600" dirty="0">
                <a:solidFill>
                  <a:schemeClr val="accent3">
                    <a:lumMod val="40000"/>
                    <a:lumOff val="60000"/>
                  </a:schemeClr>
                </a:solidFill>
                <a:latin typeface="华文楷体" panose="02010600040101010101" pitchFamily="2" charset="-122"/>
                <a:ea typeface="华文楷体" panose="02010600040101010101" pitchFamily="2" charset="-122"/>
              </a:rPr>
              <a:t>月</a:t>
            </a: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3</a:t>
            </a:r>
            <a:r>
              <a:rPr lang="zh-CN" altLang="zh-CN" sz="1600" dirty="0">
                <a:solidFill>
                  <a:schemeClr val="accent3">
                    <a:lumMod val="40000"/>
                    <a:lumOff val="60000"/>
                  </a:schemeClr>
                </a:solidFill>
                <a:latin typeface="华文楷体" panose="02010600040101010101" pitchFamily="2" charset="-122"/>
                <a:ea typeface="华文楷体" panose="02010600040101010101" pitchFamily="2" charset="-122"/>
              </a:rPr>
              <a:t>日，李克强主持召开国务院常务会议，明确要求大型商业银行</a:t>
            </a: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2017</a:t>
            </a:r>
            <a:r>
              <a:rPr lang="zh-CN" altLang="zh-CN" sz="1600" dirty="0">
                <a:solidFill>
                  <a:schemeClr val="accent3">
                    <a:lumMod val="40000"/>
                    <a:lumOff val="60000"/>
                  </a:schemeClr>
                </a:solidFill>
                <a:latin typeface="华文楷体" panose="02010600040101010101" pitchFamily="2" charset="-122"/>
                <a:ea typeface="华文楷体" panose="02010600040101010101" pitchFamily="2" charset="-122"/>
              </a:rPr>
              <a:t>年内要完成普惠金融事业部设立。从国务院常务会议部署，到普惠金融事业部挂牌，五大国有商业银行落实李克强总理的要求，用了不到两个月</a:t>
            </a:r>
            <a:r>
              <a:rPr lang="zh-CN" altLang="zh-CN" sz="1600" dirty="0" smtClean="0">
                <a:solidFill>
                  <a:schemeClr val="accent3">
                    <a:lumMod val="40000"/>
                    <a:lumOff val="60000"/>
                  </a:schemeClr>
                </a:solidFill>
                <a:latin typeface="华文楷体" panose="02010600040101010101" pitchFamily="2" charset="-122"/>
                <a:ea typeface="华文楷体" panose="02010600040101010101" pitchFamily="2" charset="-122"/>
              </a:rPr>
              <a:t>时间</a:t>
            </a:r>
            <a:endPar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3</a:t>
            </a:r>
            <a:r>
              <a:rPr lang="zh-CN" altLang="en-US" sz="1800" b="1" dirty="0">
                <a:latin typeface="华文楷体" panose="02010600040101010101" pitchFamily="2" charset="-122"/>
                <a:ea typeface="华文楷体" panose="02010600040101010101" pitchFamily="2" charset="-122"/>
              </a:rPr>
              <a:t>、长尾金融客户的数量和比重都非常之大，尤其在中国</a:t>
            </a:r>
            <a:endParaRPr lang="en-US" altLang="zh-CN" sz="1800" b="1" dirty="0">
              <a:latin typeface="华文楷体" panose="02010600040101010101" pitchFamily="2" charset="-122"/>
              <a:ea typeface="华文楷体" panose="02010600040101010101" pitchFamily="2" charset="-122"/>
            </a:endParaRPr>
          </a:p>
          <a:p>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90" y="288023"/>
            <a:ext cx="12961620" cy="468049"/>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金融科技产业只会快速</a:t>
            </a:r>
            <a:r>
              <a:rPr kumimoji="1" lang="zh-CN" altLang="en-US" sz="3200" b="1" dirty="0" smtClean="0">
                <a:effectLst>
                  <a:outerShdw blurRad="38100" dist="38100" dir="2700000" algn="tl">
                    <a:srgbClr val="000000">
                      <a:alpha val="43137"/>
                    </a:srgbClr>
                  </a:outerShdw>
                </a:effectLst>
                <a:latin typeface="黑体"/>
                <a:ea typeface="黑体"/>
                <a:cs typeface="黑体"/>
              </a:rPr>
              <a:t>壮大</a:t>
            </a:r>
            <a:endParaRPr lang="zh-CN" altLang="en-US" dirty="0"/>
          </a:p>
        </p:txBody>
      </p:sp>
      <p:sp>
        <p:nvSpPr>
          <p:cNvPr id="3" name="内容占位符 2"/>
          <p:cNvSpPr>
            <a:spLocks noGrp="1"/>
          </p:cNvSpPr>
          <p:nvPr>
            <p:ph sz="quarter" idx="10"/>
          </p:nvPr>
        </p:nvSpPr>
        <p:spPr>
          <a:xfrm>
            <a:off x="720725" y="898922"/>
            <a:ext cx="13033375" cy="1657350"/>
          </a:xfrm>
        </p:spPr>
        <p:txBody>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、金融科技提供的服务更快速、更方便，更直接接触</a:t>
            </a:r>
            <a:r>
              <a:rPr lang="zh-CN" altLang="en-US" sz="2000" b="1" dirty="0" smtClean="0">
                <a:latin typeface="华文楷体" panose="02010600040101010101" pitchFamily="2" charset="-122"/>
                <a:ea typeface="华文楷体" panose="02010600040101010101" pitchFamily="2" charset="-122"/>
              </a:rPr>
              <a:t>客户</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、金融科技的发展与信息技术的发展并行（移动互联、人工智能、云计算和大数据等），具有不可阻挡的</a:t>
            </a:r>
            <a:r>
              <a:rPr lang="zh-CN" altLang="en-US" sz="2000" b="1" dirty="0" smtClean="0">
                <a:latin typeface="华文楷体" panose="02010600040101010101" pitchFamily="2" charset="-122"/>
                <a:ea typeface="华文楷体" panose="02010600040101010101" pitchFamily="2" charset="-122"/>
              </a:rPr>
              <a:t>趋势</a:t>
            </a:r>
            <a:endParaRPr lang="zh-CN" altLang="en-US"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、金融科技带来改变的落脚点在提升金融系统的效率</a:t>
            </a:r>
            <a:r>
              <a:rPr lang="zh-CN" altLang="en-US" sz="2000" b="1" dirty="0" smtClean="0">
                <a:latin typeface="华文楷体" panose="02010600040101010101" pitchFamily="2" charset="-122"/>
                <a:ea typeface="华文楷体" panose="02010600040101010101" pitchFamily="2" charset="-122"/>
              </a:rPr>
              <a:t>和普惠程度</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、金融科技必将与传统金融行业彼此吸引，形成密不可分的新金融生态</a:t>
            </a:r>
          </a:p>
          <a:p>
            <a:endParaRPr lang="zh-CN" altLang="en-US" sz="2000" dirty="0"/>
          </a:p>
        </p:txBody>
      </p:sp>
    </p:spTree>
    <p:extLst>
      <p:ext uri="{BB962C8B-B14F-4D97-AF65-F5344CB8AC3E}">
        <p14:creationId xmlns:p14="http://schemas.microsoft.com/office/powerpoint/2010/main" val="1609375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90" y="214058"/>
            <a:ext cx="12961620" cy="468049"/>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金融科技产业的安全</a:t>
            </a:r>
            <a:r>
              <a:rPr kumimoji="1" lang="zh-CN" altLang="en-US" sz="3200" b="1" dirty="0" smtClean="0">
                <a:effectLst>
                  <a:outerShdw blurRad="38100" dist="38100" dir="2700000" algn="tl">
                    <a:srgbClr val="000000">
                      <a:alpha val="43137"/>
                    </a:srgbClr>
                  </a:outerShdw>
                </a:effectLst>
                <a:latin typeface="黑体"/>
                <a:ea typeface="黑体"/>
                <a:cs typeface="黑体"/>
              </a:rPr>
              <a:t>事关重大</a:t>
            </a:r>
            <a:endParaRPr lang="zh-CN" altLang="en-US" dirty="0"/>
          </a:p>
        </p:txBody>
      </p:sp>
      <p:sp>
        <p:nvSpPr>
          <p:cNvPr id="3" name="内容占位符 2"/>
          <p:cNvSpPr>
            <a:spLocks noGrp="1"/>
          </p:cNvSpPr>
          <p:nvPr>
            <p:ph sz="quarter" idx="10"/>
          </p:nvPr>
        </p:nvSpPr>
        <p:spPr>
          <a:xfrm>
            <a:off x="485685" y="660118"/>
            <a:ext cx="13466512" cy="1657350"/>
          </a:xfrm>
        </p:spPr>
        <p:txBody>
          <a:bodyPr/>
          <a:lstStyle/>
          <a:p>
            <a:r>
              <a:rPr lang="en-US" altLang="zh-CN" sz="1800" b="1" dirty="0">
                <a:latin typeface="华文楷体" panose="02010600040101010101" pitchFamily="2" charset="-122"/>
                <a:ea typeface="华文楷体" panose="02010600040101010101" pitchFamily="2" charset="-122"/>
              </a:rPr>
              <a:t>1</a:t>
            </a:r>
            <a:r>
              <a:rPr lang="zh-CN" altLang="en-US" sz="1800" b="1" dirty="0">
                <a:latin typeface="华文楷体" panose="02010600040101010101" pitchFamily="2" charset="-122"/>
                <a:ea typeface="华文楷体" panose="02010600040101010101" pitchFamily="2" charset="-122"/>
              </a:rPr>
              <a:t>、金融科技的安全是金融系统安全的一部分</a:t>
            </a:r>
            <a:endParaRPr lang="en-US" altLang="zh-CN" sz="1800" b="1" dirty="0">
              <a:latin typeface="华文楷体" panose="02010600040101010101" pitchFamily="2" charset="-122"/>
              <a:ea typeface="华文楷体" panose="02010600040101010101" pitchFamily="2" charset="-122"/>
            </a:endParaRPr>
          </a:p>
          <a:p>
            <a:pPr marL="0" indent="0">
              <a:buNone/>
            </a:pPr>
            <a:r>
              <a:rPr lang="en-US" altLang="zh-CN" sz="1400" dirty="0" smtClean="0">
                <a:solidFill>
                  <a:schemeClr val="accent3">
                    <a:lumMod val="40000"/>
                    <a:lumOff val="60000"/>
                  </a:schemeClr>
                </a:solidFill>
                <a:latin typeface="华文楷体" panose="02010600040101010101" pitchFamily="2" charset="-122"/>
                <a:ea typeface="华文楷体" panose="02010600040101010101" pitchFamily="2" charset="-122"/>
              </a:rPr>
              <a:t>      *</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近期召开的金融工作会议：习近平总书记把加强互联网金融监管作为防止发生系统性金融风险的一项</a:t>
            </a:r>
            <a:r>
              <a:rPr lang="zh-CN" altLang="en-US" sz="1400" dirty="0" smtClean="0">
                <a:solidFill>
                  <a:schemeClr val="accent3">
                    <a:lumMod val="40000"/>
                    <a:lumOff val="60000"/>
                  </a:schemeClr>
                </a:solidFill>
                <a:latin typeface="华文楷体" panose="02010600040101010101" pitchFamily="2" charset="-122"/>
                <a:ea typeface="华文楷体" panose="02010600040101010101" pitchFamily="2" charset="-122"/>
              </a:rPr>
              <a:t>内容</a:t>
            </a:r>
            <a:endPar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2</a:t>
            </a:r>
            <a:r>
              <a:rPr lang="zh-CN" altLang="en-US" sz="1800" b="1" dirty="0">
                <a:latin typeface="华文楷体" panose="02010600040101010101" pitchFamily="2" charset="-122"/>
                <a:ea typeface="华文楷体" panose="02010600040101010101" pitchFamily="2" charset="-122"/>
              </a:rPr>
              <a:t>、金融科技的安全是国家网络安全的一部分</a:t>
            </a:r>
            <a:endParaRPr lang="en-US" altLang="zh-CN" sz="1800" b="1" dirty="0">
              <a:latin typeface="华文楷体" panose="02010600040101010101" pitchFamily="2" charset="-122"/>
              <a:ea typeface="华文楷体" panose="02010600040101010101" pitchFamily="2" charset="-122"/>
            </a:endParaRPr>
          </a:p>
          <a:p>
            <a:pPr marL="0" indent="0">
              <a:buNone/>
            </a:pP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 </a:t>
            </a:r>
            <a:r>
              <a:rPr lang="en-US" altLang="zh-CN" sz="1400" dirty="0" smtClean="0">
                <a:solidFill>
                  <a:schemeClr val="accent3">
                    <a:lumMod val="40000"/>
                    <a:lumOff val="60000"/>
                  </a:schemeClr>
                </a:solidFill>
                <a:latin typeface="华文楷体" panose="02010600040101010101" pitchFamily="2" charset="-122"/>
                <a:ea typeface="华文楷体" panose="02010600040101010101" pitchFamily="2" charset="-122"/>
              </a:rPr>
              <a:t>     *《</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中华人民共和国网络安全法</a:t>
            </a: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已于</a:t>
            </a: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2017</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年</a:t>
            </a: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6</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月</a:t>
            </a: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1</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日施行。金融科技需要</a:t>
            </a:r>
            <a:r>
              <a:rPr lang="zh-CN" altLang="zh-CN" sz="1400" dirty="0">
                <a:solidFill>
                  <a:schemeClr val="accent3">
                    <a:lumMod val="40000"/>
                    <a:lumOff val="60000"/>
                  </a:schemeClr>
                </a:solidFill>
                <a:latin typeface="华文楷体" panose="02010600040101010101" pitchFamily="2" charset="-122"/>
                <a:ea typeface="华文楷体" panose="02010600040101010101" pitchFamily="2" charset="-122"/>
              </a:rPr>
              <a:t>积极响应国家对网络安全风险管理提出的更高要求。主动发起学术研究项目，帮助行业进行安全态势评估，提升互联网金融平台的安全管理能力，以应对当前严峻的网络安全</a:t>
            </a:r>
            <a:r>
              <a:rPr lang="zh-CN" altLang="zh-CN" sz="1400" dirty="0" smtClean="0">
                <a:solidFill>
                  <a:schemeClr val="accent3">
                    <a:lumMod val="40000"/>
                    <a:lumOff val="60000"/>
                  </a:schemeClr>
                </a:solidFill>
                <a:latin typeface="华文楷体" panose="02010600040101010101" pitchFamily="2" charset="-122"/>
                <a:ea typeface="华文楷体" panose="02010600040101010101" pitchFamily="2" charset="-122"/>
              </a:rPr>
              <a:t>形势</a:t>
            </a:r>
            <a:endParaRPr lang="en-US" altLang="zh-CN" sz="1400" dirty="0" smtClean="0">
              <a:solidFill>
                <a:schemeClr val="accent3">
                  <a:lumMod val="40000"/>
                  <a:lumOff val="60000"/>
                </a:schemeClr>
              </a:solidFill>
              <a:latin typeface="华文楷体" panose="02010600040101010101" pitchFamily="2" charset="-122"/>
              <a:ea typeface="华文楷体" panose="02010600040101010101" pitchFamily="2" charset="-122"/>
            </a:endParaRPr>
          </a:p>
          <a:p>
            <a:r>
              <a:rPr lang="en-US" altLang="zh-CN" sz="1800" b="1" dirty="0" smtClean="0">
                <a:latin typeface="华文楷体" panose="02010600040101010101" pitchFamily="2" charset="-122"/>
                <a:ea typeface="华文楷体" panose="02010600040101010101" pitchFamily="2" charset="-122"/>
              </a:rPr>
              <a:t>3</a:t>
            </a:r>
            <a:r>
              <a:rPr lang="zh-CN" altLang="en-US" sz="1800" b="1" dirty="0">
                <a:latin typeface="华文楷体" panose="02010600040101010101" pitchFamily="2" charset="-122"/>
                <a:ea typeface="华文楷体" panose="02010600040101010101" pitchFamily="2" charset="-122"/>
              </a:rPr>
              <a:t>、发展阶段决定了金融科技的安全是必然引人关注</a:t>
            </a:r>
            <a:endParaRPr lang="en-US" altLang="zh-CN" sz="1800" b="1" dirty="0">
              <a:latin typeface="华文楷体" panose="02010600040101010101" pitchFamily="2" charset="-122"/>
              <a:ea typeface="华文楷体" panose="02010600040101010101" pitchFamily="2" charset="-122"/>
            </a:endParaRPr>
          </a:p>
          <a:p>
            <a:pPr marL="0" indent="0">
              <a:buNone/>
            </a:pP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 </a:t>
            </a:r>
            <a:r>
              <a:rPr lang="en-US" altLang="zh-CN" sz="1400" dirty="0" smtClean="0">
                <a:solidFill>
                  <a:schemeClr val="accent3">
                    <a:lumMod val="40000"/>
                    <a:lumOff val="60000"/>
                  </a:schemeClr>
                </a:solidFill>
                <a:latin typeface="华文楷体" panose="02010600040101010101" pitchFamily="2" charset="-122"/>
                <a:ea typeface="华文楷体" panose="02010600040101010101" pitchFamily="2" charset="-122"/>
              </a:rPr>
              <a:t>     </a:t>
            </a:r>
            <a:r>
              <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rPr>
              <a:t>*</a:t>
            </a:r>
            <a:r>
              <a:rPr lang="zh-CN" altLang="en-US" sz="1400" dirty="0">
                <a:solidFill>
                  <a:schemeClr val="accent3">
                    <a:lumMod val="40000"/>
                    <a:lumOff val="60000"/>
                  </a:schemeClr>
                </a:solidFill>
                <a:latin typeface="华文楷体" panose="02010600040101010101" pitchFamily="2" charset="-122"/>
                <a:ea typeface="华文楷体" panose="02010600040101010101" pitchFamily="2" charset="-122"/>
              </a:rPr>
              <a:t>总量发展快、生态系统尚不稳定、安全体系未形成、监管体系尚不健全</a:t>
            </a:r>
            <a:endParaRPr lang="en-US" altLang="zh-CN" sz="1400" dirty="0">
              <a:solidFill>
                <a:schemeClr val="accent3">
                  <a:lumMod val="40000"/>
                  <a:lumOff val="60000"/>
                </a:schemeClr>
              </a:solidFill>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1163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64196" y="288533"/>
            <a:ext cx="12817514" cy="539547"/>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金融科技的安全本身就是一个生态体系</a:t>
            </a:r>
            <a:endParaRPr lang="zh-CN" altLang="en-US" dirty="0"/>
          </a:p>
        </p:txBody>
      </p:sp>
      <p:sp>
        <p:nvSpPr>
          <p:cNvPr id="15" name="内容占位符 14"/>
          <p:cNvSpPr>
            <a:spLocks noGrp="1"/>
          </p:cNvSpPr>
          <p:nvPr>
            <p:ph sz="half" idx="2"/>
          </p:nvPr>
        </p:nvSpPr>
        <p:spPr>
          <a:xfrm>
            <a:off x="432148" y="828080"/>
            <a:ext cx="6219149" cy="1296144"/>
          </a:xfrm>
        </p:spPr>
        <p:txBody>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、确实出现了各种各样的安全问题</a:t>
            </a:r>
            <a:endParaRPr lang="en-US" altLang="zh-CN" sz="2000" b="1" dirty="0">
              <a:latin typeface="华文楷体" panose="02010600040101010101" pitchFamily="2" charset="-122"/>
              <a:ea typeface="华文楷体" panose="02010600040101010101" pitchFamily="2" charset="-122"/>
            </a:endParaRPr>
          </a:p>
          <a:p>
            <a:pPr marL="0" indent="0">
              <a:buNone/>
            </a:pPr>
            <a:r>
              <a:rPr lang="en-US" altLang="zh-CN" sz="1600" dirty="0" smtClean="0">
                <a:solidFill>
                  <a:schemeClr val="accent3">
                    <a:lumMod val="40000"/>
                    <a:lumOff val="60000"/>
                  </a:schemeClr>
                </a:solidFill>
                <a:latin typeface="华文楷体" panose="02010600040101010101" pitchFamily="2" charset="-122"/>
                <a:ea typeface="华文楷体" panose="02010600040101010101" pitchFamily="2" charset="-122"/>
              </a:rPr>
              <a:t>     *</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金融科技平台屡遭黑客</a:t>
            </a:r>
            <a:r>
              <a:rPr lang="zh-CN" altLang="en-US" sz="1600" dirty="0" smtClean="0">
                <a:solidFill>
                  <a:schemeClr val="accent3">
                    <a:lumMod val="40000"/>
                    <a:lumOff val="60000"/>
                  </a:schemeClr>
                </a:solidFill>
                <a:latin typeface="华文楷体" panose="02010600040101010101" pitchFamily="2" charset="-122"/>
                <a:ea typeface="华文楷体" panose="02010600040101010101" pitchFamily="2" charset="-122"/>
              </a:rPr>
              <a:t>攻击、金融</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科技平台屡屡出现个人敏感信息</a:t>
            </a:r>
            <a:r>
              <a:rPr lang="zh-CN" altLang="en-US" sz="1600" dirty="0" smtClean="0">
                <a:solidFill>
                  <a:schemeClr val="accent3">
                    <a:lumMod val="40000"/>
                    <a:lumOff val="60000"/>
                  </a:schemeClr>
                </a:solidFill>
                <a:latin typeface="华文楷体" panose="02010600040101010101" pitchFamily="2" charset="-122"/>
                <a:ea typeface="华文楷体" panose="02010600040101010101" pitchFamily="2" charset="-122"/>
              </a:rPr>
              <a:t>泄露、利用</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或自用金融科技平台非法集资的案例</a:t>
            </a:r>
            <a:r>
              <a:rPr lang="zh-CN" altLang="en-US" sz="1600" dirty="0" smtClean="0">
                <a:solidFill>
                  <a:schemeClr val="accent3">
                    <a:lumMod val="40000"/>
                    <a:lumOff val="60000"/>
                  </a:schemeClr>
                </a:solidFill>
                <a:latin typeface="华文楷体" panose="02010600040101010101" pitchFamily="2" charset="-122"/>
                <a:ea typeface="华文楷体" panose="02010600040101010101" pitchFamily="2" charset="-122"/>
              </a:rPr>
              <a:t>不在少数、资金</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监管违规</a:t>
            </a: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不规范（自融自用、缺少第三方机制等）也不</a:t>
            </a:r>
            <a:r>
              <a:rPr lang="zh-CN" altLang="en-US" sz="1600" dirty="0" smtClean="0">
                <a:solidFill>
                  <a:schemeClr val="accent3">
                    <a:lumMod val="40000"/>
                    <a:lumOff val="60000"/>
                  </a:schemeClr>
                </a:solidFill>
                <a:latin typeface="华文楷体" panose="02010600040101010101" pitchFamily="2" charset="-122"/>
                <a:ea typeface="华文楷体" panose="02010600040101010101" pitchFamily="2" charset="-122"/>
              </a:rPr>
              <a:t>少见、短</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时间跑路的纯粹诈骗</a:t>
            </a:r>
            <a:r>
              <a:rPr lang="zh-CN" altLang="en-US" sz="1600" dirty="0" smtClean="0">
                <a:solidFill>
                  <a:schemeClr val="accent3">
                    <a:lumMod val="40000"/>
                    <a:lumOff val="60000"/>
                  </a:schemeClr>
                </a:solidFill>
                <a:latin typeface="华文楷体" panose="02010600040101010101" pitchFamily="2" charset="-122"/>
                <a:ea typeface="华文楷体" panose="02010600040101010101" pitchFamily="2" charset="-122"/>
              </a:rPr>
              <a:t>平台、征</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信不健全导致的坏账</a:t>
            </a:r>
            <a:r>
              <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rPr>
              <a:t>/</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破产（如网络信息卡）</a:t>
            </a:r>
            <a:endPar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endParaRPr>
          </a:p>
          <a:p>
            <a:endParaRPr lang="zh-CN" altLang="en-US" sz="1600" dirty="0">
              <a:latin typeface="华文楷体" panose="02010600040101010101" pitchFamily="2" charset="-122"/>
              <a:ea typeface="华文楷体" panose="02010600040101010101" pitchFamily="2" charset="-122"/>
            </a:endParaRPr>
          </a:p>
        </p:txBody>
      </p:sp>
      <p:sp>
        <p:nvSpPr>
          <p:cNvPr id="19" name="内容占位符 18"/>
          <p:cNvSpPr>
            <a:spLocks noGrp="1"/>
          </p:cNvSpPr>
          <p:nvPr>
            <p:ph sz="quarter" idx="4"/>
          </p:nvPr>
        </p:nvSpPr>
        <p:spPr>
          <a:xfrm>
            <a:off x="6651297" y="828080"/>
            <a:ext cx="6951328" cy="1296144"/>
          </a:xfrm>
        </p:spPr>
        <p:txBody>
          <a:bodyPr/>
          <a:lstStyle/>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、金融科技的安全涉及的业务广，且不能遗漏任何</a:t>
            </a:r>
            <a:r>
              <a:rPr lang="zh-CN" altLang="en-US" sz="2000" b="1" dirty="0" smtClean="0">
                <a:latin typeface="华文楷体" panose="02010600040101010101" pitchFamily="2" charset="-122"/>
                <a:ea typeface="华文楷体" panose="02010600040101010101" pitchFamily="2" charset="-122"/>
              </a:rPr>
              <a:t>内容</a:t>
            </a:r>
            <a:endParaRPr lang="en-US" altLang="zh-CN" sz="2000" b="1" dirty="0" smtClean="0">
              <a:latin typeface="华文楷体" panose="02010600040101010101" pitchFamily="2" charset="-122"/>
              <a:ea typeface="华文楷体" panose="02010600040101010101" pitchFamily="2" charset="-122"/>
            </a:endParaRPr>
          </a:p>
          <a:p>
            <a:pPr marL="0" indent="0">
              <a:buNone/>
            </a:pPr>
            <a:r>
              <a:rPr lang="en-US" altLang="zh-CN" sz="1600" dirty="0" smtClean="0">
                <a:solidFill>
                  <a:schemeClr val="accent3">
                    <a:lumMod val="40000"/>
                    <a:lumOff val="60000"/>
                  </a:schemeClr>
                </a:solidFill>
                <a:latin typeface="华文楷体" panose="02010600040101010101" pitchFamily="2" charset="-122"/>
                <a:ea typeface="华文楷体" panose="02010600040101010101" pitchFamily="2" charset="-122"/>
              </a:rPr>
              <a:t>     *</a:t>
            </a:r>
            <a:r>
              <a:rPr lang="zh-CN" altLang="en-US" sz="1600" dirty="0">
                <a:solidFill>
                  <a:schemeClr val="accent3">
                    <a:lumMod val="40000"/>
                    <a:lumOff val="60000"/>
                  </a:schemeClr>
                </a:solidFill>
                <a:latin typeface="华文楷体" panose="02010600040101010101" pitchFamily="2" charset="-122"/>
                <a:ea typeface="华文楷体" panose="02010600040101010101" pitchFamily="2" charset="-122"/>
              </a:rPr>
              <a:t>金融科技可以涉猎的业务很多（各种形式的网贷、众筹、第三方支付、大数据金融、区块链、理财、保险等），以后业务范围只会更广，讨论金融科技的安全体系不能刻意回避某项业务</a:t>
            </a:r>
            <a:endParaRPr lang="en-US" altLang="zh-CN" sz="1600" dirty="0">
              <a:solidFill>
                <a:schemeClr val="accent3">
                  <a:lumMod val="40000"/>
                  <a:lumOff val="60000"/>
                </a:schemeClr>
              </a:solidFill>
              <a:latin typeface="华文楷体" panose="02010600040101010101" pitchFamily="2" charset="-122"/>
              <a:ea typeface="华文楷体" panose="02010600040101010101" pitchFamily="2" charset="-122"/>
            </a:endParaRPr>
          </a:p>
          <a:p>
            <a:endParaRPr lang="en-US" altLang="zh-CN" sz="2000" b="1" dirty="0">
              <a:latin typeface="华文楷体" panose="02010600040101010101" pitchFamily="2" charset="-122"/>
              <a:ea typeface="华文楷体" panose="02010600040101010101" pitchFamily="2" charset="-122"/>
            </a:endParaRPr>
          </a:p>
          <a:p>
            <a:endParaRPr lang="zh-CN" altLang="en-US" dirty="0"/>
          </a:p>
        </p:txBody>
      </p:sp>
      <p:sp>
        <p:nvSpPr>
          <p:cNvPr id="16" name="内容占位符 5"/>
          <p:cNvSpPr txBox="1"/>
          <p:nvPr/>
        </p:nvSpPr>
        <p:spPr>
          <a:xfrm>
            <a:off x="864239" y="2066956"/>
            <a:ext cx="12817425" cy="464410"/>
          </a:xfrm>
          <a:prstGeom prst="rect">
            <a:avLst/>
          </a:prstGeom>
        </p:spPr>
        <p:txBody>
          <a:bodyPr vert="horz" lIns="110140" tIns="55070" rIns="110140" bIns="55070" rtlCol="0">
            <a:noAutofit/>
          </a:bodyPr>
          <a:lstStyle>
            <a:lvl1pPr marL="412750" indent="-412750" algn="l" defTabSz="1101090" rtl="0" eaLnBrk="1" latinLnBrk="0" hangingPunct="1">
              <a:spcBef>
                <a:spcPct val="20000"/>
              </a:spcBef>
              <a:buFont typeface="Arial" panose="020B0604020202020204" pitchFamily="34" charset="0"/>
              <a:buChar char="•"/>
              <a:defRPr sz="2400" kern="1200">
                <a:solidFill>
                  <a:schemeClr val="bg1"/>
                </a:solidFill>
                <a:latin typeface="方正正准黑简体" pitchFamily="2" charset="-122"/>
                <a:ea typeface="方正正准黑简体" pitchFamily="2" charset="-122"/>
                <a:cs typeface="+mn-cs"/>
              </a:defRPr>
            </a:lvl1pPr>
            <a:lvl2pPr marL="894715" indent="-344170" algn="l" defTabSz="1101090" rtl="0" eaLnBrk="1" latinLnBrk="0" hangingPunct="1">
              <a:spcBef>
                <a:spcPct val="20000"/>
              </a:spcBef>
              <a:buFont typeface="Arial" panose="020B0604020202020204" pitchFamily="34" charset="0"/>
              <a:buChar char="–"/>
              <a:defRPr sz="2100" kern="1200">
                <a:solidFill>
                  <a:schemeClr val="bg1"/>
                </a:solidFill>
                <a:latin typeface="方正正准黑简体" pitchFamily="2" charset="-122"/>
                <a:ea typeface="方正正准黑简体" pitchFamily="2" charset="-122"/>
                <a:cs typeface="+mn-cs"/>
              </a:defRPr>
            </a:lvl2pPr>
            <a:lvl3pPr marL="1376680" indent="-275590" algn="l" defTabSz="1101090" rtl="0" eaLnBrk="1" latinLnBrk="0" hangingPunct="1">
              <a:spcBef>
                <a:spcPct val="20000"/>
              </a:spcBef>
              <a:buFont typeface="Arial" panose="020B0604020202020204" pitchFamily="34" charset="0"/>
              <a:buChar char="•"/>
              <a:defRPr sz="1900" kern="1200">
                <a:solidFill>
                  <a:schemeClr val="bg1"/>
                </a:solidFill>
                <a:latin typeface="方正正准黑简体" pitchFamily="2" charset="-122"/>
                <a:ea typeface="方正正准黑简体" pitchFamily="2" charset="-122"/>
                <a:cs typeface="+mn-cs"/>
              </a:defRPr>
            </a:lvl3pPr>
            <a:lvl4pPr marL="192722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4pPr>
            <a:lvl5pPr marL="247840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5pPr>
            <a:lvl6pPr marL="302895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79495"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3004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8122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endParaRPr lang="zh-CN" altLang="en-US" sz="1800" dirty="0"/>
          </a:p>
        </p:txBody>
      </p:sp>
      <p:sp>
        <p:nvSpPr>
          <p:cNvPr id="17" name="内容占位符 5"/>
          <p:cNvSpPr txBox="1"/>
          <p:nvPr/>
        </p:nvSpPr>
        <p:spPr>
          <a:xfrm>
            <a:off x="720135" y="1079595"/>
            <a:ext cx="12961530" cy="647510"/>
          </a:xfrm>
          <a:prstGeom prst="rect">
            <a:avLst/>
          </a:prstGeom>
        </p:spPr>
        <p:txBody>
          <a:bodyPr vert="horz" lIns="110140" tIns="55070" rIns="110140" bIns="55070" rtlCol="0">
            <a:noAutofit/>
          </a:bodyPr>
          <a:lstStyle>
            <a:lvl1pPr marL="412750" indent="-412750" algn="l" defTabSz="1101090" rtl="0" eaLnBrk="1" latinLnBrk="0" hangingPunct="1">
              <a:spcBef>
                <a:spcPct val="20000"/>
              </a:spcBef>
              <a:buFont typeface="Arial" panose="020B0604020202020204" pitchFamily="34" charset="0"/>
              <a:buChar char="•"/>
              <a:defRPr sz="2400" kern="1200">
                <a:solidFill>
                  <a:schemeClr val="bg1"/>
                </a:solidFill>
                <a:latin typeface="方正正准黑简体" pitchFamily="2" charset="-122"/>
                <a:ea typeface="方正正准黑简体" pitchFamily="2" charset="-122"/>
                <a:cs typeface="+mn-cs"/>
              </a:defRPr>
            </a:lvl1pPr>
            <a:lvl2pPr marL="894715" indent="-344170" algn="l" defTabSz="1101090" rtl="0" eaLnBrk="1" latinLnBrk="0" hangingPunct="1">
              <a:spcBef>
                <a:spcPct val="20000"/>
              </a:spcBef>
              <a:buFont typeface="Arial" panose="020B0604020202020204" pitchFamily="34" charset="0"/>
              <a:buChar char="–"/>
              <a:defRPr sz="2100" kern="1200">
                <a:solidFill>
                  <a:schemeClr val="bg1"/>
                </a:solidFill>
                <a:latin typeface="方正正准黑简体" pitchFamily="2" charset="-122"/>
                <a:ea typeface="方正正准黑简体" pitchFamily="2" charset="-122"/>
                <a:cs typeface="+mn-cs"/>
              </a:defRPr>
            </a:lvl2pPr>
            <a:lvl3pPr marL="1376680" indent="-275590" algn="l" defTabSz="1101090" rtl="0" eaLnBrk="1" latinLnBrk="0" hangingPunct="1">
              <a:spcBef>
                <a:spcPct val="20000"/>
              </a:spcBef>
              <a:buFont typeface="Arial" panose="020B0604020202020204" pitchFamily="34" charset="0"/>
              <a:buChar char="•"/>
              <a:defRPr sz="1900" kern="1200">
                <a:solidFill>
                  <a:schemeClr val="bg1"/>
                </a:solidFill>
                <a:latin typeface="方正正准黑简体" pitchFamily="2" charset="-122"/>
                <a:ea typeface="方正正准黑简体" pitchFamily="2" charset="-122"/>
                <a:cs typeface="+mn-cs"/>
              </a:defRPr>
            </a:lvl3pPr>
            <a:lvl4pPr marL="192722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4pPr>
            <a:lvl5pPr marL="247840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5pPr>
            <a:lvl6pPr marL="302895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79495"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3004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8122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endParaRPr lang="zh-CN" altLang="en-US" sz="1800" dirty="0"/>
          </a:p>
        </p:txBody>
      </p:sp>
      <p:sp>
        <p:nvSpPr>
          <p:cNvPr id="2" name="矩形 1"/>
          <p:cNvSpPr/>
          <p:nvPr/>
        </p:nvSpPr>
        <p:spPr>
          <a:xfrm>
            <a:off x="1512268" y="2128588"/>
            <a:ext cx="12457384" cy="507127"/>
          </a:xfrm>
          <a:prstGeom prst="rect">
            <a:avLst/>
          </a:prstGeom>
        </p:spPr>
        <p:txBody>
          <a:bodyPr wrap="square">
            <a:spAutoFit/>
          </a:bodyPr>
          <a:lstStyle/>
          <a:p>
            <a:pPr>
              <a:lnSpc>
                <a:spcPct val="150000"/>
              </a:lnSpc>
              <a:spcBef>
                <a:spcPts val="600"/>
              </a:spcBef>
            </a:pPr>
            <a:r>
              <a:rPr kumimoji="1" lang="en-US" altLang="zh-CN"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sym typeface="Wingdings" panose="05000000000000000000" pitchFamily="2" charset="2"/>
              </a:rPr>
              <a:t></a:t>
            </a:r>
            <a:r>
              <a:rPr kumimoji="1" lang="zh-CN" altLang="en-US"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金融科技的安全体系本身就是一个生态体系，其中安全技术、监管、管理、教育、文化等因素交织联动</a:t>
            </a:r>
            <a:endParaRPr kumimoji="1" lang="en-US" altLang="zh-CN"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761128" y="244940"/>
            <a:ext cx="12817514" cy="539547"/>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“聪明”的监管是新金融健康发展的保障</a:t>
            </a:r>
            <a:endParaRPr lang="zh-CN" altLang="en-US" dirty="0"/>
          </a:p>
        </p:txBody>
      </p:sp>
      <p:sp>
        <p:nvSpPr>
          <p:cNvPr id="19" name="内容占位符 18"/>
          <p:cNvSpPr>
            <a:spLocks noGrp="1"/>
          </p:cNvSpPr>
          <p:nvPr>
            <p:ph sz="quarter" idx="4"/>
          </p:nvPr>
        </p:nvSpPr>
        <p:spPr>
          <a:xfrm>
            <a:off x="7369640" y="897730"/>
            <a:ext cx="6951328" cy="1296144"/>
          </a:xfrm>
        </p:spPr>
        <p:txBody>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、安全生态必须伴随新金融生态同步</a:t>
            </a:r>
            <a:r>
              <a:rPr lang="zh-CN" altLang="en-US" sz="2000" b="1" dirty="0" smtClean="0">
                <a:latin typeface="华文楷体" panose="02010600040101010101" pitchFamily="2" charset="-122"/>
                <a:ea typeface="华文楷体" panose="02010600040101010101" pitchFamily="2" charset="-122"/>
              </a:rPr>
              <a:t>成长</a:t>
            </a:r>
            <a:endParaRPr lang="zh-CN" altLang="en-US"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、安全生态的核心是</a:t>
            </a:r>
            <a:r>
              <a:rPr lang="zh-CN" altLang="en-US" sz="2000" b="1" dirty="0" smtClean="0">
                <a:latin typeface="华文楷体" panose="02010600040101010101" pitchFamily="2" charset="-122"/>
                <a:ea typeface="华文楷体" panose="02010600040101010101" pitchFamily="2" charset="-122"/>
              </a:rPr>
              <a:t>监管</a:t>
            </a:r>
            <a:endParaRPr lang="zh-CN" altLang="en-US"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、监管要兼顾创新发展和风险控制</a:t>
            </a:r>
          </a:p>
          <a:p>
            <a:endParaRPr lang="en-US" altLang="zh-CN" sz="2000" b="1" dirty="0">
              <a:latin typeface="华文楷体" panose="02010600040101010101" pitchFamily="2" charset="-122"/>
              <a:ea typeface="华文楷体" panose="02010600040101010101" pitchFamily="2" charset="-122"/>
            </a:endParaRPr>
          </a:p>
          <a:p>
            <a:endParaRPr lang="zh-CN" altLang="en-US" dirty="0"/>
          </a:p>
        </p:txBody>
      </p:sp>
      <p:sp>
        <p:nvSpPr>
          <p:cNvPr id="2" name="矩形 1"/>
          <p:cNvSpPr/>
          <p:nvPr/>
        </p:nvSpPr>
        <p:spPr>
          <a:xfrm>
            <a:off x="5569440" y="2100201"/>
            <a:ext cx="12457384" cy="507127"/>
          </a:xfrm>
          <a:prstGeom prst="rect">
            <a:avLst/>
          </a:prstGeom>
        </p:spPr>
        <p:txBody>
          <a:bodyPr wrap="square">
            <a:spAutoFit/>
          </a:bodyPr>
          <a:lstStyle/>
          <a:p>
            <a:pPr>
              <a:lnSpc>
                <a:spcPct val="150000"/>
              </a:lnSpc>
              <a:spcBef>
                <a:spcPts val="600"/>
              </a:spcBef>
            </a:pPr>
            <a:r>
              <a:rPr kumimoji="1" lang="en-US" altLang="zh-CN"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sym typeface="Wingdings" panose="05000000000000000000" pitchFamily="2" charset="2"/>
              </a:rPr>
              <a:t></a:t>
            </a:r>
            <a:r>
              <a:rPr kumimoji="1" lang="zh-CN" altLang="en-US"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如何让监管“聪明”起来即是重要的科学问题也是重要的实践问题</a:t>
            </a:r>
            <a:r>
              <a:rPr kumimoji="1" lang="zh-CN" altLang="en-US"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a:t>
            </a:r>
            <a:endParaRPr kumimoji="1" lang="en-US" altLang="zh-CN"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284" y="390335"/>
            <a:ext cx="4015000" cy="2310934"/>
          </a:xfrm>
          <a:prstGeom prst="rect">
            <a:avLst/>
          </a:prstGeom>
        </p:spPr>
      </p:pic>
    </p:spTree>
    <p:extLst>
      <p:ext uri="{BB962C8B-B14F-4D97-AF65-F5344CB8AC3E}">
        <p14:creationId xmlns:p14="http://schemas.microsoft.com/office/powerpoint/2010/main" val="193650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64241" y="108000"/>
            <a:ext cx="12817514" cy="539547"/>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如何做好“聪明”地辨别是基础</a:t>
            </a:r>
            <a:endParaRPr lang="zh-CN" altLang="en-US" dirty="0"/>
          </a:p>
        </p:txBody>
      </p:sp>
      <p:sp>
        <p:nvSpPr>
          <p:cNvPr id="19" name="内容占位符 18"/>
          <p:cNvSpPr>
            <a:spLocks noGrp="1"/>
          </p:cNvSpPr>
          <p:nvPr>
            <p:ph sz="quarter" idx="4"/>
          </p:nvPr>
        </p:nvSpPr>
        <p:spPr>
          <a:xfrm>
            <a:off x="3848652" y="804762"/>
            <a:ext cx="9898544" cy="1296144"/>
          </a:xfrm>
        </p:spPr>
        <p:txBody>
          <a:bodyPr/>
          <a:lstStyle/>
          <a:p>
            <a:r>
              <a:rPr lang="en-US" altLang="zh-CN" sz="1600" b="1" dirty="0">
                <a:latin typeface="华文楷体" panose="02010600040101010101" pitchFamily="2" charset="-122"/>
                <a:ea typeface="华文楷体" panose="02010600040101010101" pitchFamily="2" charset="-122"/>
              </a:rPr>
              <a:t>1</a:t>
            </a:r>
            <a:r>
              <a:rPr lang="zh-CN" altLang="en-US" sz="1600" b="1" dirty="0">
                <a:latin typeface="华文楷体" panose="02010600040101010101" pitchFamily="2" charset="-122"/>
                <a:ea typeface="华文楷体" panose="02010600040101010101" pitchFamily="2" charset="-122"/>
              </a:rPr>
              <a:t>、“聪明”的识别是“聪明”监管的必须</a:t>
            </a:r>
            <a:r>
              <a:rPr lang="zh-CN" altLang="en-US" sz="1600" b="1" dirty="0" smtClean="0">
                <a:latin typeface="华文楷体" panose="02010600040101010101" pitchFamily="2" charset="-122"/>
                <a:ea typeface="华文楷体" panose="02010600040101010101" pitchFamily="2" charset="-122"/>
              </a:rPr>
              <a:t>基础</a:t>
            </a:r>
            <a:endParaRPr lang="zh-CN" altLang="en-US" sz="1600" b="1" dirty="0">
              <a:latin typeface="华文楷体" panose="02010600040101010101" pitchFamily="2" charset="-122"/>
              <a:ea typeface="华文楷体" panose="02010600040101010101" pitchFamily="2" charset="-122"/>
            </a:endParaRPr>
          </a:p>
          <a:p>
            <a:r>
              <a:rPr lang="en-US" altLang="zh-CN" sz="1600" b="1" dirty="0">
                <a:latin typeface="华文楷体" panose="02010600040101010101" pitchFamily="2" charset="-122"/>
                <a:ea typeface="华文楷体" panose="02010600040101010101" pitchFamily="2" charset="-122"/>
              </a:rPr>
              <a:t>2</a:t>
            </a:r>
            <a:r>
              <a:rPr lang="zh-CN" altLang="en-US" sz="1600" b="1" dirty="0">
                <a:latin typeface="华文楷体" panose="02010600040101010101" pitchFamily="2" charset="-122"/>
                <a:ea typeface="华文楷体" panose="02010600040101010101" pitchFamily="2" charset="-122"/>
              </a:rPr>
              <a:t>、必须定量与定性相结合的识别</a:t>
            </a:r>
            <a:r>
              <a:rPr lang="zh-CN" altLang="en-US" sz="1600" b="1" dirty="0" smtClean="0">
                <a:latin typeface="华文楷体" panose="02010600040101010101" pitchFamily="2" charset="-122"/>
                <a:ea typeface="华文楷体" panose="02010600040101010101" pitchFamily="2" charset="-122"/>
              </a:rPr>
              <a:t>风险</a:t>
            </a:r>
            <a:endParaRPr lang="zh-CN" altLang="en-US" sz="1600" b="1" dirty="0">
              <a:latin typeface="华文楷体" panose="02010600040101010101" pitchFamily="2" charset="-122"/>
              <a:ea typeface="华文楷体" panose="02010600040101010101" pitchFamily="2" charset="-122"/>
            </a:endParaRPr>
          </a:p>
          <a:p>
            <a:r>
              <a:rPr lang="en-US" altLang="zh-CN" sz="1600" b="1" dirty="0">
                <a:latin typeface="华文楷体" panose="02010600040101010101" pitchFamily="2" charset="-122"/>
                <a:ea typeface="华文楷体" panose="02010600040101010101" pitchFamily="2" charset="-122"/>
              </a:rPr>
              <a:t>3</a:t>
            </a:r>
            <a:r>
              <a:rPr lang="zh-CN" altLang="en-US" sz="1600" b="1" dirty="0">
                <a:latin typeface="华文楷体" panose="02010600040101010101" pitchFamily="2" charset="-122"/>
                <a:ea typeface="华文楷体" panose="02010600040101010101" pitchFamily="2" charset="-122"/>
              </a:rPr>
              <a:t>、金融科技的核心物理载体是各种各样的网络</a:t>
            </a:r>
            <a:r>
              <a:rPr lang="zh-CN" altLang="en-US" sz="1600" b="1" dirty="0" smtClean="0">
                <a:latin typeface="华文楷体" panose="02010600040101010101" pitchFamily="2" charset="-122"/>
                <a:ea typeface="华文楷体" panose="02010600040101010101" pitchFamily="2" charset="-122"/>
              </a:rPr>
              <a:t>平台</a:t>
            </a:r>
            <a:endParaRPr lang="zh-CN" altLang="en-US" sz="1600" b="1" dirty="0">
              <a:latin typeface="华文楷体" panose="02010600040101010101" pitchFamily="2" charset="-122"/>
              <a:ea typeface="华文楷体" panose="02010600040101010101" pitchFamily="2" charset="-122"/>
            </a:endParaRPr>
          </a:p>
          <a:p>
            <a:r>
              <a:rPr lang="zh-CN" altLang="en-US" sz="1600" b="1" dirty="0" smtClean="0">
                <a:latin typeface="华文楷体" panose="02010600040101010101" pitchFamily="2" charset="-122"/>
                <a:ea typeface="华文楷体" panose="02010600040101010101" pitchFamily="2" charset="-122"/>
              </a:rPr>
              <a:t>*</a:t>
            </a:r>
            <a:r>
              <a:rPr lang="zh-CN" altLang="en-US" sz="1600" b="1" dirty="0">
                <a:latin typeface="华文楷体" panose="02010600040101010101" pitchFamily="2" charset="-122"/>
                <a:ea typeface="华文楷体" panose="02010600040101010101" pitchFamily="2" charset="-122"/>
              </a:rPr>
              <a:t>从调研看，我国在大数据、金融科技领域的创新（专利）、规模领先世界，我们有责任率先填补这个空白</a:t>
            </a:r>
          </a:p>
          <a:p>
            <a:endParaRPr lang="en-US" altLang="zh-CN" sz="1600" b="1" dirty="0">
              <a:latin typeface="华文楷体" panose="02010600040101010101" pitchFamily="2" charset="-122"/>
              <a:ea typeface="华文楷体" panose="02010600040101010101" pitchFamily="2" charset="-122"/>
            </a:endParaRPr>
          </a:p>
          <a:p>
            <a:endParaRPr lang="zh-CN" altLang="en-US" sz="2400" dirty="0"/>
          </a:p>
        </p:txBody>
      </p:sp>
      <p:sp>
        <p:nvSpPr>
          <p:cNvPr id="17" name="内容占位符 5"/>
          <p:cNvSpPr txBox="1"/>
          <p:nvPr/>
        </p:nvSpPr>
        <p:spPr>
          <a:xfrm>
            <a:off x="432148" y="1079595"/>
            <a:ext cx="12961530" cy="647510"/>
          </a:xfrm>
          <a:prstGeom prst="rect">
            <a:avLst/>
          </a:prstGeom>
        </p:spPr>
        <p:txBody>
          <a:bodyPr vert="horz" lIns="110140" tIns="55070" rIns="110140" bIns="55070" rtlCol="0">
            <a:noAutofit/>
          </a:bodyPr>
          <a:lstStyle>
            <a:lvl1pPr marL="412750" indent="-412750" algn="l" defTabSz="1101090" rtl="0" eaLnBrk="1" latinLnBrk="0" hangingPunct="1">
              <a:spcBef>
                <a:spcPct val="20000"/>
              </a:spcBef>
              <a:buFont typeface="Arial" panose="020B0604020202020204" pitchFamily="34" charset="0"/>
              <a:buChar char="•"/>
              <a:defRPr sz="2400" kern="1200">
                <a:solidFill>
                  <a:schemeClr val="bg1"/>
                </a:solidFill>
                <a:latin typeface="方正正准黑简体" pitchFamily="2" charset="-122"/>
                <a:ea typeface="方正正准黑简体" pitchFamily="2" charset="-122"/>
                <a:cs typeface="+mn-cs"/>
              </a:defRPr>
            </a:lvl1pPr>
            <a:lvl2pPr marL="894715" indent="-344170" algn="l" defTabSz="1101090" rtl="0" eaLnBrk="1" latinLnBrk="0" hangingPunct="1">
              <a:spcBef>
                <a:spcPct val="20000"/>
              </a:spcBef>
              <a:buFont typeface="Arial" panose="020B0604020202020204" pitchFamily="34" charset="0"/>
              <a:buChar char="–"/>
              <a:defRPr sz="2100" kern="1200">
                <a:solidFill>
                  <a:schemeClr val="bg1"/>
                </a:solidFill>
                <a:latin typeface="方正正准黑简体" pitchFamily="2" charset="-122"/>
                <a:ea typeface="方正正准黑简体" pitchFamily="2" charset="-122"/>
                <a:cs typeface="+mn-cs"/>
              </a:defRPr>
            </a:lvl2pPr>
            <a:lvl3pPr marL="1376680" indent="-275590" algn="l" defTabSz="1101090" rtl="0" eaLnBrk="1" latinLnBrk="0" hangingPunct="1">
              <a:spcBef>
                <a:spcPct val="20000"/>
              </a:spcBef>
              <a:buFont typeface="Arial" panose="020B0604020202020204" pitchFamily="34" charset="0"/>
              <a:buChar char="•"/>
              <a:defRPr sz="1900" kern="1200">
                <a:solidFill>
                  <a:schemeClr val="bg1"/>
                </a:solidFill>
                <a:latin typeface="方正正准黑简体" pitchFamily="2" charset="-122"/>
                <a:ea typeface="方正正准黑简体" pitchFamily="2" charset="-122"/>
                <a:cs typeface="+mn-cs"/>
              </a:defRPr>
            </a:lvl3pPr>
            <a:lvl4pPr marL="192722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4pPr>
            <a:lvl5pPr marL="247840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5pPr>
            <a:lvl6pPr marL="302895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79495"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3004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8122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endParaRPr lang="zh-CN" altLang="en-US" sz="1800" dirty="0"/>
          </a:p>
        </p:txBody>
      </p:sp>
      <p:grpSp>
        <p:nvGrpSpPr>
          <p:cNvPr id="3" name="组合 2"/>
          <p:cNvGrpSpPr/>
          <p:nvPr/>
        </p:nvGrpSpPr>
        <p:grpSpPr>
          <a:xfrm>
            <a:off x="1080265" y="166734"/>
            <a:ext cx="3013474" cy="2364632"/>
            <a:chOff x="2137508" y="1992270"/>
            <a:chExt cx="2570608" cy="2364632"/>
          </a:xfrm>
          <a:solidFill>
            <a:schemeClr val="tx2">
              <a:lumMod val="60000"/>
              <a:lumOff val="40000"/>
            </a:schemeClr>
          </a:solidFill>
        </p:grpSpPr>
        <p:graphicFrame>
          <p:nvGraphicFramePr>
            <p:cNvPr id="10" name="图示 9"/>
            <p:cNvGraphicFramePr/>
            <p:nvPr>
              <p:extLst/>
            </p:nvPr>
          </p:nvGraphicFramePr>
          <p:xfrm>
            <a:off x="2137508" y="1992270"/>
            <a:ext cx="2570608" cy="2364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2455723" y="2972866"/>
              <a:ext cx="628576" cy="415498"/>
            </a:xfrm>
            <a:prstGeom prst="rect">
              <a:avLst/>
            </a:prstGeom>
            <a:grpFill/>
          </p:spPr>
          <p:txBody>
            <a:bodyPr wrap="none">
              <a:spAutoFit/>
            </a:bodyPr>
            <a:lstStyle/>
            <a:p>
              <a:r>
                <a:rPr lang="zh-CN" altLang="en-US" sz="105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“聪明”</a:t>
              </a:r>
              <a:endParaRPr lang="en-US" altLang="zh-CN" sz="105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r>
                <a:rPr lang="zh-CN" altLang="en-US" sz="105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的监管</a:t>
              </a:r>
              <a:endParaRPr lang="zh-CN" altLang="en-US" sz="105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pSp>
      <p:sp>
        <p:nvSpPr>
          <p:cNvPr id="12" name="矩形 11"/>
          <p:cNvSpPr/>
          <p:nvPr/>
        </p:nvSpPr>
        <p:spPr>
          <a:xfrm>
            <a:off x="4621460" y="2039137"/>
            <a:ext cx="8352928" cy="553998"/>
          </a:xfrm>
          <a:prstGeom prst="rect">
            <a:avLst/>
          </a:prstGeom>
        </p:spPr>
        <p:txBody>
          <a:bodyPr wrap="square">
            <a:spAutoFit/>
          </a:bodyPr>
          <a:lstStyle/>
          <a:p>
            <a:pPr>
              <a:lnSpc>
                <a:spcPct val="150000"/>
              </a:lnSpc>
              <a:spcBef>
                <a:spcPts val="600"/>
              </a:spcBef>
            </a:pPr>
            <a:r>
              <a:rPr kumimoji="1" lang="en-US" altLang="zh-CN"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sym typeface="Wingdings" panose="05000000000000000000" pitchFamily="2" charset="2"/>
              </a:rPr>
              <a:t></a:t>
            </a:r>
            <a:r>
              <a:rPr kumimoji="1" lang="zh-CN" altLang="en-US"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全面、标准、科学的金融科技平台的量化评价体系基本处于空白</a:t>
            </a:r>
            <a:r>
              <a:rPr kumimoji="1" lang="zh-CN" altLang="en-US"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状态！</a:t>
            </a:r>
            <a:endParaRPr kumimoji="1" lang="en-US" altLang="zh-CN"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endParaRPr>
          </a:p>
        </p:txBody>
      </p:sp>
    </p:spTree>
    <p:extLst>
      <p:ext uri="{BB962C8B-B14F-4D97-AF65-F5344CB8AC3E}">
        <p14:creationId xmlns:p14="http://schemas.microsoft.com/office/powerpoint/2010/main" val="210007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90" y="252016"/>
            <a:ext cx="12961620" cy="468049"/>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金融科技平台量化安全体系构建原则</a:t>
            </a:r>
            <a:endParaRPr lang="zh-CN" altLang="en-US" dirty="0"/>
          </a:p>
        </p:txBody>
      </p:sp>
      <p:sp>
        <p:nvSpPr>
          <p:cNvPr id="3" name="内容占位符 2"/>
          <p:cNvSpPr>
            <a:spLocks noGrp="1"/>
          </p:cNvSpPr>
          <p:nvPr>
            <p:ph sz="quarter" idx="10"/>
          </p:nvPr>
        </p:nvSpPr>
        <p:spPr>
          <a:xfrm>
            <a:off x="2304356" y="826914"/>
            <a:ext cx="9432032" cy="1657350"/>
          </a:xfrm>
        </p:spPr>
        <p:txBody>
          <a:bodyPr/>
          <a:lstStyle/>
          <a:p>
            <a:r>
              <a:rPr lang="en-US" altLang="zh-CN" sz="1800" b="1" dirty="0">
                <a:latin typeface="华文楷体" panose="02010600040101010101" pitchFamily="2" charset="-122"/>
                <a:ea typeface="华文楷体" panose="02010600040101010101" pitchFamily="2" charset="-122"/>
              </a:rPr>
              <a:t>1</a:t>
            </a:r>
            <a:r>
              <a:rPr lang="zh-CN" altLang="en-US" sz="1800" b="1" dirty="0">
                <a:latin typeface="华文楷体" panose="02010600040101010101" pitchFamily="2" charset="-122"/>
                <a:ea typeface="华文楷体" panose="02010600040101010101" pitchFamily="2" charset="-122"/>
              </a:rPr>
              <a:t>、科学性（经得起检验与质疑</a:t>
            </a:r>
            <a:r>
              <a:rPr lang="zh-CN" altLang="en-US" sz="1800" b="1" dirty="0" smtClean="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2</a:t>
            </a:r>
            <a:r>
              <a:rPr lang="zh-CN" altLang="en-US" sz="1800" b="1" dirty="0">
                <a:latin typeface="华文楷体" panose="02010600040101010101" pitchFamily="2" charset="-122"/>
                <a:ea typeface="华文楷体" panose="02010600040101010101" pitchFamily="2" charset="-122"/>
              </a:rPr>
              <a:t>、第三方性（成为业内公正的标杆</a:t>
            </a:r>
            <a:r>
              <a:rPr lang="zh-CN" altLang="en-US" sz="1800" b="1" dirty="0" smtClean="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3</a:t>
            </a:r>
            <a:r>
              <a:rPr lang="zh-CN" altLang="en-US" sz="1800" b="1" dirty="0">
                <a:latin typeface="华文楷体" panose="02010600040101010101" pitchFamily="2" charset="-122"/>
                <a:ea typeface="华文楷体" panose="02010600040101010101" pitchFamily="2" charset="-122"/>
              </a:rPr>
              <a:t>、兼容性（能够覆盖全部阶段、形式和业务的平台</a:t>
            </a:r>
            <a:r>
              <a:rPr lang="zh-CN" altLang="en-US" sz="1800" b="1" dirty="0" smtClean="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4</a:t>
            </a:r>
            <a:r>
              <a:rPr lang="zh-CN" altLang="en-US" sz="1800" b="1" dirty="0">
                <a:latin typeface="华文楷体" panose="02010600040101010101" pitchFamily="2" charset="-122"/>
                <a:ea typeface="华文楷体" panose="02010600040101010101" pitchFamily="2" charset="-122"/>
              </a:rPr>
              <a:t>、全面性（综合形象、基础、能力和保障所有维度</a:t>
            </a:r>
            <a:r>
              <a:rPr lang="zh-CN" altLang="en-US" sz="1800" b="1" dirty="0" smtClean="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5</a:t>
            </a:r>
            <a:r>
              <a:rPr lang="zh-CN" altLang="en-US" sz="1800" b="1" dirty="0">
                <a:latin typeface="华文楷体" panose="02010600040101010101" pitchFamily="2" charset="-122"/>
                <a:ea typeface="华文楷体" panose="02010600040101010101" pitchFamily="2" charset="-122"/>
              </a:rPr>
              <a:t>、发展柔性（能够演化、发展，如与</a:t>
            </a:r>
            <a:r>
              <a:rPr lang="en-US" altLang="zh-CN" sz="1800" b="1" dirty="0" err="1">
                <a:latin typeface="华文楷体" panose="02010600040101010101" pitchFamily="2" charset="-122"/>
                <a:ea typeface="华文楷体" panose="02010600040101010101" pitchFamily="2" charset="-122"/>
              </a:rPr>
              <a:t>RegTech</a:t>
            </a:r>
            <a:r>
              <a:rPr lang="zh-CN" altLang="en-US" sz="1800" b="1" dirty="0">
                <a:latin typeface="华文楷体" panose="02010600040101010101" pitchFamily="2" charset="-122"/>
                <a:ea typeface="华文楷体" panose="02010600040101010101" pitchFamily="2" charset="-122"/>
              </a:rPr>
              <a:t>同步）</a:t>
            </a:r>
          </a:p>
          <a:p>
            <a:endParaRPr lang="zh-CN" altLang="en-US" sz="1800" dirty="0"/>
          </a:p>
        </p:txBody>
      </p:sp>
    </p:spTree>
    <p:extLst>
      <p:ext uri="{BB962C8B-B14F-4D97-AF65-F5344CB8AC3E}">
        <p14:creationId xmlns:p14="http://schemas.microsoft.com/office/powerpoint/2010/main" val="16695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64196" y="149309"/>
            <a:ext cx="12817514" cy="539547"/>
          </a:xfrm>
        </p:spPr>
        <p:txBody>
          <a:bodyPr>
            <a:normAutofit fontScale="90000"/>
          </a:bodyPr>
          <a:lstStyle/>
          <a:p>
            <a:pPr algn="ctr"/>
            <a:r>
              <a:rPr kumimoji="1" lang="zh-CN" altLang="en-US" sz="3200" b="1" dirty="0">
                <a:effectLst>
                  <a:outerShdw blurRad="38100" dist="38100" dir="2700000" algn="tl">
                    <a:srgbClr val="000000">
                      <a:alpha val="43137"/>
                    </a:srgbClr>
                  </a:outerShdw>
                </a:effectLst>
                <a:latin typeface="黑体"/>
                <a:ea typeface="黑体"/>
                <a:cs typeface="黑体"/>
              </a:rPr>
              <a:t>金融科技量化安全体系基本架构</a:t>
            </a:r>
            <a:endParaRPr lang="zh-CN" altLang="en-US" dirty="0"/>
          </a:p>
        </p:txBody>
      </p:sp>
      <p:sp>
        <p:nvSpPr>
          <p:cNvPr id="19" name="内容占位符 18"/>
          <p:cNvSpPr>
            <a:spLocks noGrp="1"/>
          </p:cNvSpPr>
          <p:nvPr>
            <p:ph sz="quarter" idx="4"/>
          </p:nvPr>
        </p:nvSpPr>
        <p:spPr>
          <a:xfrm>
            <a:off x="4680620" y="844672"/>
            <a:ext cx="9184358" cy="1296144"/>
          </a:xfrm>
        </p:spPr>
        <p:txBody>
          <a:bodyPr/>
          <a:lstStyle/>
          <a:p>
            <a:r>
              <a:rPr lang="en-US" altLang="zh-CN" sz="1800" b="1" dirty="0">
                <a:latin typeface="华文楷体" panose="02010600040101010101" pitchFamily="2" charset="-122"/>
                <a:ea typeface="华文楷体" panose="02010600040101010101" pitchFamily="2" charset="-122"/>
              </a:rPr>
              <a:t>1</a:t>
            </a:r>
            <a:r>
              <a:rPr lang="zh-CN" altLang="en-US" sz="1800" b="1" dirty="0">
                <a:latin typeface="华文楷体" panose="02010600040101010101" pitchFamily="2" charset="-122"/>
                <a:ea typeface="华文楷体" panose="02010600040101010101" pitchFamily="2" charset="-122"/>
              </a:rPr>
              <a:t>、对于任何金融科技的业务，首先载体平台的安全基础必须</a:t>
            </a:r>
            <a:r>
              <a:rPr lang="zh-CN" altLang="en-US" sz="1800" b="1" dirty="0" smtClean="0">
                <a:latin typeface="华文楷体" panose="02010600040101010101" pitchFamily="2" charset="-122"/>
                <a:ea typeface="华文楷体" panose="02010600040101010101" pitchFamily="2" charset="-122"/>
              </a:rPr>
              <a:t>过硬</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2</a:t>
            </a:r>
            <a:r>
              <a:rPr lang="zh-CN" altLang="en-US" sz="1800" b="1" dirty="0">
                <a:latin typeface="华文楷体" panose="02010600040101010101" pitchFamily="2" charset="-122"/>
                <a:ea typeface="华文楷体" panose="02010600040101010101" pitchFamily="2" charset="-122"/>
              </a:rPr>
              <a:t>、各种业务的安全评价体系是基础安全评价体系的</a:t>
            </a:r>
            <a:r>
              <a:rPr lang="zh-CN" altLang="en-US" sz="1800" b="1" dirty="0" smtClean="0">
                <a:latin typeface="华文楷体" panose="02010600040101010101" pitchFamily="2" charset="-122"/>
                <a:ea typeface="华文楷体" panose="02010600040101010101" pitchFamily="2" charset="-122"/>
              </a:rPr>
              <a:t>扩展</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3</a:t>
            </a:r>
            <a:r>
              <a:rPr lang="zh-CN" altLang="en-US" sz="1800" b="1" dirty="0">
                <a:latin typeface="华文楷体" panose="02010600040101010101" pitchFamily="2" charset="-122"/>
                <a:ea typeface="华文楷体" panose="02010600040101010101" pitchFamily="2" charset="-122"/>
              </a:rPr>
              <a:t>、金融科技量化安全体系的扩展不限制层数和每层元素的</a:t>
            </a:r>
            <a:r>
              <a:rPr lang="zh-CN" altLang="en-US" sz="1800" b="1" dirty="0" smtClean="0">
                <a:latin typeface="华文楷体" panose="02010600040101010101" pitchFamily="2" charset="-122"/>
                <a:ea typeface="华文楷体" panose="02010600040101010101" pitchFamily="2" charset="-122"/>
              </a:rPr>
              <a:t>数量</a:t>
            </a:r>
            <a:endParaRPr lang="zh-CN" altLang="en-US"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4</a:t>
            </a:r>
            <a:r>
              <a:rPr lang="zh-CN" altLang="en-US" sz="1800" b="1" dirty="0">
                <a:latin typeface="华文楷体" panose="02010600040101010101" pitchFamily="2" charset="-122"/>
                <a:ea typeface="华文楷体" panose="02010600040101010101" pitchFamily="2" charset="-122"/>
              </a:rPr>
              <a:t>、体系的构建需要一个过程，逐渐形成一个系列</a:t>
            </a:r>
          </a:p>
          <a:p>
            <a:endParaRPr lang="en-US" altLang="zh-CN" sz="1800" b="1" dirty="0">
              <a:latin typeface="华文楷体" panose="02010600040101010101" pitchFamily="2" charset="-122"/>
              <a:ea typeface="华文楷体" panose="02010600040101010101" pitchFamily="2" charset="-122"/>
            </a:endParaRPr>
          </a:p>
          <a:p>
            <a:endParaRPr lang="zh-CN" altLang="en-US" sz="2800" dirty="0"/>
          </a:p>
        </p:txBody>
      </p:sp>
      <p:sp>
        <p:nvSpPr>
          <p:cNvPr id="2" name="矩形 1"/>
          <p:cNvSpPr/>
          <p:nvPr/>
        </p:nvSpPr>
        <p:spPr>
          <a:xfrm>
            <a:off x="4248572" y="2124224"/>
            <a:ext cx="12457384" cy="507127"/>
          </a:xfrm>
          <a:prstGeom prst="rect">
            <a:avLst/>
          </a:prstGeom>
        </p:spPr>
        <p:txBody>
          <a:bodyPr wrap="square">
            <a:spAutoFit/>
          </a:bodyPr>
          <a:lstStyle/>
          <a:p>
            <a:pPr>
              <a:lnSpc>
                <a:spcPct val="150000"/>
              </a:lnSpc>
              <a:spcBef>
                <a:spcPts val="600"/>
              </a:spcBef>
            </a:pPr>
            <a:r>
              <a:rPr kumimoji="1" lang="en-US" altLang="zh-CN"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sym typeface="Wingdings" panose="05000000000000000000" pitchFamily="2" charset="2"/>
              </a:rPr>
              <a:t></a:t>
            </a:r>
            <a:r>
              <a:rPr kumimoji="1" lang="zh-CN" altLang="en-US"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如何让监管“聪明”起来即是重要的科学问题也是重要的实践问题</a:t>
            </a:r>
            <a:r>
              <a:rPr kumimoji="1" lang="zh-CN" altLang="en-US" sz="2000" b="1" u="sng" dirty="0" smtClean="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rPr>
              <a:t>！</a:t>
            </a:r>
            <a:endParaRPr kumimoji="1" lang="en-US" altLang="zh-CN" sz="2000" b="1" u="sng"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黑体"/>
            </a:endParaRPr>
          </a:p>
        </p:txBody>
      </p:sp>
      <p:graphicFrame>
        <p:nvGraphicFramePr>
          <p:cNvPr id="6" name="图示 5"/>
          <p:cNvGraphicFramePr/>
          <p:nvPr>
            <p:extLst>
              <p:ext uri="{D42A27DB-BD31-4B8C-83A1-F6EECF244321}">
                <p14:modId xmlns:p14="http://schemas.microsoft.com/office/powerpoint/2010/main" val="614174402"/>
              </p:ext>
            </p:extLst>
          </p:nvPr>
        </p:nvGraphicFramePr>
        <p:xfrm>
          <a:off x="1180289" y="34108"/>
          <a:ext cx="3956321" cy="2637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42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1174</Words>
  <Application>Microsoft Office PowerPoint</Application>
  <PresentationFormat>自定义</PresentationFormat>
  <Paragraphs>108</Paragraphs>
  <Slides>12</Slides>
  <Notes>5</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共建金融科技安全体系,助力新金融生态健康发展 </vt:lpstr>
      <vt:lpstr>金融科技是金融体系的重要组成</vt:lpstr>
      <vt:lpstr>金融科技产业只会快速壮大</vt:lpstr>
      <vt:lpstr>金融科技产业的安全事关重大</vt:lpstr>
      <vt:lpstr>金融科技的安全本身就是一个生态体系</vt:lpstr>
      <vt:lpstr>“聪明”的监管是新金融健康发展的保障</vt:lpstr>
      <vt:lpstr>如何做好“聪明”地辨别是基础</vt:lpstr>
      <vt:lpstr>金融科技平台量化安全体系构建原则</vt:lpstr>
      <vt:lpstr>金融科技量化安全体系基本架构</vt:lpstr>
      <vt:lpstr>项目安排</vt:lpstr>
      <vt:lpstr>牵头单位介绍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HRH</dc:creator>
  <cp:lastModifiedBy>HRH</cp:lastModifiedBy>
  <cp:revision>115</cp:revision>
  <dcterms:created xsi:type="dcterms:W3CDTF">2017-06-09T09:37:00Z</dcterms:created>
  <dcterms:modified xsi:type="dcterms:W3CDTF">2017-07-25T10:07:07Z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