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88913"/>
            <a:ext cx="2087562" cy="5473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111875" cy="5473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351837" cy="45370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98925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125538"/>
            <a:ext cx="4100512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 字体</a:t>
            </a:r>
            <a:r>
              <a:rPr lang="en-US" altLang="zh-CN" smtClean="0"/>
              <a:t>: </a:t>
            </a:r>
            <a:r>
              <a:rPr lang="zh-CN" altLang="en-US" smtClean="0"/>
              <a:t>黑体 </a:t>
            </a:r>
            <a:r>
              <a:rPr lang="en-US" altLang="zh-CN" smtClean="0"/>
              <a:t>34 pt.RGB=238.119.0)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351837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当当网</a:t>
            </a:r>
            <a:r>
              <a:rPr lang="en-US" altLang="zh-CN" smtClean="0"/>
              <a:t>PPT</a:t>
            </a:r>
            <a:r>
              <a:rPr lang="zh-CN" altLang="en-US" smtClean="0"/>
              <a:t>模板内容副标题 字体</a:t>
            </a:r>
            <a:r>
              <a:rPr lang="en-US" altLang="zh-CN" smtClean="0"/>
              <a:t>: </a:t>
            </a:r>
            <a:r>
              <a:rPr lang="zh-CN" altLang="en-US" smtClean="0"/>
              <a:t>华文细黑 </a:t>
            </a:r>
            <a:r>
              <a:rPr lang="en-US" altLang="zh-CN" smtClean="0"/>
              <a:t>20 pt.RGB=238.119.0)</a:t>
            </a:r>
          </a:p>
          <a:p>
            <a:pPr lvl="1"/>
            <a:endParaRPr lang="en-US" altLang="zh-CN" smtClean="0"/>
          </a:p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第三级 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  <a:p>
            <a:pPr lvl="4"/>
            <a:endParaRPr lang="zh-CN" altLang="en-US" smtClean="0"/>
          </a:p>
          <a:p>
            <a:pPr lvl="0"/>
            <a:endParaRPr lang="en-US" altLang="zh-CN" smtClean="0"/>
          </a:p>
        </p:txBody>
      </p:sp>
      <p:pic>
        <p:nvPicPr>
          <p:cNvPr id="1028" name="Picture 4" descr="ppt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2275" y="6221413"/>
            <a:ext cx="81819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81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00788" y="6453188"/>
            <a:ext cx="1512887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aseline="0">
                <a:solidFill>
                  <a:srgbClr val="EE7700"/>
                </a:solidFill>
                <a:latin typeface="Arial" charset="0"/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2013/10/15</a:t>
            </a:fld>
            <a:endParaRPr lang="zh-CN" altLang="en-US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4663" y="6453188"/>
            <a:ext cx="766762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aseline="0">
                <a:solidFill>
                  <a:srgbClr val="EE7700"/>
                </a:solidFill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EE77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EE770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EE770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EE770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EE7700"/>
          </a:solidFill>
          <a:latin typeface="黑体" pitchFamily="2" charset="-122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EE7700"/>
          </a:solidFill>
          <a:latin typeface="黑体" pitchFamily="2" charset="-122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EE7700"/>
          </a:solidFill>
          <a:latin typeface="黑体" pitchFamily="2" charset="-122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EE7700"/>
          </a:solidFill>
          <a:latin typeface="黑体" pitchFamily="2" charset="-122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EE77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SzPct val="7000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SzPct val="7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5%9F%9F%E5%90%8D%E7%B3%BB%E7%BB%9F" TargetMode="External"/><Relationship Id="rId2" Type="http://schemas.openxmlformats.org/officeDocument/2006/relationships/hyperlink" Target="http://zh.wikipedia.org/wiki/IET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ls.ietf.org/html/draft-vixie-dnsext-dns0x20-00" TargetMode="External"/><Relationship Id="rId4" Type="http://schemas.openxmlformats.org/officeDocument/2006/relationships/hyperlink" Target="http://zh.wikipedia.org/wiki/D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攻击与防御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11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 Refuse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43379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 </a:t>
            </a:r>
            <a:r>
              <a:rPr lang="zh-CN" altLang="en-US" dirty="0" smtClean="0"/>
              <a:t>缓存毒化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603667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38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</a:t>
            </a:r>
            <a:r>
              <a:rPr lang="zh-CN" altLang="en-US" dirty="0"/>
              <a:t>缓存毒化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7433"/>
            <a:ext cx="741682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54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 </a:t>
            </a:r>
            <a:r>
              <a:rPr lang="zh-CN" altLang="en-US" dirty="0" smtClean="0"/>
              <a:t>缓存毒化难点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en-US" altLang="zh-CN" dirty="0"/>
              <a:t> 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PORT   </a:t>
            </a:r>
            <a:r>
              <a:rPr lang="zh-CN" altLang="en-US" dirty="0" smtClean="0"/>
              <a:t>（</a:t>
            </a:r>
            <a:r>
              <a:rPr lang="en-US" altLang="zh-CN" dirty="0"/>
              <a:t>dig</a:t>
            </a:r>
            <a:r>
              <a:rPr lang="en-US" altLang="zh-CN" dirty="0"/>
              <a:t> </a:t>
            </a:r>
            <a:r>
              <a:rPr lang="en-US" altLang="zh-CN" dirty="0"/>
              <a:t>porttest</a:t>
            </a:r>
            <a:r>
              <a:rPr lang="en-US" altLang="zh-CN" dirty="0"/>
              <a:t>.</a:t>
            </a:r>
            <a:r>
              <a:rPr lang="en-US" altLang="zh-CN" dirty="0"/>
              <a:t>dns-oarc</a:t>
            </a:r>
            <a:r>
              <a:rPr lang="en-US" altLang="zh-CN" dirty="0"/>
              <a:t>.</a:t>
            </a:r>
            <a:r>
              <a:rPr lang="en-US" altLang="zh-CN" dirty="0"/>
              <a:t>net</a:t>
            </a:r>
            <a:r>
              <a:rPr lang="en-US" altLang="zh-CN" dirty="0"/>
              <a:t> </a:t>
            </a:r>
            <a:r>
              <a:rPr lang="en-US" altLang="zh-CN" dirty="0"/>
              <a:t>TXT</a:t>
            </a:r>
            <a:r>
              <a:rPr lang="en-US" altLang="zh-CN" dirty="0"/>
              <a:t> @</a:t>
            </a:r>
            <a:r>
              <a:rPr lang="en-US" altLang="zh-CN" dirty="0" err="1" smtClean="0"/>
              <a:t>dns_server_ip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1" y="2132856"/>
            <a:ext cx="88963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1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面临的其他问题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针对根攻击             （</a:t>
            </a:r>
            <a:r>
              <a:rPr lang="en-US" altLang="zh-CN" dirty="0" err="1" smtClean="0"/>
              <a:t>DNSSec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缓存中毒                  （端口随机，</a:t>
            </a:r>
            <a:r>
              <a:rPr lang="en-US" altLang="zh-CN" dirty="0" smtClean="0"/>
              <a:t>0X20)</a:t>
            </a:r>
          </a:p>
          <a:p>
            <a:endParaRPr lang="en-US" altLang="zh-CN" dirty="0"/>
          </a:p>
          <a:p>
            <a:r>
              <a:rPr lang="zh-CN" altLang="en-US" dirty="0" smtClean="0"/>
              <a:t>针对授权服务器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域名供应商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DDOS</a:t>
            </a:r>
          </a:p>
        </p:txBody>
      </p:sp>
    </p:spTree>
    <p:extLst>
      <p:ext uri="{BB962C8B-B14F-4D97-AF65-F5344CB8AC3E}">
        <p14:creationId xmlns:p14="http://schemas.microsoft.com/office/powerpoint/2010/main" val="330415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DNSSEC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0X20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DNSSEC:</a:t>
            </a:r>
            <a:r>
              <a:rPr lang="zh-CN" altLang="en-US" dirty="0" smtClean="0"/>
              <a:t>是</a:t>
            </a:r>
            <a:r>
              <a:rPr lang="en-US" altLang="zh-CN" dirty="0">
                <a:hlinkClick r:id="rId2" tooltip="IETF"/>
              </a:rPr>
              <a:t>Internet</a:t>
            </a:r>
            <a:r>
              <a:rPr lang="zh-CN" altLang="en-US" dirty="0">
                <a:hlinkClick r:id="rId2" tooltip="IETF"/>
              </a:rPr>
              <a:t>工程任务组</a:t>
            </a:r>
            <a:r>
              <a:rPr lang="zh-CN" altLang="en-US" dirty="0"/>
              <a:t> （</a:t>
            </a:r>
            <a:r>
              <a:rPr lang="en-US" altLang="zh-CN" dirty="0">
                <a:hlinkClick r:id="rId2" tooltip="IETF"/>
              </a:rPr>
              <a:t>IETF</a:t>
            </a:r>
            <a:r>
              <a:rPr lang="zh-CN" altLang="en-US" dirty="0"/>
              <a:t>）的对确保由</a:t>
            </a:r>
            <a:r>
              <a:rPr lang="zh-CN" altLang="en-US" dirty="0">
                <a:hlinkClick r:id="rId3" tooltip="域名系统"/>
              </a:rPr>
              <a:t>域名系统</a:t>
            </a:r>
            <a:r>
              <a:rPr lang="zh-CN" altLang="en-US" dirty="0"/>
              <a:t> （</a:t>
            </a:r>
            <a:r>
              <a:rPr lang="en-US" altLang="zh-CN" dirty="0">
                <a:hlinkClick r:id="rId4" tooltip="DNS"/>
              </a:rPr>
              <a:t>DNS</a:t>
            </a:r>
            <a:r>
              <a:rPr lang="zh-CN" altLang="en-US" dirty="0"/>
              <a:t>）中提供的关于互联网协议 （</a:t>
            </a:r>
            <a:r>
              <a:rPr lang="en-US" altLang="zh-CN" dirty="0"/>
              <a:t>IP</a:t>
            </a:r>
            <a:r>
              <a:rPr lang="zh-CN" altLang="en-US" dirty="0"/>
              <a:t>）网络使用特定类型的信息规格套件。它是对</a:t>
            </a:r>
            <a:r>
              <a:rPr lang="en-US" altLang="zh-CN" dirty="0"/>
              <a:t>DNS</a:t>
            </a:r>
            <a:r>
              <a:rPr lang="zh-CN" altLang="en-US" dirty="0"/>
              <a:t>提供给</a:t>
            </a:r>
            <a:r>
              <a:rPr lang="en-US" altLang="zh-CN" dirty="0"/>
              <a:t>DNS</a:t>
            </a:r>
            <a:r>
              <a:rPr lang="zh-CN" altLang="en-US" dirty="0"/>
              <a:t>客户端（解析器）的</a:t>
            </a:r>
            <a:r>
              <a:rPr lang="en-US" altLang="zh-CN" dirty="0"/>
              <a:t>DNS</a:t>
            </a:r>
            <a:r>
              <a:rPr lang="zh-CN" altLang="en-US" dirty="0"/>
              <a:t>数据来源进行认证，并验证不存在性和校验数据完整性验证，但不提供或机密性和</a:t>
            </a:r>
            <a:r>
              <a:rPr lang="zh-CN" altLang="en-US" dirty="0" smtClean="0"/>
              <a:t>有效性。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防止欺骗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 </a:t>
            </a:r>
            <a:r>
              <a:rPr lang="zh-CN" altLang="en-US" dirty="0" smtClean="0"/>
              <a:t>性能，无法阻止</a:t>
            </a:r>
            <a:r>
              <a:rPr lang="en-US" altLang="zh-CN" dirty="0" smtClean="0"/>
              <a:t>DDOS </a:t>
            </a:r>
            <a:r>
              <a:rPr lang="zh-CN" altLang="en-US" dirty="0" smtClean="0"/>
              <a:t>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0X20:</a:t>
            </a:r>
            <a:r>
              <a:rPr lang="zh-CN" altLang="en-US" dirty="0"/>
              <a:t>随机化大小写验证技术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://tools.ietf.org/html/draft-vixie-dnsext-dns0x20-00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259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ID:LION_00</a:t>
            </a:r>
          </a:p>
          <a:p>
            <a:r>
              <a:rPr lang="zh-CN" altLang="en-US" dirty="0" smtClean="0"/>
              <a:t>当当网</a:t>
            </a:r>
            <a:endParaRPr lang="en-US" altLang="zh-CN" dirty="0" smtClean="0"/>
          </a:p>
          <a:p>
            <a:r>
              <a:rPr lang="en-US" altLang="zh-CN" dirty="0" smtClean="0"/>
              <a:t>CCIE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Sec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&amp;&amp;  CISSP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26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DNS</a:t>
            </a:r>
            <a:endParaRPr lang="zh-CN" alt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032920" y="1124744"/>
            <a:ext cx="1066800" cy="914400"/>
          </a:xfrm>
          <a:prstGeom prst="ellipse">
            <a:avLst/>
          </a:prstGeom>
          <a:solidFill>
            <a:srgbClr val="EAEAEA"/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dirty="0">
                <a:ea typeface="宋体" charset="-122"/>
              </a:rPr>
              <a:t>Root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432720" y="2420144"/>
            <a:ext cx="1066800" cy="914400"/>
          </a:xfrm>
          <a:prstGeom prst="ellipse">
            <a:avLst/>
          </a:prstGeom>
          <a:solidFill>
            <a:srgbClr val="EAEAEA"/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ea typeface="宋体" charset="-122"/>
              </a:rPr>
              <a:t>edu</a:t>
            </a:r>
            <a:endParaRPr lang="en-US" altLang="zh-CN">
              <a:ea typeface="宋体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2920" y="2420144"/>
            <a:ext cx="1066800" cy="914400"/>
          </a:xfrm>
          <a:prstGeom prst="ellipse">
            <a:avLst/>
          </a:prstGeom>
          <a:solidFill>
            <a:srgbClr val="EAEAEA"/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ea typeface="宋体" charset="-122"/>
              </a:rPr>
              <a:t>mil</a:t>
            </a:r>
            <a:endParaRPr lang="en-US" altLang="zh-CN">
              <a:ea typeface="宋体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633120" y="2420144"/>
            <a:ext cx="1066800" cy="914400"/>
          </a:xfrm>
          <a:prstGeom prst="ellipse">
            <a:avLst/>
          </a:prstGeom>
          <a:solidFill>
            <a:srgbClr val="EAEAEA"/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ea typeface="宋体" charset="-122"/>
              </a:rPr>
              <a:t>com</a:t>
            </a:r>
            <a:endParaRPr lang="en-US" altLang="zh-CN">
              <a:ea typeface="宋体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0920" y="3867944"/>
            <a:ext cx="1066800" cy="914400"/>
          </a:xfrm>
          <a:prstGeom prst="ellipse">
            <a:avLst/>
          </a:prstGeom>
          <a:solidFill>
            <a:srgbClr val="EAEAEA"/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dirty="0" err="1">
                <a:ea typeface="宋体" charset="-122"/>
              </a:rPr>
              <a:t>darpa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051720" y="3867944"/>
            <a:ext cx="1066800" cy="914400"/>
          </a:xfrm>
          <a:prstGeom prst="ellipse">
            <a:avLst/>
          </a:prstGeom>
          <a:solidFill>
            <a:srgbClr val="EAEAEA"/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ea typeface="宋体" charset="-122"/>
              </a:rPr>
              <a:t>isi</a:t>
            </a:r>
            <a:endParaRPr lang="en-US" altLang="zh-CN">
              <a:ea typeface="宋体" charset="-122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85520" y="3867944"/>
            <a:ext cx="1066800" cy="914400"/>
          </a:xfrm>
          <a:prstGeom prst="ellipse">
            <a:avLst/>
          </a:prstGeom>
          <a:solidFill>
            <a:srgbClr val="EAEAEA"/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ea typeface="宋体" charset="-122"/>
              </a:rPr>
              <a:t>cisco</a:t>
            </a:r>
            <a:endParaRPr lang="en-US" altLang="zh-CN">
              <a:ea typeface="宋体" charset="-122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566320" y="3867944"/>
            <a:ext cx="1066800" cy="914400"/>
          </a:xfrm>
          <a:prstGeom prst="ellipse">
            <a:avLst/>
          </a:prstGeom>
          <a:solidFill>
            <a:srgbClr val="EAEAEA"/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ea typeface="宋体" charset="-122"/>
              </a:rPr>
              <a:t>usmc</a:t>
            </a:r>
            <a:endParaRPr lang="en-US" altLang="zh-CN">
              <a:ea typeface="宋体" charset="-122"/>
            </a:endParaRPr>
          </a:p>
        </p:txBody>
      </p:sp>
      <p:cxnSp>
        <p:nvCxnSpPr>
          <p:cNvPr id="12" name="AutoShape 11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343945" y="1924844"/>
            <a:ext cx="844550" cy="6096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4566320" y="2058194"/>
            <a:ext cx="0" cy="3429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3"/>
          <p:cNvCxnSpPr>
            <a:cxnSpLocks noChangeShapeType="1"/>
            <a:stCxn id="7" idx="1"/>
            <a:endCxn id="4" idx="5"/>
          </p:cNvCxnSpPr>
          <p:nvPr/>
        </p:nvCxnSpPr>
        <p:spPr bwMode="auto">
          <a:xfrm flipH="1" flipV="1">
            <a:off x="4944145" y="1924844"/>
            <a:ext cx="844550" cy="6096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4"/>
          <p:cNvCxnSpPr>
            <a:cxnSpLocks noChangeShapeType="1"/>
            <a:stCxn id="8" idx="0"/>
            <a:endCxn id="6" idx="3"/>
          </p:cNvCxnSpPr>
          <p:nvPr/>
        </p:nvCxnSpPr>
        <p:spPr bwMode="auto">
          <a:xfrm flipV="1">
            <a:off x="3804320" y="3220244"/>
            <a:ext cx="384175" cy="62865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11" idx="0"/>
            <a:endCxn id="6" idx="5"/>
          </p:cNvCxnSpPr>
          <p:nvPr/>
        </p:nvCxnSpPr>
        <p:spPr bwMode="auto">
          <a:xfrm flipH="1" flipV="1">
            <a:off x="4944145" y="3220244"/>
            <a:ext cx="155575" cy="62865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6"/>
          <p:cNvCxnSpPr>
            <a:cxnSpLocks noChangeShapeType="1"/>
            <a:stCxn id="10" idx="0"/>
            <a:endCxn id="7" idx="4"/>
          </p:cNvCxnSpPr>
          <p:nvPr/>
        </p:nvCxnSpPr>
        <p:spPr bwMode="auto">
          <a:xfrm flipH="1" flipV="1">
            <a:off x="6166520" y="3353594"/>
            <a:ext cx="152400" cy="4953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AutoShape 17"/>
          <p:cNvCxnSpPr>
            <a:cxnSpLocks noChangeShapeType="1"/>
            <a:stCxn id="9" idx="0"/>
            <a:endCxn id="5" idx="4"/>
          </p:cNvCxnSpPr>
          <p:nvPr/>
        </p:nvCxnSpPr>
        <p:spPr bwMode="auto">
          <a:xfrm flipV="1">
            <a:off x="2585120" y="3353594"/>
            <a:ext cx="381000" cy="4953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127920" y="5239544"/>
            <a:ext cx="1066800" cy="914400"/>
          </a:xfrm>
          <a:prstGeom prst="ellipse">
            <a:avLst/>
          </a:prstGeom>
          <a:solidFill>
            <a:srgbClr val="EAEAEA"/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ea typeface="宋体" charset="-122"/>
              </a:rPr>
              <a:t>nge</a:t>
            </a:r>
            <a:endParaRPr lang="en-US" altLang="zh-CN">
              <a:ea typeface="宋体" charset="-122"/>
            </a:endParaRPr>
          </a:p>
        </p:txBody>
      </p:sp>
      <p:cxnSp>
        <p:nvCxnSpPr>
          <p:cNvPr id="20" name="AutoShape 19"/>
          <p:cNvCxnSpPr>
            <a:cxnSpLocks noChangeShapeType="1"/>
            <a:stCxn id="19" idx="0"/>
            <a:endCxn id="9" idx="4"/>
          </p:cNvCxnSpPr>
          <p:nvPr/>
        </p:nvCxnSpPr>
        <p:spPr bwMode="auto">
          <a:xfrm flipH="1" flipV="1">
            <a:off x="2585120" y="4801394"/>
            <a:ext cx="76200" cy="4191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794920" y="5315744"/>
            <a:ext cx="1066800" cy="914400"/>
          </a:xfrm>
          <a:prstGeom prst="ellipse">
            <a:avLst/>
          </a:prstGeom>
          <a:solidFill>
            <a:srgbClr val="EAEAEA"/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ea typeface="宋体" charset="-122"/>
              </a:rPr>
              <a:t>quantico</a:t>
            </a:r>
            <a:endParaRPr lang="en-US" altLang="zh-CN">
              <a:ea typeface="宋体" charset="-122"/>
            </a:endParaRPr>
          </a:p>
        </p:txBody>
      </p:sp>
      <p:cxnSp>
        <p:nvCxnSpPr>
          <p:cNvPr id="22" name="AutoShape 21"/>
          <p:cNvCxnSpPr>
            <a:cxnSpLocks noChangeShapeType="1"/>
            <a:stCxn id="21" idx="0"/>
            <a:endCxn id="11" idx="4"/>
          </p:cNvCxnSpPr>
          <p:nvPr/>
        </p:nvCxnSpPr>
        <p:spPr bwMode="auto">
          <a:xfrm flipH="1" flipV="1">
            <a:off x="5099720" y="4801394"/>
            <a:ext cx="228600" cy="4953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5237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56992"/>
            <a:ext cx="5616624" cy="281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61912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22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 </a:t>
            </a:r>
            <a:r>
              <a:rPr lang="zh-CN" altLang="en-US" dirty="0" smtClean="0"/>
              <a:t>正常请求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4744"/>
            <a:ext cx="79248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12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 </a:t>
            </a:r>
            <a:r>
              <a:rPr lang="zh-CN" altLang="en-US" dirty="0" smtClean="0"/>
              <a:t>正常回应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18045"/>
            <a:ext cx="7992888" cy="526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48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 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1" y="908720"/>
            <a:ext cx="8624358" cy="51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64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 Amplification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690817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71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放大攻击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198249"/>
              </p:ext>
            </p:extLst>
          </p:nvPr>
        </p:nvGraphicFramePr>
        <p:xfrm>
          <a:off x="7238280" y="5589240"/>
          <a:ext cx="15621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包装程序外壳对象" showAsIcon="1" r:id="rId3" imgW="1562040" imgH="712440" progId="Package">
                  <p:embed/>
                </p:oleObj>
              </mc:Choice>
              <mc:Fallback>
                <p:oleObj name="包装程序外壳对象" showAsIcon="1" r:id="rId3" imgW="1562040" imgH="712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8280" y="5589240"/>
                        <a:ext cx="1562100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88260"/>
            <a:ext cx="6480720" cy="534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63742"/>
      </p:ext>
    </p:extLst>
  </p:cSld>
  <p:clrMapOvr>
    <a:masterClrMapping/>
  </p:clrMapOvr>
</p:sld>
</file>

<file path=ppt/theme/theme1.xml><?xml version="1.0" encoding="utf-8"?>
<a:theme xmlns:a="http://schemas.openxmlformats.org/drawingml/2006/main" name="dangdang">
  <a:themeElements>
    <a:clrScheme name="当当模板(071128final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当当模板(071128final)">
      <a:majorFont>
        <a:latin typeface="黑体"/>
        <a:ea typeface="黑体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当当模板(071128final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当当模板(071128final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当当模板(071128final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当当模板(071128final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当当模板(071128final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当当模板(071128final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当当模板(071128final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当当模板(071128final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当当模板(071128final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当当模板(071128final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当当模板(071128final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当当模板(071128final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dangdang</Template>
  <TotalTime>364</TotalTime>
  <Words>89</Words>
  <Application>Microsoft Office PowerPoint</Application>
  <PresentationFormat>全屏显示(4:3)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dangdang</vt:lpstr>
      <vt:lpstr>程序包</vt:lpstr>
      <vt:lpstr>DNS攻击与防御</vt:lpstr>
      <vt:lpstr>关于我</vt:lpstr>
      <vt:lpstr>关于DNS</vt:lpstr>
      <vt:lpstr>PowerPoint 演示文稿</vt:lpstr>
      <vt:lpstr>DNS 正常请求</vt:lpstr>
      <vt:lpstr>DNS 正常回应</vt:lpstr>
      <vt:lpstr>DNS Query</vt:lpstr>
      <vt:lpstr>DNS Amplification</vt:lpstr>
      <vt:lpstr>DNS放大攻击</vt:lpstr>
      <vt:lpstr>DNS Refuse</vt:lpstr>
      <vt:lpstr>DNS 缓存毒化</vt:lpstr>
      <vt:lpstr>DNS 缓存毒化</vt:lpstr>
      <vt:lpstr>DNS 缓存毒化难点</vt:lpstr>
      <vt:lpstr>DNS面临的其他问题</vt:lpstr>
      <vt:lpstr>DNSSEC 与 0X20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DNS攻击与防御</dc:title>
  <dc:creator>lion</dc:creator>
  <cp:lastModifiedBy>lion</cp:lastModifiedBy>
  <cp:revision>18</cp:revision>
  <dcterms:created xsi:type="dcterms:W3CDTF">2013-10-15T06:01:50Z</dcterms:created>
  <dcterms:modified xsi:type="dcterms:W3CDTF">2013-10-15T12:16:47Z</dcterms:modified>
</cp:coreProperties>
</file>