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11" r:id="rId2"/>
    <p:sldId id="323" r:id="rId3"/>
    <p:sldId id="328" r:id="rId4"/>
    <p:sldId id="361" r:id="rId5"/>
    <p:sldId id="329" r:id="rId6"/>
    <p:sldId id="362" r:id="rId7"/>
    <p:sldId id="330" r:id="rId8"/>
    <p:sldId id="331" r:id="rId9"/>
    <p:sldId id="332" r:id="rId10"/>
    <p:sldId id="257" r:id="rId11"/>
    <p:sldId id="333" r:id="rId12"/>
    <p:sldId id="334" r:id="rId13"/>
    <p:sldId id="335" r:id="rId14"/>
    <p:sldId id="336" r:id="rId15"/>
    <p:sldId id="337" r:id="rId16"/>
    <p:sldId id="338" r:id="rId17"/>
    <p:sldId id="340" r:id="rId18"/>
    <p:sldId id="339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57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8" r:id="rId37"/>
    <p:sldId id="359" r:id="rId38"/>
    <p:sldId id="312" r:id="rId39"/>
  </p:sldIdLst>
  <p:sldSz cx="9144000" cy="5715000" type="screen16x1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35661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71323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06984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42646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1783080" algn="l" defTabSz="71323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139696" algn="l" defTabSz="71323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2496312" algn="l" defTabSz="71323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2852928" algn="l" defTabSz="71323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5B7"/>
    <a:srgbClr val="C92530"/>
    <a:srgbClr val="C81624"/>
    <a:srgbClr val="CC0000"/>
    <a:srgbClr val="CC3300"/>
    <a:srgbClr val="CC6600"/>
    <a:srgbClr val="990000"/>
    <a:srgbClr val="78B832"/>
    <a:srgbClr val="928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94926" autoAdjust="0"/>
  </p:normalViewPr>
  <p:slideViewPr>
    <p:cSldViewPr showGuides="1">
      <p:cViewPr varScale="1">
        <p:scale>
          <a:sx n="127" d="100"/>
          <a:sy n="127" d="100"/>
        </p:scale>
        <p:origin x="10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542E0-94E4-4E51-B249-2E60512EA68D}" type="datetimeFigureOut">
              <a:rPr lang="zh-CN" altLang="en-US" smtClean="0"/>
              <a:t>2013/10/22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05939-94AD-4C5B-BDF4-3D0859237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841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3E5562E-F070-4FDB-B657-165B349CEB92}" type="datetimeFigureOut">
              <a:rPr lang="zh-CN" altLang="en-US"/>
              <a:pPr>
                <a:defRPr/>
              </a:pPr>
              <a:t>2013/10/22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896889B-9A87-4410-B5BB-0D5960A483A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833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rtl="0" eaLnBrk="0" fontAlgn="base" hangingPunct="0">
      <a:spcBef>
        <a:spcPct val="30000"/>
      </a:spcBef>
      <a:spcAft>
        <a:spcPct val="0"/>
      </a:spcAft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rtl="0" eaLnBrk="0" fontAlgn="base" hangingPunct="0">
      <a:spcBef>
        <a:spcPct val="30000"/>
      </a:spcBef>
      <a:spcAft>
        <a:spcPct val="0"/>
      </a:spcAft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rtl="0" eaLnBrk="0" fontAlgn="base" hangingPunct="0">
      <a:spcBef>
        <a:spcPct val="30000"/>
      </a:spcBef>
      <a:spcAft>
        <a:spcPct val="0"/>
      </a:spcAft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rtl="0" eaLnBrk="0" fontAlgn="base" hangingPunct="0">
      <a:spcBef>
        <a:spcPct val="30000"/>
      </a:spcBef>
      <a:spcAft>
        <a:spcPct val="0"/>
      </a:spcAft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6889B-9A87-4410-B5BB-0D5960A483A7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11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6889B-9A87-4410-B5BB-0D5960A483A7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825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6889B-9A87-4410-B5BB-0D5960A483A7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5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7021B9-873C-483D-A684-5C87ECC0F008}" type="slidenum">
              <a:rPr lang="zh-CN" altLang="zh-CN"/>
              <a:pPr/>
              <a:t>‹#›</a:t>
            </a:fld>
            <a:endParaRPr lang="zh-CN" alt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2343531"/>
            <a:ext cx="9144000" cy="1512168"/>
          </a:xfrm>
          <a:prstGeom prst="rect">
            <a:avLst/>
          </a:prstGeom>
          <a:solidFill>
            <a:schemeClr val="accent3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46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35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160"/>
            </a:lvl1pPr>
            <a:lvl2pPr marL="308610" indent="0">
              <a:buNone/>
              <a:defRPr sz="1890"/>
            </a:lvl2pPr>
            <a:lvl3pPr marL="617220" indent="0">
              <a:buNone/>
              <a:defRPr sz="1620"/>
            </a:lvl3pPr>
            <a:lvl4pPr marL="925830" indent="0">
              <a:buNone/>
              <a:defRPr sz="1350"/>
            </a:lvl4pPr>
            <a:lvl5pPr marL="1234440" indent="0">
              <a:buNone/>
              <a:defRPr sz="1350"/>
            </a:lvl5pPr>
            <a:lvl6pPr marL="1543050" indent="0">
              <a:buNone/>
              <a:defRPr sz="1350"/>
            </a:lvl6pPr>
            <a:lvl7pPr marL="1851660" indent="0">
              <a:buNone/>
              <a:defRPr sz="1350"/>
            </a:lvl7pPr>
            <a:lvl8pPr marL="2160270" indent="0">
              <a:buNone/>
              <a:defRPr sz="1350"/>
            </a:lvl8pPr>
            <a:lvl9pPr marL="2468880" indent="0">
              <a:buNone/>
              <a:defRPr sz="135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945"/>
            </a:lvl1pPr>
            <a:lvl2pPr marL="308610" indent="0">
              <a:buNone/>
              <a:defRPr sz="810"/>
            </a:lvl2pPr>
            <a:lvl3pPr marL="617220" indent="0">
              <a:buNone/>
              <a:defRPr sz="675"/>
            </a:lvl3pPr>
            <a:lvl4pPr marL="925830" indent="0">
              <a:buNone/>
              <a:defRPr sz="608"/>
            </a:lvl4pPr>
            <a:lvl5pPr marL="1234440" indent="0">
              <a:buNone/>
              <a:defRPr sz="608"/>
            </a:lvl5pPr>
            <a:lvl6pPr marL="1543050" indent="0">
              <a:buNone/>
              <a:defRPr sz="608"/>
            </a:lvl6pPr>
            <a:lvl7pPr marL="1851660" indent="0">
              <a:buNone/>
              <a:defRPr sz="608"/>
            </a:lvl7pPr>
            <a:lvl8pPr marL="2160270" indent="0">
              <a:buNone/>
              <a:defRPr sz="608"/>
            </a:lvl8pPr>
            <a:lvl9pPr marL="2468880" indent="0">
              <a:buNone/>
              <a:defRPr sz="6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B9C40D-E012-4E5B-BB0B-8889D4BB229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158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3B25A-E604-42C7-BD64-EC4C4734F33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24098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28868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228BA4-6B71-48D3-AB90-1A7A6955BE4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2868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C92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2" t="28980" r="17314" b="30900"/>
          <a:stretch/>
        </p:blipFill>
        <p:spPr bwMode="auto">
          <a:xfrm>
            <a:off x="6465883" y="1345334"/>
            <a:ext cx="2570613" cy="99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0" y="2343531"/>
            <a:ext cx="9144000" cy="1512168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2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F35F72-AD70-474D-AC8C-C28D3BE62BF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5721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20"/>
            <a:ext cx="7772400" cy="1135063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350"/>
            </a:lvl1pPr>
            <a:lvl2pPr marL="308610" indent="0">
              <a:buNone/>
              <a:defRPr sz="1215"/>
            </a:lvl2pPr>
            <a:lvl3pPr marL="617220" indent="0">
              <a:buNone/>
              <a:defRPr sz="1080"/>
            </a:lvl3pPr>
            <a:lvl4pPr marL="925830" indent="0">
              <a:buNone/>
              <a:defRPr sz="945"/>
            </a:lvl4pPr>
            <a:lvl5pPr marL="1234440" indent="0">
              <a:buNone/>
              <a:defRPr sz="945"/>
            </a:lvl5pPr>
            <a:lvl6pPr marL="1543050" indent="0">
              <a:buNone/>
              <a:defRPr sz="945"/>
            </a:lvl6pPr>
            <a:lvl7pPr marL="1851660" indent="0">
              <a:buNone/>
              <a:defRPr sz="945"/>
            </a:lvl7pPr>
            <a:lvl8pPr marL="2160270" indent="0">
              <a:buNone/>
              <a:defRPr sz="945"/>
            </a:lvl8pPr>
            <a:lvl9pPr marL="2468880" indent="0">
              <a:buNone/>
              <a:defRPr sz="94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BD5A43-A5D2-4145-92AD-8CE0EF51774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2647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1890"/>
            </a:lvl1pPr>
            <a:lvl2pPr>
              <a:defRPr sz="1620"/>
            </a:lvl2pPr>
            <a:lvl3pPr>
              <a:defRPr sz="1350"/>
            </a:lvl3pPr>
            <a:lvl4pPr>
              <a:defRPr sz="1215"/>
            </a:lvl4pPr>
            <a:lvl5pPr>
              <a:defRPr sz="1215"/>
            </a:lvl5pPr>
            <a:lvl6pPr>
              <a:defRPr sz="1215"/>
            </a:lvl6pPr>
            <a:lvl7pPr>
              <a:defRPr sz="1215"/>
            </a:lvl7pPr>
            <a:lvl8pPr>
              <a:defRPr sz="1215"/>
            </a:lvl8pPr>
            <a:lvl9pPr>
              <a:defRPr sz="121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333501"/>
            <a:ext cx="4038600" cy="3771636"/>
          </a:xfrm>
        </p:spPr>
        <p:txBody>
          <a:bodyPr/>
          <a:lstStyle>
            <a:lvl1pPr>
              <a:defRPr sz="1890"/>
            </a:lvl1pPr>
            <a:lvl2pPr>
              <a:defRPr sz="1620"/>
            </a:lvl2pPr>
            <a:lvl3pPr>
              <a:defRPr sz="1350"/>
            </a:lvl3pPr>
            <a:lvl4pPr>
              <a:defRPr sz="1215"/>
            </a:lvl4pPr>
            <a:lvl5pPr>
              <a:defRPr sz="1215"/>
            </a:lvl5pPr>
            <a:lvl6pPr>
              <a:defRPr sz="1215"/>
            </a:lvl6pPr>
            <a:lvl7pPr>
              <a:defRPr sz="1215"/>
            </a:lvl7pPr>
            <a:lvl8pPr>
              <a:defRPr sz="1215"/>
            </a:lvl8pPr>
            <a:lvl9pPr>
              <a:defRPr sz="121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024BE8-95A3-40DB-91F3-F11384A5B32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1072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1620" b="1"/>
            </a:lvl1pPr>
            <a:lvl2pPr marL="308610" indent="0">
              <a:buNone/>
              <a:defRPr sz="1350" b="1"/>
            </a:lvl2pPr>
            <a:lvl3pPr marL="617220" indent="0">
              <a:buNone/>
              <a:defRPr sz="1215" b="1"/>
            </a:lvl3pPr>
            <a:lvl4pPr marL="925830" indent="0">
              <a:buNone/>
              <a:defRPr sz="1080" b="1"/>
            </a:lvl4pPr>
            <a:lvl5pPr marL="1234440" indent="0">
              <a:buNone/>
              <a:defRPr sz="1080" b="1"/>
            </a:lvl5pPr>
            <a:lvl6pPr marL="1543050" indent="0">
              <a:buNone/>
              <a:defRPr sz="1080" b="1"/>
            </a:lvl6pPr>
            <a:lvl7pPr marL="1851660" indent="0">
              <a:buNone/>
              <a:defRPr sz="1080" b="1"/>
            </a:lvl7pPr>
            <a:lvl8pPr marL="2160270" indent="0">
              <a:buNone/>
              <a:defRPr sz="1080" b="1"/>
            </a:lvl8pPr>
            <a:lvl9pPr marL="2468880" indent="0">
              <a:buNone/>
              <a:defRPr sz="10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1620"/>
            </a:lvl1pPr>
            <a:lvl2pPr>
              <a:defRPr sz="1350"/>
            </a:lvl2pPr>
            <a:lvl3pPr>
              <a:defRPr sz="1215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279263"/>
            <a:ext cx="4041775" cy="533135"/>
          </a:xfrm>
        </p:spPr>
        <p:txBody>
          <a:bodyPr anchor="b"/>
          <a:lstStyle>
            <a:lvl1pPr marL="0" indent="0">
              <a:buNone/>
              <a:defRPr sz="1620" b="1"/>
            </a:lvl1pPr>
            <a:lvl2pPr marL="308610" indent="0">
              <a:buNone/>
              <a:defRPr sz="1350" b="1"/>
            </a:lvl2pPr>
            <a:lvl3pPr marL="617220" indent="0">
              <a:buNone/>
              <a:defRPr sz="1215" b="1"/>
            </a:lvl3pPr>
            <a:lvl4pPr marL="925830" indent="0">
              <a:buNone/>
              <a:defRPr sz="1080" b="1"/>
            </a:lvl4pPr>
            <a:lvl5pPr marL="1234440" indent="0">
              <a:buNone/>
              <a:defRPr sz="1080" b="1"/>
            </a:lvl5pPr>
            <a:lvl6pPr marL="1543050" indent="0">
              <a:buNone/>
              <a:defRPr sz="1080" b="1"/>
            </a:lvl6pPr>
            <a:lvl7pPr marL="1851660" indent="0">
              <a:buNone/>
              <a:defRPr sz="1080" b="1"/>
            </a:lvl7pPr>
            <a:lvl8pPr marL="2160270" indent="0">
              <a:buNone/>
              <a:defRPr sz="1080" b="1"/>
            </a:lvl8pPr>
            <a:lvl9pPr marL="2468880" indent="0">
              <a:buNone/>
              <a:defRPr sz="10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1620"/>
            </a:lvl1pPr>
            <a:lvl2pPr>
              <a:defRPr sz="1350"/>
            </a:lvl2pPr>
            <a:lvl3pPr>
              <a:defRPr sz="1215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3BA73-46D1-4D97-B7EF-DEE12C17AB5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6722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B655D0-AC2A-41CC-945E-D761A5552EA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303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5ADD30-FAD1-4891-A03E-2FE5B163512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8339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544"/>
            <a:ext cx="3008313" cy="968375"/>
          </a:xfrm>
        </p:spPr>
        <p:txBody>
          <a:bodyPr anchor="b"/>
          <a:lstStyle>
            <a:lvl1pPr algn="l">
              <a:defRPr sz="135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160"/>
            </a:lvl1pPr>
            <a:lvl2pPr>
              <a:defRPr sz="1890"/>
            </a:lvl2pPr>
            <a:lvl3pPr>
              <a:defRPr sz="162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920"/>
            <a:ext cx="3008313" cy="3909219"/>
          </a:xfrm>
        </p:spPr>
        <p:txBody>
          <a:bodyPr/>
          <a:lstStyle>
            <a:lvl1pPr marL="0" indent="0">
              <a:buNone/>
              <a:defRPr sz="945"/>
            </a:lvl1pPr>
            <a:lvl2pPr marL="308610" indent="0">
              <a:buNone/>
              <a:defRPr sz="810"/>
            </a:lvl2pPr>
            <a:lvl3pPr marL="617220" indent="0">
              <a:buNone/>
              <a:defRPr sz="675"/>
            </a:lvl3pPr>
            <a:lvl4pPr marL="925830" indent="0">
              <a:buNone/>
              <a:defRPr sz="608"/>
            </a:lvl4pPr>
            <a:lvl5pPr marL="1234440" indent="0">
              <a:buNone/>
              <a:defRPr sz="608"/>
            </a:lvl5pPr>
            <a:lvl6pPr marL="1543050" indent="0">
              <a:buNone/>
              <a:defRPr sz="608"/>
            </a:lvl6pPr>
            <a:lvl7pPr marL="1851660" indent="0">
              <a:buNone/>
              <a:defRPr sz="608"/>
            </a:lvl7pPr>
            <a:lvl8pPr marL="2160270" indent="0">
              <a:buNone/>
              <a:defRPr sz="608"/>
            </a:lvl8pPr>
            <a:lvl9pPr marL="2468880" indent="0">
              <a:buNone/>
              <a:defRPr sz="6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B50D6-E3DA-4310-B4FC-E33381DF44B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9463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1"/>
            <a:ext cx="8229600" cy="377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1" y="5204356"/>
            <a:ext cx="21336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45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5204356"/>
            <a:ext cx="28956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45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04356"/>
            <a:ext cx="21336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45"/>
            </a:lvl1pPr>
          </a:lstStyle>
          <a:p>
            <a:fld id="{62BA6CAC-EC61-4FD2-82B3-3356AA2A91D8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20" r:id="rId1"/>
    <p:sldLayoutId id="2147484931" r:id="rId2"/>
    <p:sldLayoutId id="2147484921" r:id="rId3"/>
    <p:sldLayoutId id="2147484922" r:id="rId4"/>
    <p:sldLayoutId id="2147484923" r:id="rId5"/>
    <p:sldLayoutId id="2147484924" r:id="rId6"/>
    <p:sldLayoutId id="2147484925" r:id="rId7"/>
    <p:sldLayoutId id="2147484926" r:id="rId8"/>
    <p:sldLayoutId id="2147484927" r:id="rId9"/>
    <p:sldLayoutId id="2147484928" r:id="rId10"/>
    <p:sldLayoutId id="2147484929" r:id="rId11"/>
    <p:sldLayoutId id="214748493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97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97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97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97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97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308610" algn="ctr" rtl="0" fontAlgn="base">
        <a:spcBef>
          <a:spcPct val="0"/>
        </a:spcBef>
        <a:spcAft>
          <a:spcPct val="0"/>
        </a:spcAft>
        <a:defRPr sz="297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617220" algn="ctr" rtl="0" fontAlgn="base">
        <a:spcBef>
          <a:spcPct val="0"/>
        </a:spcBef>
        <a:spcAft>
          <a:spcPct val="0"/>
        </a:spcAft>
        <a:defRPr sz="297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925830" algn="ctr" rtl="0" fontAlgn="base">
        <a:spcBef>
          <a:spcPct val="0"/>
        </a:spcBef>
        <a:spcAft>
          <a:spcPct val="0"/>
        </a:spcAft>
        <a:defRPr sz="297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234440" algn="ctr" rtl="0" fontAlgn="base">
        <a:spcBef>
          <a:spcPct val="0"/>
        </a:spcBef>
        <a:spcAft>
          <a:spcPct val="0"/>
        </a:spcAft>
        <a:defRPr sz="297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31458" indent="-231458" algn="l" rtl="0" eaLnBrk="0" fontAlgn="base" hangingPunct="0">
        <a:spcBef>
          <a:spcPct val="20000"/>
        </a:spcBef>
        <a:spcAft>
          <a:spcPct val="0"/>
        </a:spcAft>
        <a:buChar char="•"/>
        <a:defRPr sz="2160">
          <a:solidFill>
            <a:schemeClr val="tx1"/>
          </a:solidFill>
          <a:latin typeface="+mn-lt"/>
          <a:ea typeface="+mn-ea"/>
          <a:cs typeface="+mn-cs"/>
        </a:defRPr>
      </a:lvl1pPr>
      <a:lvl2pPr marL="501492" indent="-192882" algn="l" rtl="0" eaLnBrk="0" fontAlgn="base" hangingPunct="0">
        <a:spcBef>
          <a:spcPct val="20000"/>
        </a:spcBef>
        <a:spcAft>
          <a:spcPct val="0"/>
        </a:spcAft>
        <a:buChar char="–"/>
        <a:defRPr sz="1890">
          <a:solidFill>
            <a:schemeClr val="tx1"/>
          </a:solidFill>
          <a:latin typeface="+mn-lt"/>
          <a:ea typeface="+mn-ea"/>
        </a:defRPr>
      </a:lvl2pPr>
      <a:lvl3pPr marL="771525" indent="-154305" algn="l" rtl="0" eaLnBrk="0" fontAlgn="base" hangingPunct="0">
        <a:spcBef>
          <a:spcPct val="20000"/>
        </a:spcBef>
        <a:spcAft>
          <a:spcPct val="0"/>
        </a:spcAft>
        <a:buChar char="•"/>
        <a:defRPr sz="1620">
          <a:solidFill>
            <a:schemeClr val="tx1"/>
          </a:solidFill>
          <a:latin typeface="+mn-lt"/>
          <a:ea typeface="+mn-ea"/>
        </a:defRPr>
      </a:lvl3pPr>
      <a:lvl4pPr marL="1080135" indent="-154305" algn="l" rtl="0" eaLnBrk="0" fontAlgn="base" hangingPunct="0">
        <a:spcBef>
          <a:spcPct val="20000"/>
        </a:spcBef>
        <a:spcAft>
          <a:spcPct val="0"/>
        </a:spcAft>
        <a:buChar char="–"/>
        <a:defRPr sz="1350">
          <a:solidFill>
            <a:schemeClr val="tx1"/>
          </a:solidFill>
          <a:latin typeface="+mn-lt"/>
          <a:ea typeface="+mn-ea"/>
        </a:defRPr>
      </a:lvl4pPr>
      <a:lvl5pPr marL="1388745" indent="-154305" algn="l" rtl="0" eaLnBrk="0" fontAlgn="base" hangingPunct="0">
        <a:spcBef>
          <a:spcPct val="20000"/>
        </a:spcBef>
        <a:spcAft>
          <a:spcPct val="0"/>
        </a:spcAft>
        <a:buChar char="»"/>
        <a:defRPr sz="1350">
          <a:solidFill>
            <a:schemeClr val="tx1"/>
          </a:solidFill>
          <a:latin typeface="+mn-lt"/>
          <a:ea typeface="+mn-ea"/>
        </a:defRPr>
      </a:lvl5pPr>
      <a:lvl6pPr marL="1697355" indent="-154305" algn="l" rtl="0" fontAlgn="base">
        <a:spcBef>
          <a:spcPct val="20000"/>
        </a:spcBef>
        <a:spcAft>
          <a:spcPct val="0"/>
        </a:spcAft>
        <a:buChar char="»"/>
        <a:defRPr sz="1350">
          <a:solidFill>
            <a:schemeClr val="tx1"/>
          </a:solidFill>
          <a:latin typeface="+mn-lt"/>
          <a:ea typeface="+mn-ea"/>
        </a:defRPr>
      </a:lvl6pPr>
      <a:lvl7pPr marL="2005965" indent="-154305" algn="l" rtl="0" fontAlgn="base">
        <a:spcBef>
          <a:spcPct val="20000"/>
        </a:spcBef>
        <a:spcAft>
          <a:spcPct val="0"/>
        </a:spcAft>
        <a:buChar char="»"/>
        <a:defRPr sz="1350">
          <a:solidFill>
            <a:schemeClr val="tx1"/>
          </a:solidFill>
          <a:latin typeface="+mn-lt"/>
          <a:ea typeface="+mn-ea"/>
        </a:defRPr>
      </a:lvl7pPr>
      <a:lvl8pPr marL="2314575" indent="-154305" algn="l" rtl="0" fontAlgn="base">
        <a:spcBef>
          <a:spcPct val="20000"/>
        </a:spcBef>
        <a:spcAft>
          <a:spcPct val="0"/>
        </a:spcAft>
        <a:buChar char="»"/>
        <a:defRPr sz="1350">
          <a:solidFill>
            <a:schemeClr val="tx1"/>
          </a:solidFill>
          <a:latin typeface="+mn-lt"/>
          <a:ea typeface="+mn-ea"/>
        </a:defRPr>
      </a:lvl8pPr>
      <a:lvl9pPr marL="2623185" indent="-154305" algn="l" rtl="0" fontAlgn="base">
        <a:spcBef>
          <a:spcPct val="20000"/>
        </a:spcBef>
        <a:spcAft>
          <a:spcPct val="0"/>
        </a:spcAft>
        <a:buChar char="»"/>
        <a:defRPr sz="135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microsoft.com/office/2007/relationships/hdphoto" Target="../media/hdphoto4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microsoft.com/office/2007/relationships/hdphoto" Target="../media/hdphoto5.wdp"/><Relationship Id="rId5" Type="http://schemas.openxmlformats.org/officeDocument/2006/relationships/image" Target="../media/image27.png"/><Relationship Id="rId4" Type="http://schemas.microsoft.com/office/2007/relationships/hdphoto" Target="../media/hdphoto4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6043" y="2785492"/>
            <a:ext cx="8003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ln>
                  <a:solidFill>
                    <a:srgbClr val="C00000"/>
                  </a:solidFill>
                </a:ln>
                <a:solidFill>
                  <a:schemeClr val="bg1"/>
                </a:solidFill>
                <a:effectLst>
                  <a:glow rad="63500">
                    <a:srgbClr val="C0000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3.0 </a:t>
            </a:r>
            <a:r>
              <a:rPr lang="zh-CN" altLang="en-US" sz="4400" b="1" dirty="0" smtClean="0">
                <a:ln>
                  <a:solidFill>
                    <a:srgbClr val="C00000"/>
                  </a:solidFill>
                </a:ln>
                <a:solidFill>
                  <a:schemeClr val="bg1"/>
                </a:solidFill>
                <a:effectLst>
                  <a:glow rad="63500">
                    <a:srgbClr val="C0000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的变革</a:t>
            </a:r>
            <a:endParaRPr lang="zh-CN" altLang="en-US" sz="4400" b="1" dirty="0">
              <a:ln>
                <a:solidFill>
                  <a:srgbClr val="C00000"/>
                </a:solidFill>
              </a:ln>
              <a:solidFill>
                <a:schemeClr val="bg1"/>
              </a:solidFill>
              <a:effectLst>
                <a:glow rad="63500">
                  <a:srgbClr val="C00000">
                    <a:alpha val="40000"/>
                  </a:srgb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445"/>
          <p:cNvSpPr txBox="1">
            <a:spLocks noChangeArrowheads="1"/>
          </p:cNvSpPr>
          <p:nvPr/>
        </p:nvSpPr>
        <p:spPr bwMode="auto">
          <a:xfrm>
            <a:off x="179512" y="0"/>
            <a:ext cx="404552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2" name="组合 15"/>
          <p:cNvGrpSpPr/>
          <p:nvPr/>
        </p:nvGrpSpPr>
        <p:grpSpPr>
          <a:xfrm>
            <a:off x="2656375" y="2020268"/>
            <a:ext cx="3908079" cy="437449"/>
            <a:chOff x="1446548" y="1920077"/>
            <a:chExt cx="5789747" cy="648072"/>
          </a:xfrm>
          <a:solidFill>
            <a:srgbClr val="C00000"/>
          </a:solidFill>
        </p:grpSpPr>
        <p:sp>
          <p:nvSpPr>
            <p:cNvPr id="448" name="矩形 4"/>
            <p:cNvSpPr/>
            <p:nvPr/>
          </p:nvSpPr>
          <p:spPr>
            <a:xfrm>
              <a:off x="1446548" y="1920077"/>
              <a:ext cx="648072" cy="648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9" name="矩形 5"/>
            <p:cNvSpPr/>
            <p:nvPr/>
          </p:nvSpPr>
          <p:spPr>
            <a:xfrm>
              <a:off x="2142420" y="1920077"/>
              <a:ext cx="5093875" cy="648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/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新特性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16"/>
          <p:cNvGrpSpPr/>
          <p:nvPr/>
        </p:nvGrpSpPr>
        <p:grpSpPr>
          <a:xfrm>
            <a:off x="2656375" y="2619005"/>
            <a:ext cx="3908079" cy="437449"/>
            <a:chOff x="1446548" y="1920077"/>
            <a:chExt cx="5789747" cy="648072"/>
          </a:xfrm>
          <a:solidFill>
            <a:schemeClr val="bg1">
              <a:lumMod val="85000"/>
            </a:schemeClr>
          </a:solidFill>
        </p:grpSpPr>
        <p:sp>
          <p:nvSpPr>
            <p:cNvPr id="451" name="矩形 7"/>
            <p:cNvSpPr/>
            <p:nvPr/>
          </p:nvSpPr>
          <p:spPr>
            <a:xfrm>
              <a:off x="1446548" y="1920077"/>
              <a:ext cx="648072" cy="648072"/>
            </a:xfrm>
            <a:prstGeom prst="rect">
              <a:avLst/>
            </a:prstGeom>
            <a:grp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2" name="矩形 8"/>
            <p:cNvSpPr/>
            <p:nvPr/>
          </p:nvSpPr>
          <p:spPr>
            <a:xfrm>
              <a:off x="2142420" y="1920077"/>
              <a:ext cx="5093875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升级</a:t>
              </a:r>
            </a:p>
          </p:txBody>
        </p:sp>
      </p:grpSp>
      <p:grpSp>
        <p:nvGrpSpPr>
          <p:cNvPr id="17413" name="组合 19"/>
          <p:cNvGrpSpPr>
            <a:grpSpLocks/>
          </p:cNvGrpSpPr>
          <p:nvPr/>
        </p:nvGrpSpPr>
        <p:grpSpPr bwMode="auto">
          <a:xfrm>
            <a:off x="2657120" y="3217540"/>
            <a:ext cx="3907988" cy="437198"/>
            <a:chOff x="1446548" y="1920077"/>
            <a:chExt cx="5789747" cy="648072"/>
          </a:xfrm>
        </p:grpSpPr>
        <p:sp>
          <p:nvSpPr>
            <p:cNvPr id="454" name="矩形 10"/>
            <p:cNvSpPr/>
            <p:nvPr/>
          </p:nvSpPr>
          <p:spPr>
            <a:xfrm>
              <a:off x="1446548" y="1920077"/>
              <a:ext cx="647715" cy="648072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5" name="矩形 11"/>
            <p:cNvSpPr/>
            <p:nvPr/>
          </p:nvSpPr>
          <p:spPr>
            <a:xfrm>
              <a:off x="2141889" y="1920077"/>
              <a:ext cx="5094406" cy="648072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政策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445"/>
          <p:cNvSpPr txBox="1">
            <a:spLocks noChangeArrowheads="1"/>
          </p:cNvSpPr>
          <p:nvPr/>
        </p:nvSpPr>
        <p:spPr bwMode="auto">
          <a:xfrm>
            <a:off x="179512" y="0"/>
            <a:ext cx="404552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6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endParaRPr lang="zh-CN" altLang="en-US" sz="21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24732"/>
            <a:ext cx="7802048" cy="529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445"/>
          <p:cNvSpPr txBox="1">
            <a:spLocks noChangeArrowheads="1"/>
          </p:cNvSpPr>
          <p:nvPr/>
        </p:nvSpPr>
        <p:spPr bwMode="auto">
          <a:xfrm>
            <a:off x="179512" y="0"/>
            <a:ext cx="404552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6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endParaRPr lang="zh-CN" altLang="en-US" sz="21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24732"/>
            <a:ext cx="7802048" cy="529026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11560" y="446503"/>
            <a:ext cx="7802048" cy="704576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 w="9525">
            <a:solidFill>
              <a:srgbClr val="C81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7977" y="2670504"/>
            <a:ext cx="7802048" cy="3024336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 w="9525">
            <a:solidFill>
              <a:srgbClr val="C81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21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445"/>
          <p:cNvSpPr txBox="1">
            <a:spLocks noChangeArrowheads="1"/>
          </p:cNvSpPr>
          <p:nvPr/>
        </p:nvSpPr>
        <p:spPr bwMode="auto">
          <a:xfrm>
            <a:off x="179512" y="0"/>
            <a:ext cx="404552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6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endParaRPr lang="zh-CN" altLang="en-US" sz="21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24732"/>
            <a:ext cx="7802048" cy="529026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11560" y="446502"/>
            <a:ext cx="7802048" cy="2194973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 w="9525">
            <a:solidFill>
              <a:srgbClr val="C81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7977" y="3001516"/>
            <a:ext cx="7802048" cy="2693324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 w="9525">
            <a:solidFill>
              <a:srgbClr val="C81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39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445"/>
          <p:cNvSpPr txBox="1">
            <a:spLocks noChangeArrowheads="1"/>
          </p:cNvSpPr>
          <p:nvPr/>
        </p:nvSpPr>
        <p:spPr bwMode="auto">
          <a:xfrm>
            <a:off x="179512" y="0"/>
            <a:ext cx="404552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6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endParaRPr lang="zh-CN" altLang="en-US" sz="21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24732"/>
            <a:ext cx="7802048" cy="529026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11560" y="446502"/>
            <a:ext cx="7802048" cy="3491118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 w="9525">
            <a:solidFill>
              <a:srgbClr val="C81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7977" y="5305772"/>
            <a:ext cx="7802048" cy="389068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 w="9525">
            <a:solidFill>
              <a:srgbClr val="C81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04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445"/>
          <p:cNvSpPr txBox="1">
            <a:spLocks noChangeArrowheads="1"/>
          </p:cNvSpPr>
          <p:nvPr/>
        </p:nvSpPr>
        <p:spPr bwMode="auto">
          <a:xfrm>
            <a:off x="179512" y="0"/>
            <a:ext cx="404552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6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endParaRPr lang="zh-CN" altLang="en-US" sz="21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197" y="424732"/>
            <a:ext cx="6271605" cy="529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3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445"/>
          <p:cNvSpPr txBox="1">
            <a:spLocks noChangeArrowheads="1"/>
          </p:cNvSpPr>
          <p:nvPr/>
        </p:nvSpPr>
        <p:spPr bwMode="auto">
          <a:xfrm>
            <a:off x="179512" y="0"/>
            <a:ext cx="404552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6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endParaRPr lang="zh-CN" altLang="en-US" sz="21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228"/>
            <a:ext cx="9144000" cy="452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9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445"/>
          <p:cNvSpPr txBox="1">
            <a:spLocks noChangeArrowheads="1"/>
          </p:cNvSpPr>
          <p:nvPr/>
        </p:nvSpPr>
        <p:spPr bwMode="auto">
          <a:xfrm>
            <a:off x="179512" y="0"/>
            <a:ext cx="404552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6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Beta Member</a:t>
            </a:r>
            <a:endParaRPr lang="zh-CN" altLang="en-US" sz="21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48" t="13857" r="40204" b="64723"/>
          <a:stretch/>
        </p:blipFill>
        <p:spPr>
          <a:xfrm>
            <a:off x="2771800" y="3073524"/>
            <a:ext cx="1728192" cy="1335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83968" y="2353444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I’m </a:t>
            </a:r>
            <a:r>
              <a:rPr lang="en-US" altLang="zh-CN" sz="3200" dirty="0" err="1" smtClean="0"/>
              <a:t>Robort</a:t>
            </a:r>
            <a:r>
              <a:rPr lang="en-US" altLang="zh-CN" sz="3200" dirty="0" smtClean="0"/>
              <a:t> </a:t>
            </a:r>
            <a:r>
              <a:rPr lang="en-US" altLang="zh-CN" sz="3200" dirty="0" smtClean="0">
                <a:solidFill>
                  <a:srgbClr val="C81624"/>
                </a:solidFill>
              </a:rPr>
              <a:t>J</a:t>
            </a:r>
            <a:endParaRPr lang="zh-CN" altLang="en-US" sz="3200" dirty="0">
              <a:solidFill>
                <a:srgbClr val="C816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31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445"/>
          <p:cNvSpPr txBox="1">
            <a:spLocks noChangeArrowheads="1"/>
          </p:cNvSpPr>
          <p:nvPr/>
        </p:nvSpPr>
        <p:spPr bwMode="auto">
          <a:xfrm>
            <a:off x="179512" y="0"/>
            <a:ext cx="404552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2" name="组合 15"/>
          <p:cNvGrpSpPr/>
          <p:nvPr/>
        </p:nvGrpSpPr>
        <p:grpSpPr>
          <a:xfrm>
            <a:off x="2656375" y="2020268"/>
            <a:ext cx="3908079" cy="437449"/>
            <a:chOff x="1446548" y="1920077"/>
            <a:chExt cx="5789747" cy="648072"/>
          </a:xfrm>
          <a:solidFill>
            <a:srgbClr val="C00000"/>
          </a:solidFill>
        </p:grpSpPr>
        <p:sp>
          <p:nvSpPr>
            <p:cNvPr id="448" name="矩形 4"/>
            <p:cNvSpPr/>
            <p:nvPr/>
          </p:nvSpPr>
          <p:spPr>
            <a:xfrm>
              <a:off x="1446548" y="1920077"/>
              <a:ext cx="648072" cy="648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9" name="矩形 5"/>
            <p:cNvSpPr/>
            <p:nvPr/>
          </p:nvSpPr>
          <p:spPr>
            <a:xfrm>
              <a:off x="2142420" y="1920077"/>
              <a:ext cx="5093875" cy="648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/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新特性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16"/>
          <p:cNvGrpSpPr/>
          <p:nvPr/>
        </p:nvGrpSpPr>
        <p:grpSpPr>
          <a:xfrm>
            <a:off x="2656375" y="2619005"/>
            <a:ext cx="3908079" cy="437449"/>
            <a:chOff x="1446548" y="1920077"/>
            <a:chExt cx="5789747" cy="648072"/>
          </a:xfrm>
          <a:solidFill>
            <a:schemeClr val="bg1">
              <a:lumMod val="85000"/>
            </a:schemeClr>
          </a:solidFill>
        </p:grpSpPr>
        <p:sp>
          <p:nvSpPr>
            <p:cNvPr id="451" name="矩形 7"/>
            <p:cNvSpPr/>
            <p:nvPr/>
          </p:nvSpPr>
          <p:spPr>
            <a:xfrm>
              <a:off x="1446548" y="1920077"/>
              <a:ext cx="648072" cy="648072"/>
            </a:xfrm>
            <a:prstGeom prst="rect">
              <a:avLst/>
            </a:prstGeom>
            <a:grp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2" name="矩形 8"/>
            <p:cNvSpPr/>
            <p:nvPr/>
          </p:nvSpPr>
          <p:spPr>
            <a:xfrm>
              <a:off x="2142420" y="1920077"/>
              <a:ext cx="5093875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新升级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413" name="组合 19"/>
          <p:cNvGrpSpPr>
            <a:grpSpLocks/>
          </p:cNvGrpSpPr>
          <p:nvPr/>
        </p:nvGrpSpPr>
        <p:grpSpPr bwMode="auto">
          <a:xfrm>
            <a:off x="2657120" y="3217540"/>
            <a:ext cx="3907988" cy="437198"/>
            <a:chOff x="1446548" y="1920077"/>
            <a:chExt cx="5789747" cy="648072"/>
          </a:xfrm>
        </p:grpSpPr>
        <p:sp>
          <p:nvSpPr>
            <p:cNvPr id="454" name="矩形 10"/>
            <p:cNvSpPr/>
            <p:nvPr/>
          </p:nvSpPr>
          <p:spPr>
            <a:xfrm>
              <a:off x="1446548" y="1920077"/>
              <a:ext cx="647715" cy="648072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5" name="矩形 11"/>
            <p:cNvSpPr/>
            <p:nvPr/>
          </p:nvSpPr>
          <p:spPr>
            <a:xfrm>
              <a:off x="2141889" y="1920077"/>
              <a:ext cx="5094406" cy="648072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政策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177947" y="2692030"/>
            <a:ext cx="360000" cy="324000"/>
            <a:chOff x="6224535" y="4029678"/>
            <a:chExt cx="408600" cy="38357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4535" y="4053253"/>
              <a:ext cx="360000" cy="360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4535" y="4029678"/>
              <a:ext cx="228600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56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445"/>
          <p:cNvSpPr txBox="1">
            <a:spLocks noChangeArrowheads="1"/>
          </p:cNvSpPr>
          <p:nvPr/>
        </p:nvSpPr>
        <p:spPr bwMode="auto">
          <a:xfrm>
            <a:off x="179512" y="0"/>
            <a:ext cx="404552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6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新升级</a:t>
            </a:r>
            <a:endParaRPr lang="zh-CN" altLang="en-US" sz="21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6" y="445513"/>
            <a:ext cx="9000000" cy="51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6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897625" y="978091"/>
            <a:ext cx="2481792" cy="2397866"/>
            <a:chOff x="539552" y="1130801"/>
            <a:chExt cx="3479391" cy="3361730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>
              <a:duotone>
                <a:srgbClr val="F79646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encil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1130801"/>
              <a:ext cx="3361730" cy="3361730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1899853" y="3402241"/>
              <a:ext cx="1594906" cy="388344"/>
            </a:xfrm>
            <a:prstGeom prst="rect">
              <a:avLst/>
            </a:prstGeom>
            <a:noFill/>
          </p:spPr>
          <p:txBody>
            <a:bodyPr wrap="none" lIns="82296" tIns="41148" rIns="82296" bIns="41148">
              <a:spAutoFit/>
            </a:bodyPr>
            <a:lstStyle/>
            <a:p>
              <a:pPr algn="ctr" defTabSz="641909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60" b="1" dirty="0">
                  <a:ln w="12700">
                    <a:solidFill>
                      <a:srgbClr val="F79646"/>
                    </a:solidFill>
                    <a:prstDash val="solid"/>
                  </a:ln>
                  <a:pattFill prst="ltDnDiag">
                    <a:fgClr>
                      <a:srgbClr val="F79646"/>
                    </a:fgClr>
                    <a:bgClr>
                      <a:prstClr val="white"/>
                    </a:bgClr>
                  </a:patt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4.16 – 10.26</a:t>
              </a:r>
              <a:endParaRPr lang="zh-CN" altLang="en-US" sz="1260" b="1" dirty="0">
                <a:ln w="12700">
                  <a:solidFill>
                    <a:srgbClr val="F79646"/>
                  </a:solidFill>
                  <a:prstDash val="solid"/>
                </a:ln>
                <a:pattFill prst="ltDnDiag">
                  <a:fgClr>
                    <a:srgbClr val="F79646"/>
                  </a:fgClr>
                  <a:bgClr>
                    <a:prstClr val="white"/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92D05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Chalk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776" y="1273324"/>
              <a:ext cx="1463167" cy="920576"/>
            </a:xfrm>
            <a:prstGeom prst="rect">
              <a:avLst/>
            </a:prstGeom>
          </p:spPr>
        </p:pic>
      </p:grp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48" t="13857" r="40204" b="64723"/>
          <a:stretch/>
        </p:blipFill>
        <p:spPr>
          <a:xfrm>
            <a:off x="1835696" y="4009628"/>
            <a:ext cx="1425759" cy="110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2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445"/>
          <p:cNvSpPr txBox="1">
            <a:spLocks noChangeArrowheads="1"/>
          </p:cNvSpPr>
          <p:nvPr/>
        </p:nvSpPr>
        <p:spPr bwMode="auto">
          <a:xfrm>
            <a:off x="179512" y="0"/>
            <a:ext cx="404552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6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新升级</a:t>
            </a:r>
            <a:endParaRPr lang="zh-CN" altLang="en-US" sz="21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6" y="445513"/>
            <a:ext cx="9000000" cy="51862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11560" y="446502"/>
            <a:ext cx="7802048" cy="898830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 w="9525">
            <a:solidFill>
              <a:srgbClr val="C81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7977" y="1777380"/>
            <a:ext cx="7802048" cy="3917460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 w="9525">
            <a:solidFill>
              <a:srgbClr val="C81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56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445"/>
          <p:cNvSpPr txBox="1">
            <a:spLocks noChangeArrowheads="1"/>
          </p:cNvSpPr>
          <p:nvPr/>
        </p:nvSpPr>
        <p:spPr bwMode="auto">
          <a:xfrm>
            <a:off x="179512" y="0"/>
            <a:ext cx="404552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6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新升级</a:t>
            </a:r>
            <a:endParaRPr lang="zh-CN" altLang="en-US" sz="21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6" y="445513"/>
            <a:ext cx="9000000" cy="51862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7977" y="445513"/>
            <a:ext cx="5548199" cy="5249327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 w="9525">
            <a:solidFill>
              <a:srgbClr val="C81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80312" y="441445"/>
            <a:ext cx="1152128" cy="5249327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 w="9525">
            <a:solidFill>
              <a:srgbClr val="C81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2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445"/>
          <p:cNvSpPr txBox="1">
            <a:spLocks noChangeArrowheads="1"/>
          </p:cNvSpPr>
          <p:nvPr/>
        </p:nvSpPr>
        <p:spPr bwMode="auto">
          <a:xfrm>
            <a:off x="179512" y="0"/>
            <a:ext cx="404552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6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新升级</a:t>
            </a:r>
            <a:endParaRPr lang="zh-CN" altLang="en-US" sz="21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46" y="424732"/>
            <a:ext cx="8252708" cy="529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445"/>
          <p:cNvSpPr txBox="1">
            <a:spLocks noChangeArrowheads="1"/>
          </p:cNvSpPr>
          <p:nvPr/>
        </p:nvSpPr>
        <p:spPr bwMode="auto">
          <a:xfrm>
            <a:off x="179512" y="0"/>
            <a:ext cx="404552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6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新升级</a:t>
            </a:r>
            <a:endParaRPr lang="zh-CN" altLang="en-US" sz="21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46" y="424732"/>
            <a:ext cx="8252708" cy="529026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11560" y="446502"/>
            <a:ext cx="7802048" cy="1690918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 w="9525">
            <a:solidFill>
              <a:srgbClr val="C81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7977" y="3001516"/>
            <a:ext cx="7802048" cy="2693324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 w="9525">
            <a:solidFill>
              <a:srgbClr val="C81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3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445"/>
          <p:cNvSpPr txBox="1">
            <a:spLocks noChangeArrowheads="1"/>
          </p:cNvSpPr>
          <p:nvPr/>
        </p:nvSpPr>
        <p:spPr bwMode="auto">
          <a:xfrm>
            <a:off x="179512" y="0"/>
            <a:ext cx="404552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6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新升级</a:t>
            </a:r>
            <a:endParaRPr lang="zh-CN" altLang="en-US" sz="21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08" y="424732"/>
            <a:ext cx="8834783" cy="529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8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445"/>
          <p:cNvSpPr txBox="1">
            <a:spLocks noChangeArrowheads="1"/>
          </p:cNvSpPr>
          <p:nvPr/>
        </p:nvSpPr>
        <p:spPr bwMode="auto">
          <a:xfrm>
            <a:off x="179512" y="0"/>
            <a:ext cx="404552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6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新升级</a:t>
            </a:r>
            <a:endParaRPr lang="zh-CN" altLang="en-US" sz="21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08" y="424732"/>
            <a:ext cx="8834783" cy="529026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07977" y="445513"/>
            <a:ext cx="6052255" cy="5249327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 w="9525">
            <a:solidFill>
              <a:srgbClr val="C81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113601" y="441445"/>
            <a:ext cx="1418839" cy="5249327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 w="9525">
            <a:solidFill>
              <a:srgbClr val="C81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51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445"/>
          <p:cNvSpPr txBox="1">
            <a:spLocks noChangeArrowheads="1"/>
          </p:cNvSpPr>
          <p:nvPr/>
        </p:nvSpPr>
        <p:spPr bwMode="auto">
          <a:xfrm>
            <a:off x="179512" y="0"/>
            <a:ext cx="404552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6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新升级</a:t>
            </a:r>
            <a:endParaRPr lang="zh-CN" altLang="en-US" sz="21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44" y="424732"/>
            <a:ext cx="6969512" cy="529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1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445"/>
          <p:cNvSpPr txBox="1">
            <a:spLocks noChangeArrowheads="1"/>
          </p:cNvSpPr>
          <p:nvPr/>
        </p:nvSpPr>
        <p:spPr bwMode="auto">
          <a:xfrm>
            <a:off x="179512" y="0"/>
            <a:ext cx="404552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6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新升级</a:t>
            </a:r>
            <a:endParaRPr lang="zh-CN" altLang="en-US" sz="21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44" y="424732"/>
            <a:ext cx="6969512" cy="529026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560" y="446503"/>
            <a:ext cx="7802048" cy="610797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 w="9525">
            <a:solidFill>
              <a:srgbClr val="C81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7977" y="1777380"/>
            <a:ext cx="7802048" cy="3917460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 w="9525">
            <a:solidFill>
              <a:srgbClr val="C81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07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445"/>
          <p:cNvSpPr txBox="1">
            <a:spLocks noChangeArrowheads="1"/>
          </p:cNvSpPr>
          <p:nvPr/>
        </p:nvSpPr>
        <p:spPr bwMode="auto">
          <a:xfrm>
            <a:off x="179512" y="0"/>
            <a:ext cx="404552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6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新升级</a:t>
            </a:r>
            <a:endParaRPr lang="zh-CN" altLang="en-US" sz="21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44" y="424732"/>
            <a:ext cx="6969512" cy="529026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560" y="446503"/>
            <a:ext cx="7802048" cy="2771037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 w="9525">
            <a:solidFill>
              <a:srgbClr val="C81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7977" y="4297660"/>
            <a:ext cx="7802048" cy="1397180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 w="9525">
            <a:solidFill>
              <a:srgbClr val="C81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79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445"/>
          <p:cNvSpPr txBox="1">
            <a:spLocks noChangeArrowheads="1"/>
          </p:cNvSpPr>
          <p:nvPr/>
        </p:nvSpPr>
        <p:spPr bwMode="auto">
          <a:xfrm>
            <a:off x="179512" y="0"/>
            <a:ext cx="404552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6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新升级</a:t>
            </a:r>
            <a:endParaRPr lang="zh-CN" altLang="en-US" sz="21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17" y="424732"/>
            <a:ext cx="7171765" cy="529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6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r="14191"/>
          <a:stretch/>
        </p:blipFill>
        <p:spPr>
          <a:xfrm>
            <a:off x="3995936" y="945604"/>
            <a:ext cx="4896544" cy="44321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477692"/>
            <a:ext cx="1368000" cy="13680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932040" y="2713484"/>
            <a:ext cx="202491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71323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7200" b="1" dirty="0" smtClean="0">
                <a:ln w="12700">
                  <a:solidFill>
                    <a:srgbClr val="C00000"/>
                  </a:solidFill>
                  <a:prstDash val="solid"/>
                </a:ln>
                <a:pattFill prst="ltDnDiag">
                  <a:fgClr>
                    <a:srgbClr val="4BACC6">
                      <a:lumMod val="60000"/>
                      <a:lumOff val="40000"/>
                    </a:srgbClr>
                  </a:fgClr>
                  <a:bgClr>
                    <a:prstClr val="white"/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70+</a:t>
            </a:r>
            <a:endParaRPr lang="zh-CN" altLang="en-US" sz="7200" b="1" dirty="0">
              <a:ln w="12700">
                <a:solidFill>
                  <a:srgbClr val="C00000"/>
                </a:solidFill>
                <a:prstDash val="solid"/>
              </a:ln>
              <a:pattFill prst="ltDnDiag">
                <a:fgClr>
                  <a:srgbClr val="4BACC6">
                    <a:lumMod val="60000"/>
                    <a:lumOff val="40000"/>
                  </a:srgbClr>
                </a:fgClr>
                <a:bgClr>
                  <a:prstClr val="white"/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6" y="1938881"/>
            <a:ext cx="4578493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9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445"/>
          <p:cNvSpPr txBox="1">
            <a:spLocks noChangeArrowheads="1"/>
          </p:cNvSpPr>
          <p:nvPr/>
        </p:nvSpPr>
        <p:spPr bwMode="auto">
          <a:xfrm>
            <a:off x="179512" y="0"/>
            <a:ext cx="404552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6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新升级</a:t>
            </a:r>
            <a:endParaRPr lang="zh-CN" altLang="en-US" sz="21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17" y="424732"/>
            <a:ext cx="7171765" cy="529026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07977" y="445513"/>
            <a:ext cx="5476191" cy="5249327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 w="9525">
            <a:solidFill>
              <a:srgbClr val="C81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72201" y="441445"/>
            <a:ext cx="2160240" cy="5249327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 w="9525">
            <a:solidFill>
              <a:srgbClr val="C81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38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445"/>
          <p:cNvSpPr txBox="1">
            <a:spLocks noChangeArrowheads="1"/>
          </p:cNvSpPr>
          <p:nvPr/>
        </p:nvSpPr>
        <p:spPr bwMode="auto">
          <a:xfrm>
            <a:off x="179512" y="0"/>
            <a:ext cx="404552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6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新升级</a:t>
            </a:r>
            <a:endParaRPr lang="zh-CN" altLang="en-US" sz="21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17" y="424732"/>
            <a:ext cx="7171765" cy="529026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07977" y="445513"/>
            <a:ext cx="4972135" cy="5249327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 w="9525">
            <a:solidFill>
              <a:srgbClr val="C81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84168" y="441445"/>
            <a:ext cx="2448273" cy="5249327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 w="9525">
            <a:solidFill>
              <a:srgbClr val="C81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17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445"/>
          <p:cNvSpPr txBox="1">
            <a:spLocks noChangeArrowheads="1"/>
          </p:cNvSpPr>
          <p:nvPr/>
        </p:nvSpPr>
        <p:spPr bwMode="auto">
          <a:xfrm>
            <a:off x="179512" y="0"/>
            <a:ext cx="404552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6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新升级</a:t>
            </a:r>
            <a:endParaRPr lang="zh-CN" altLang="en-US" sz="21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17" y="424732"/>
            <a:ext cx="7171765" cy="529026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07977" y="445513"/>
            <a:ext cx="5821712" cy="5249327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 w="9525">
            <a:solidFill>
              <a:srgbClr val="C81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04248" y="441445"/>
            <a:ext cx="1728193" cy="5249327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 w="9525">
            <a:solidFill>
              <a:srgbClr val="C81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70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445"/>
          <p:cNvSpPr txBox="1">
            <a:spLocks noChangeArrowheads="1"/>
          </p:cNvSpPr>
          <p:nvPr/>
        </p:nvSpPr>
        <p:spPr bwMode="auto">
          <a:xfrm>
            <a:off x="179512" y="0"/>
            <a:ext cx="404552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6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新升级</a:t>
            </a:r>
            <a:endParaRPr lang="zh-CN" altLang="en-US" sz="21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24732"/>
            <a:ext cx="6096000" cy="529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2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445"/>
          <p:cNvSpPr txBox="1">
            <a:spLocks noChangeArrowheads="1"/>
          </p:cNvSpPr>
          <p:nvPr/>
        </p:nvSpPr>
        <p:spPr bwMode="auto">
          <a:xfrm>
            <a:off x="179512" y="0"/>
            <a:ext cx="404552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6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新升级</a:t>
            </a:r>
            <a:endParaRPr lang="zh-CN" altLang="en-US" sz="21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24732"/>
            <a:ext cx="6096000" cy="529026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11560" y="446503"/>
            <a:ext cx="7802048" cy="538789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 w="9525">
            <a:solidFill>
              <a:srgbClr val="C81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7977" y="1345332"/>
            <a:ext cx="7802048" cy="4349508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 w="9525">
            <a:solidFill>
              <a:srgbClr val="C81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77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445"/>
          <p:cNvSpPr txBox="1">
            <a:spLocks noChangeArrowheads="1"/>
          </p:cNvSpPr>
          <p:nvPr/>
        </p:nvSpPr>
        <p:spPr bwMode="auto">
          <a:xfrm>
            <a:off x="179512" y="0"/>
            <a:ext cx="404552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6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新升级</a:t>
            </a:r>
            <a:endParaRPr lang="zh-CN" altLang="en-US" sz="21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24732"/>
            <a:ext cx="6096000" cy="529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445"/>
          <p:cNvSpPr txBox="1">
            <a:spLocks noChangeArrowheads="1"/>
          </p:cNvSpPr>
          <p:nvPr/>
        </p:nvSpPr>
        <p:spPr bwMode="auto">
          <a:xfrm>
            <a:off x="179512" y="0"/>
            <a:ext cx="404552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2" name="组合 15"/>
          <p:cNvGrpSpPr/>
          <p:nvPr/>
        </p:nvGrpSpPr>
        <p:grpSpPr>
          <a:xfrm>
            <a:off x="2656375" y="2020268"/>
            <a:ext cx="3908079" cy="437449"/>
            <a:chOff x="1446548" y="1920077"/>
            <a:chExt cx="5789747" cy="648072"/>
          </a:xfrm>
          <a:solidFill>
            <a:srgbClr val="C00000"/>
          </a:solidFill>
        </p:grpSpPr>
        <p:sp>
          <p:nvSpPr>
            <p:cNvPr id="448" name="矩形 4"/>
            <p:cNvSpPr/>
            <p:nvPr/>
          </p:nvSpPr>
          <p:spPr>
            <a:xfrm>
              <a:off x="1446548" y="1920077"/>
              <a:ext cx="648072" cy="648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9" name="矩形 5"/>
            <p:cNvSpPr/>
            <p:nvPr/>
          </p:nvSpPr>
          <p:spPr>
            <a:xfrm>
              <a:off x="2142420" y="1920077"/>
              <a:ext cx="5093875" cy="648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/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新特性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16"/>
          <p:cNvGrpSpPr/>
          <p:nvPr/>
        </p:nvGrpSpPr>
        <p:grpSpPr>
          <a:xfrm>
            <a:off x="2656375" y="2619005"/>
            <a:ext cx="3908079" cy="437449"/>
            <a:chOff x="1446548" y="1920077"/>
            <a:chExt cx="5789747" cy="648072"/>
          </a:xfrm>
          <a:solidFill>
            <a:schemeClr val="bg1">
              <a:lumMod val="85000"/>
            </a:schemeClr>
          </a:solidFill>
        </p:grpSpPr>
        <p:sp>
          <p:nvSpPr>
            <p:cNvPr id="451" name="矩形 7"/>
            <p:cNvSpPr/>
            <p:nvPr/>
          </p:nvSpPr>
          <p:spPr>
            <a:xfrm>
              <a:off x="1446548" y="1920077"/>
              <a:ext cx="648072" cy="648072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2" name="矩形 8"/>
            <p:cNvSpPr/>
            <p:nvPr/>
          </p:nvSpPr>
          <p:spPr>
            <a:xfrm>
              <a:off x="2142420" y="1920077"/>
              <a:ext cx="5093875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新升级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413" name="组合 19"/>
          <p:cNvGrpSpPr>
            <a:grpSpLocks/>
          </p:cNvGrpSpPr>
          <p:nvPr/>
        </p:nvGrpSpPr>
        <p:grpSpPr bwMode="auto">
          <a:xfrm>
            <a:off x="2657120" y="3217540"/>
            <a:ext cx="3907988" cy="437198"/>
            <a:chOff x="1446548" y="1920077"/>
            <a:chExt cx="5789747" cy="648072"/>
          </a:xfrm>
        </p:grpSpPr>
        <p:sp>
          <p:nvSpPr>
            <p:cNvPr id="454" name="矩形 10"/>
            <p:cNvSpPr/>
            <p:nvPr/>
          </p:nvSpPr>
          <p:spPr>
            <a:xfrm>
              <a:off x="1446548" y="1920077"/>
              <a:ext cx="647715" cy="648072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5" name="矩形 11"/>
            <p:cNvSpPr/>
            <p:nvPr/>
          </p:nvSpPr>
          <p:spPr>
            <a:xfrm>
              <a:off x="2141889" y="1920077"/>
              <a:ext cx="5094406" cy="648072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政策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177947" y="2692030"/>
            <a:ext cx="360000" cy="324000"/>
            <a:chOff x="6224535" y="4029678"/>
            <a:chExt cx="408600" cy="38357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4535" y="4053253"/>
              <a:ext cx="360000" cy="360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4535" y="4029678"/>
              <a:ext cx="228600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701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445"/>
          <p:cNvSpPr txBox="1">
            <a:spLocks noChangeArrowheads="1"/>
          </p:cNvSpPr>
          <p:nvPr/>
        </p:nvSpPr>
        <p:spPr bwMode="auto">
          <a:xfrm>
            <a:off x="179512" y="0"/>
            <a:ext cx="404552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6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21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政策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732"/>
            <a:ext cx="9144000" cy="519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5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1"/>
          <p:cNvSpPr>
            <a:spLocks noChangeArrowheads="1"/>
          </p:cNvSpPr>
          <p:nvPr/>
        </p:nvSpPr>
        <p:spPr bwMode="auto">
          <a:xfrm>
            <a:off x="1287544" y="2631190"/>
            <a:ext cx="659186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– THE END</a:t>
            </a:r>
            <a:endParaRPr lang="zh-CN" altLang="en-US" sz="5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1921396"/>
            <a:ext cx="1620000" cy="32403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奇点云安全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95803" y="1921396"/>
            <a:ext cx="1620000" cy="32403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知道创宇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20006" y="1921396"/>
            <a:ext cx="1620000" cy="32403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君立华域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44208" y="1921396"/>
            <a:ext cx="1620000" cy="32403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邪红色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600" y="2497460"/>
            <a:ext cx="1620000" cy="32403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济南安云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95803" y="2497460"/>
            <a:ext cx="1620000" cy="32403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网络尖刀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20006" y="2497460"/>
            <a:ext cx="1620000" cy="32403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ESST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44208" y="2497460"/>
            <a:ext cx="1620000" cy="32403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XFAN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71600" y="3073524"/>
            <a:ext cx="1620000" cy="32403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90SEC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95803" y="3073524"/>
            <a:ext cx="1620000" cy="32403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大连安全联盟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20006" y="3073524"/>
            <a:ext cx="1620000" cy="32403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KSSG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44208" y="3073524"/>
            <a:ext cx="1620000" cy="32403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Binvul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27752" y="5199987"/>
            <a:ext cx="13388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r>
              <a:rPr lang="zh-CN" altLang="en-US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</a:t>
            </a: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排名</a:t>
            </a:r>
            <a:r>
              <a:rPr lang="zh-CN" altLang="en-US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不分前后</a:t>
            </a:r>
          </a:p>
        </p:txBody>
      </p:sp>
    </p:spTree>
    <p:extLst>
      <p:ext uri="{BB962C8B-B14F-4D97-AF65-F5344CB8AC3E}">
        <p14:creationId xmlns:p14="http://schemas.microsoft.com/office/powerpoint/2010/main" val="242692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054489"/>
            <a:ext cx="5705117" cy="392064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649791" y="1054489"/>
            <a:ext cx="198804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71323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8000" dirty="0" smtClean="0">
                <a:ln w="0"/>
                <a:gradFill>
                  <a:gsLst>
                    <a:gs pos="0">
                      <a:srgbClr val="C00000"/>
                    </a:gs>
                    <a:gs pos="50000">
                      <a:srgbClr val="FF0000"/>
                    </a:gs>
                    <a:gs pos="100000">
                      <a:srgbClr val="F9A5B7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Franklin Gothic Book"/>
                <a:ea typeface="黑体" panose="02010609060101010101" pitchFamily="49" charset="-122"/>
              </a:rPr>
              <a:t>20+</a:t>
            </a:r>
            <a:endParaRPr lang="zh-CN" altLang="en-US" sz="8000" dirty="0">
              <a:ln w="0"/>
              <a:gradFill>
                <a:gsLst>
                  <a:gs pos="0">
                    <a:srgbClr val="C00000"/>
                  </a:gs>
                  <a:gs pos="50000">
                    <a:srgbClr val="FF0000"/>
                  </a:gs>
                  <a:gs pos="100000">
                    <a:srgbClr val="F9A5B7"/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Franklin Gothic Book"/>
              <a:ea typeface="黑体" panose="02010609060101010101" pitchFamily="49" charset="-122"/>
            </a:endParaRPr>
          </a:p>
        </p:txBody>
      </p:sp>
      <p:sp>
        <p:nvSpPr>
          <p:cNvPr id="21" name="椭圆 20"/>
          <p:cNvSpPr/>
          <p:nvPr/>
        </p:nvSpPr>
        <p:spPr bwMode="gray">
          <a:xfrm>
            <a:off x="6565700" y="786355"/>
            <a:ext cx="2156225" cy="2156225"/>
          </a:xfrm>
          <a:prstGeom prst="ellipse">
            <a:avLst/>
          </a:prstGeom>
          <a:noFill/>
          <a:ln w="12700" algn="ctr">
            <a:gradFill flip="none" rotWithShape="1">
              <a:gsLst>
                <a:gs pos="0">
                  <a:srgbClr val="4F81BD">
                    <a:lumMod val="0"/>
                    <a:lumOff val="100000"/>
                  </a:srgbClr>
                </a:gs>
                <a:gs pos="35000">
                  <a:srgbClr val="4F81BD">
                    <a:lumMod val="0"/>
                    <a:lumOff val="100000"/>
                  </a:srgbClr>
                </a:gs>
                <a:gs pos="100000">
                  <a:srgbClr val="C00000"/>
                </a:gs>
              </a:gsLst>
              <a:path path="circle">
                <a:fillToRect l="100000" t="100000"/>
              </a:path>
              <a:tileRect r="-100000" b="-100000"/>
            </a:gradFill>
            <a:round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7132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4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322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78" y="1072417"/>
            <a:ext cx="2871250" cy="28712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540017" y="2184912"/>
            <a:ext cx="512832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71323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9600" b="1" dirty="0" smtClean="0">
                <a:ln w="12700">
                  <a:solidFill>
                    <a:srgbClr val="C00000"/>
                  </a:solidFill>
                  <a:prstDash val="solid"/>
                </a:ln>
                <a:pattFill prst="wdUpDiag">
                  <a:fgClr>
                    <a:srgbClr val="C00000"/>
                  </a:fgClr>
                  <a:bgClr>
                    <a:prstClr val="white"/>
                  </a:bgClr>
                </a:pattFill>
                <a:latin typeface="Franklin Gothic Book"/>
                <a:ea typeface="黑体" panose="02010609060101010101" pitchFamily="49" charset="-122"/>
              </a:rPr>
              <a:t>1,8000 +</a:t>
            </a:r>
            <a:endParaRPr lang="zh-CN" altLang="en-US" sz="9600" b="1" dirty="0">
              <a:ln w="12700">
                <a:solidFill>
                  <a:srgbClr val="C00000"/>
                </a:solidFill>
                <a:prstDash val="solid"/>
              </a:ln>
              <a:pattFill prst="wdUpDiag">
                <a:fgClr>
                  <a:srgbClr val="C00000"/>
                </a:fgClr>
                <a:bgClr>
                  <a:prstClr val="white"/>
                </a:bgClr>
              </a:pattFill>
              <a:latin typeface="Franklin Gothic Book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873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5"/>
          <p:cNvSpPr/>
          <p:nvPr/>
        </p:nvSpPr>
        <p:spPr>
          <a:xfrm>
            <a:off x="5868144" y="3559871"/>
            <a:ext cx="3275856" cy="74101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C00000"/>
            </a:solidFill>
          </a:ln>
          <a:effectLst>
            <a:outerShdw blurRad="76200" dir="13500000" sy="23000" kx="1200000" algn="b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5"/>
          <p:cNvSpPr/>
          <p:nvPr/>
        </p:nvSpPr>
        <p:spPr>
          <a:xfrm>
            <a:off x="5868144" y="3145532"/>
            <a:ext cx="3275856" cy="39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C00000"/>
            </a:solidFill>
          </a:ln>
          <a:effectLst>
            <a:outerShdw blurRad="76200" dir="13500000" sy="23000" kx="1200000" algn="b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201316"/>
            <a:ext cx="6319478" cy="4067866"/>
          </a:xfrm>
          <a:prstGeom prst="rect">
            <a:avLst/>
          </a:prstGeom>
          <a:scene3d>
            <a:camera prst="perspectiveContrastingRightFacing">
              <a:rot lat="21325473" lon="18908335" rev="210377"/>
            </a:camera>
            <a:lightRig rig="threePt" dir="t"/>
          </a:scene3d>
        </p:spPr>
      </p:pic>
      <p:grpSp>
        <p:nvGrpSpPr>
          <p:cNvPr id="7" name="组合 6"/>
          <p:cNvGrpSpPr/>
          <p:nvPr/>
        </p:nvGrpSpPr>
        <p:grpSpPr>
          <a:xfrm>
            <a:off x="5868144" y="1808495"/>
            <a:ext cx="3276000" cy="362270"/>
            <a:chOff x="5868144" y="1808495"/>
            <a:chExt cx="3276000" cy="362270"/>
          </a:xfrm>
        </p:grpSpPr>
        <p:sp>
          <p:nvSpPr>
            <p:cNvPr id="14" name="矩形 5"/>
            <p:cNvSpPr/>
            <p:nvPr/>
          </p:nvSpPr>
          <p:spPr>
            <a:xfrm>
              <a:off x="5868144" y="1808495"/>
              <a:ext cx="3276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C00000"/>
              </a:solidFill>
            </a:ln>
            <a:effectLst>
              <a:outerShdw blurRad="76200" dir="13500000" sy="23000" kx="1200000" algn="b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/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0152" y="1849420"/>
              <a:ext cx="288000" cy="288000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6209084" y="1909155"/>
              <a:ext cx="4988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V1.0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868144" y="2188649"/>
            <a:ext cx="3275856" cy="362935"/>
            <a:chOff x="5868144" y="2291814"/>
            <a:chExt cx="3275856" cy="362935"/>
          </a:xfrm>
        </p:grpSpPr>
        <p:sp>
          <p:nvSpPr>
            <p:cNvPr id="15" name="矩形 5"/>
            <p:cNvSpPr/>
            <p:nvPr/>
          </p:nvSpPr>
          <p:spPr>
            <a:xfrm>
              <a:off x="5868144" y="2291814"/>
              <a:ext cx="3275856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C00000"/>
              </a:solidFill>
            </a:ln>
            <a:effectLst>
              <a:outerShdw blurRad="76200" dir="13500000" sy="23000" kx="1200000" algn="b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/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0152" y="2317520"/>
              <a:ext cx="288000" cy="288000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6209084" y="2393139"/>
              <a:ext cx="4988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V2.0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868144" y="2569468"/>
            <a:ext cx="3275856" cy="366716"/>
            <a:chOff x="5868144" y="2749532"/>
            <a:chExt cx="3275856" cy="366716"/>
          </a:xfrm>
        </p:grpSpPr>
        <p:sp>
          <p:nvSpPr>
            <p:cNvPr id="16" name="矩形 5"/>
            <p:cNvSpPr/>
            <p:nvPr/>
          </p:nvSpPr>
          <p:spPr>
            <a:xfrm>
              <a:off x="5868144" y="2749532"/>
              <a:ext cx="3275856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C00000"/>
              </a:solidFill>
            </a:ln>
            <a:effectLst>
              <a:outerShdw blurRad="76200" dir="13500000" sy="23000" kx="1200000" algn="b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/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0152" y="2785572"/>
              <a:ext cx="288000" cy="28800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209084" y="2854638"/>
              <a:ext cx="4988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V2.5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940152" y="3217572"/>
            <a:ext cx="288000" cy="1026299"/>
            <a:chOff x="7487843" y="3919401"/>
            <a:chExt cx="288000" cy="1026299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43" y="4322944"/>
              <a:ext cx="288000" cy="288000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43" y="3919401"/>
              <a:ext cx="288000" cy="2880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43" y="4657700"/>
              <a:ext cx="288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88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1617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60" y="435190"/>
            <a:ext cx="7802048" cy="527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0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>
        <p14:vortex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4513</TotalTime>
  <Pages>0</Pages>
  <Words>135</Words>
  <Characters>0</Characters>
  <Application>Microsoft Office PowerPoint</Application>
  <DocSecurity>0</DocSecurity>
  <PresentationFormat>全屏显示(16:10)</PresentationFormat>
  <Lines>0</Lines>
  <Paragraphs>72</Paragraphs>
  <Slides>38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黑体</vt:lpstr>
      <vt:lpstr>宋体</vt:lpstr>
      <vt:lpstr>微软雅黑</vt:lpstr>
      <vt:lpstr>Arial</vt:lpstr>
      <vt:lpstr>Calibri</vt:lpstr>
      <vt:lpstr>Franklin Gothic Book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朱磊</dc:creator>
  <cp:keywords>JD.COM</cp:keywords>
  <cp:lastModifiedBy>朱磊</cp:lastModifiedBy>
  <cp:revision>261</cp:revision>
  <dcterms:created xsi:type="dcterms:W3CDTF">2012-06-06T01:30:27Z</dcterms:created>
  <dcterms:modified xsi:type="dcterms:W3CDTF">2013-10-22T05:43:24Z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