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69" r:id="rId3"/>
    <p:sldId id="257" r:id="rId4"/>
    <p:sldId id="258" r:id="rId5"/>
    <p:sldId id="333" r:id="rId6"/>
    <p:sldId id="334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68" r:id="rId23"/>
    <p:sldId id="351" r:id="rId24"/>
    <p:sldId id="357" r:id="rId25"/>
    <p:sldId id="352" r:id="rId26"/>
    <p:sldId id="353" r:id="rId27"/>
    <p:sldId id="359" r:id="rId28"/>
    <p:sldId id="360" r:id="rId29"/>
    <p:sldId id="363" r:id="rId30"/>
    <p:sldId id="361" r:id="rId31"/>
    <p:sldId id="358" r:id="rId32"/>
    <p:sldId id="362" r:id="rId33"/>
    <p:sldId id="354" r:id="rId34"/>
    <p:sldId id="355" r:id="rId35"/>
    <p:sldId id="365" r:id="rId36"/>
    <p:sldId id="367" r:id="rId37"/>
    <p:sldId id="366" r:id="rId38"/>
    <p:sldId id="356" r:id="rId39"/>
    <p:sldId id="32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94414" autoAdjust="0"/>
  </p:normalViewPr>
  <p:slideViewPr>
    <p:cSldViewPr snapToGrid="0" showGuides="1">
      <p:cViewPr>
        <p:scale>
          <a:sx n="75" d="100"/>
          <a:sy n="75" d="100"/>
        </p:scale>
        <p:origin x="-1242" y="-42"/>
      </p:cViewPr>
      <p:guideLst>
        <p:guide orient="horz" pos="346"/>
        <p:guide orient="horz" pos="3997"/>
        <p:guide pos="5375"/>
        <p:guide pos="38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域名总数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66</c:v>
                </c:pt>
                <c:pt idx="2">
                  <c:v>67</c:v>
                </c:pt>
                <c:pt idx="3">
                  <c:v>70</c:v>
                </c:pt>
                <c:pt idx="4">
                  <c:v>36</c:v>
                </c:pt>
                <c:pt idx="5">
                  <c:v>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web站点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38</c:v>
                </c:pt>
                <c:pt idx="2">
                  <c:v>36</c:v>
                </c:pt>
                <c:pt idx="3">
                  <c:v>41</c:v>
                </c:pt>
                <c:pt idx="4">
                  <c:v>24</c:v>
                </c:pt>
                <c:pt idx="5">
                  <c:v>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开发站点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21</c:v>
                </c:pt>
                <c:pt idx="2">
                  <c:v>17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43968"/>
        <c:axId val="67845504"/>
      </c:barChart>
      <c:catAx>
        <c:axId val="6784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845504"/>
        <c:crosses val="autoZero"/>
        <c:auto val="1"/>
        <c:lblAlgn val="ctr"/>
        <c:lblOffset val="100"/>
        <c:noMultiLvlLbl val="0"/>
      </c:catAx>
      <c:valAx>
        <c:axId val="6784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843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016574501998571"/>
          <c:y val="0.22446901577555126"/>
          <c:w val="0.19581559581351429"/>
          <c:h val="0.2679142966519105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9DF9B-D6FE-420B-B19E-BA1A2683906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81285C-BEA4-47BA-9A73-A31C770198F8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68B3D7FB-2A95-4B8E-8DB0-891154406320}" type="parTrans" cxnId="{681D7F29-02C8-4392-9849-171CA01BD625}">
      <dgm:prSet/>
      <dgm:spPr/>
      <dgm:t>
        <a:bodyPr/>
        <a:lstStyle/>
        <a:p>
          <a:endParaRPr lang="zh-CN" altLang="en-US"/>
        </a:p>
      </dgm:t>
    </dgm:pt>
    <dgm:pt modelId="{62DD6705-6D87-4101-9EB8-988ACDE795A0}" type="sibTrans" cxnId="{681D7F29-02C8-4392-9849-171CA01BD625}">
      <dgm:prSet/>
      <dgm:spPr/>
      <dgm:t>
        <a:bodyPr/>
        <a:lstStyle/>
        <a:p>
          <a:endParaRPr lang="zh-CN" altLang="en-US"/>
        </a:p>
      </dgm:t>
    </dgm:pt>
    <dgm:pt modelId="{409C2EEF-A733-4587-9766-3ACD2181D9CB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E9CB3FED-F5FA-45BB-87CF-6753CE3CCB7B}" type="parTrans" cxnId="{61E6612C-E466-4A22-B583-575CCBF548D4}">
      <dgm:prSet/>
      <dgm:spPr/>
      <dgm:t>
        <a:bodyPr/>
        <a:lstStyle/>
        <a:p>
          <a:endParaRPr lang="zh-CN" altLang="en-US"/>
        </a:p>
      </dgm:t>
    </dgm:pt>
    <dgm:pt modelId="{7582D6B6-4ABA-4B88-9F1A-23DEF843123D}" type="sibTrans" cxnId="{61E6612C-E466-4A22-B583-575CCBF548D4}">
      <dgm:prSet/>
      <dgm:spPr/>
      <dgm:t>
        <a:bodyPr/>
        <a:lstStyle/>
        <a:p>
          <a:endParaRPr lang="zh-CN" altLang="en-US"/>
        </a:p>
      </dgm:t>
    </dgm:pt>
    <dgm:pt modelId="{EE6B79F9-BA0E-4F82-9F0D-78CC03D9B689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F2F828FF-69CF-4734-AF39-8C430079E5AD}" type="parTrans" cxnId="{BBFF9CD7-740F-40E9-A785-91191A522BAE}">
      <dgm:prSet/>
      <dgm:spPr/>
      <dgm:t>
        <a:bodyPr/>
        <a:lstStyle/>
        <a:p>
          <a:endParaRPr lang="zh-CN" altLang="en-US"/>
        </a:p>
      </dgm:t>
    </dgm:pt>
    <dgm:pt modelId="{35AA712C-83E0-4954-BF66-E9E1EB863800}" type="sibTrans" cxnId="{BBFF9CD7-740F-40E9-A785-91191A522BAE}">
      <dgm:prSet/>
      <dgm:spPr/>
      <dgm:t>
        <a:bodyPr/>
        <a:lstStyle/>
        <a:p>
          <a:endParaRPr lang="zh-CN" altLang="en-US"/>
        </a:p>
      </dgm:t>
    </dgm:pt>
    <dgm:pt modelId="{2FCE1FCB-A427-4D3B-B049-99EEEDC45AE2}">
      <dgm:prSet phldrT="[文本]"/>
      <dgm:spPr/>
      <dgm:t>
        <a:bodyPr/>
        <a:lstStyle/>
        <a:p>
          <a:r>
            <a:rPr lang="zh-CN" altLang="en-US" b="1" dirty="0" smtClean="0"/>
            <a:t>情报</a:t>
          </a:r>
          <a:endParaRPr lang="zh-CN" altLang="en-US" b="1" dirty="0"/>
        </a:p>
      </dgm:t>
    </dgm:pt>
    <dgm:pt modelId="{6F5FE9E0-9C7A-4B48-8D1A-CC3FBF2A8836}" type="parTrans" cxnId="{E05B24C6-32DB-4B1A-9FE4-FC7108AC4CBD}">
      <dgm:prSet/>
      <dgm:spPr/>
      <dgm:t>
        <a:bodyPr/>
        <a:lstStyle/>
        <a:p>
          <a:endParaRPr lang="zh-CN" altLang="en-US"/>
        </a:p>
      </dgm:t>
    </dgm:pt>
    <dgm:pt modelId="{5512B251-747F-469E-92A4-F033A8DE4AED}" type="sibTrans" cxnId="{E05B24C6-32DB-4B1A-9FE4-FC7108AC4CBD}">
      <dgm:prSet/>
      <dgm:spPr/>
      <dgm:t>
        <a:bodyPr/>
        <a:lstStyle/>
        <a:p>
          <a:endParaRPr lang="zh-CN" altLang="en-US"/>
        </a:p>
      </dgm:t>
    </dgm:pt>
    <dgm:pt modelId="{1C182328-5AC0-4A12-9C75-C610DDC105B3}" type="pres">
      <dgm:prSet presAssocID="{2009DF9B-D6FE-420B-B19E-BA1A2683906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E3C8C9-6E4F-4497-9051-10FEA830ACC8}" type="pres">
      <dgm:prSet presAssocID="{2009DF9B-D6FE-420B-B19E-BA1A26839068}" presName="ellipse" presStyleLbl="trBgShp" presStyleIdx="0" presStyleCnt="1"/>
      <dgm:spPr/>
    </dgm:pt>
    <dgm:pt modelId="{196C5145-DD6F-4100-AA62-72AA1B8175C2}" type="pres">
      <dgm:prSet presAssocID="{2009DF9B-D6FE-420B-B19E-BA1A26839068}" presName="arrow1" presStyleLbl="fgShp" presStyleIdx="0" presStyleCnt="1"/>
      <dgm:spPr/>
    </dgm:pt>
    <dgm:pt modelId="{88207C37-9697-4679-AA0B-DF666F30A45C}" type="pres">
      <dgm:prSet presAssocID="{2009DF9B-D6FE-420B-B19E-BA1A2683906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81C93-9CCC-43D5-A2A0-0E252C5BDA03}" type="pres">
      <dgm:prSet presAssocID="{409C2EEF-A733-4587-9766-3ACD2181D9C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48DC95-0100-43BD-993D-2E04F44C404F}" type="pres">
      <dgm:prSet presAssocID="{EE6B79F9-BA0E-4F82-9F0D-78CC03D9B68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6E41A-9B08-42DF-8328-48E227DACDA3}" type="pres">
      <dgm:prSet presAssocID="{2FCE1FCB-A427-4D3B-B049-99EEEDC45AE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DE006D-2544-48BF-B724-6B0C13DD2DD2}" type="pres">
      <dgm:prSet presAssocID="{2009DF9B-D6FE-420B-B19E-BA1A26839068}" presName="funnel" presStyleLbl="trAlignAcc1" presStyleIdx="0" presStyleCnt="1"/>
      <dgm:spPr/>
    </dgm:pt>
  </dgm:ptLst>
  <dgm:cxnLst>
    <dgm:cxn modelId="{681D7F29-02C8-4392-9849-171CA01BD625}" srcId="{2009DF9B-D6FE-420B-B19E-BA1A26839068}" destId="{6A81285C-BEA4-47BA-9A73-A31C770198F8}" srcOrd="0" destOrd="0" parTransId="{68B3D7FB-2A95-4B8E-8DB0-891154406320}" sibTransId="{62DD6705-6D87-4101-9EB8-988ACDE795A0}"/>
    <dgm:cxn modelId="{BBFF9CD7-740F-40E9-A785-91191A522BAE}" srcId="{2009DF9B-D6FE-420B-B19E-BA1A26839068}" destId="{EE6B79F9-BA0E-4F82-9F0D-78CC03D9B689}" srcOrd="2" destOrd="0" parTransId="{F2F828FF-69CF-4734-AF39-8C430079E5AD}" sibTransId="{35AA712C-83E0-4954-BF66-E9E1EB863800}"/>
    <dgm:cxn modelId="{DA43E519-0D9D-47AE-8BA5-99C19B1C2BFB}" type="presOf" srcId="{2009DF9B-D6FE-420B-B19E-BA1A26839068}" destId="{1C182328-5AC0-4A12-9C75-C610DDC105B3}" srcOrd="0" destOrd="0" presId="urn:microsoft.com/office/officeart/2005/8/layout/funnel1"/>
    <dgm:cxn modelId="{AB6FA2E4-2E8B-4D3E-B319-D0D474C84182}" type="presOf" srcId="{2FCE1FCB-A427-4D3B-B049-99EEEDC45AE2}" destId="{88207C37-9697-4679-AA0B-DF666F30A45C}" srcOrd="0" destOrd="0" presId="urn:microsoft.com/office/officeart/2005/8/layout/funnel1"/>
    <dgm:cxn modelId="{E05B24C6-32DB-4B1A-9FE4-FC7108AC4CBD}" srcId="{2009DF9B-D6FE-420B-B19E-BA1A26839068}" destId="{2FCE1FCB-A427-4D3B-B049-99EEEDC45AE2}" srcOrd="3" destOrd="0" parTransId="{6F5FE9E0-9C7A-4B48-8D1A-CC3FBF2A8836}" sibTransId="{5512B251-747F-469E-92A4-F033A8DE4AED}"/>
    <dgm:cxn modelId="{57BEA0D5-2297-46AE-B6E0-6AB621620323}" type="presOf" srcId="{6A81285C-BEA4-47BA-9A73-A31C770198F8}" destId="{7476E41A-9B08-42DF-8328-48E227DACDA3}" srcOrd="0" destOrd="0" presId="urn:microsoft.com/office/officeart/2005/8/layout/funnel1"/>
    <dgm:cxn modelId="{AD594D36-F175-4EC4-AB42-EF9E3CC5D27F}" type="presOf" srcId="{EE6B79F9-BA0E-4F82-9F0D-78CC03D9B689}" destId="{D7081C93-9CCC-43D5-A2A0-0E252C5BDA03}" srcOrd="0" destOrd="0" presId="urn:microsoft.com/office/officeart/2005/8/layout/funnel1"/>
    <dgm:cxn modelId="{F06B40EE-0DDE-4965-A64B-4FD60F96B307}" type="presOf" srcId="{409C2EEF-A733-4587-9766-3ACD2181D9CB}" destId="{7248DC95-0100-43BD-993D-2E04F44C404F}" srcOrd="0" destOrd="0" presId="urn:microsoft.com/office/officeart/2005/8/layout/funnel1"/>
    <dgm:cxn modelId="{61E6612C-E466-4A22-B583-575CCBF548D4}" srcId="{2009DF9B-D6FE-420B-B19E-BA1A26839068}" destId="{409C2EEF-A733-4587-9766-3ACD2181D9CB}" srcOrd="1" destOrd="0" parTransId="{E9CB3FED-F5FA-45BB-87CF-6753CE3CCB7B}" sibTransId="{7582D6B6-4ABA-4B88-9F1A-23DEF843123D}"/>
    <dgm:cxn modelId="{219B3D27-1DCA-4FA2-A0FA-AD9402AD96A0}" type="presParOf" srcId="{1C182328-5AC0-4A12-9C75-C610DDC105B3}" destId="{FBE3C8C9-6E4F-4497-9051-10FEA830ACC8}" srcOrd="0" destOrd="0" presId="urn:microsoft.com/office/officeart/2005/8/layout/funnel1"/>
    <dgm:cxn modelId="{A24DCDC3-09B3-4B31-A630-5D16C156638D}" type="presParOf" srcId="{1C182328-5AC0-4A12-9C75-C610DDC105B3}" destId="{196C5145-DD6F-4100-AA62-72AA1B8175C2}" srcOrd="1" destOrd="0" presId="urn:microsoft.com/office/officeart/2005/8/layout/funnel1"/>
    <dgm:cxn modelId="{61B51847-3332-4E48-8A09-EF6F5F61D19B}" type="presParOf" srcId="{1C182328-5AC0-4A12-9C75-C610DDC105B3}" destId="{88207C37-9697-4679-AA0B-DF666F30A45C}" srcOrd="2" destOrd="0" presId="urn:microsoft.com/office/officeart/2005/8/layout/funnel1"/>
    <dgm:cxn modelId="{DE06A283-FC48-4B8C-A6DF-5AD27F506161}" type="presParOf" srcId="{1C182328-5AC0-4A12-9C75-C610DDC105B3}" destId="{D7081C93-9CCC-43D5-A2A0-0E252C5BDA03}" srcOrd="3" destOrd="0" presId="urn:microsoft.com/office/officeart/2005/8/layout/funnel1"/>
    <dgm:cxn modelId="{3999FC50-F6E9-4128-A9D1-C50AF28B7BF6}" type="presParOf" srcId="{1C182328-5AC0-4A12-9C75-C610DDC105B3}" destId="{7248DC95-0100-43BD-993D-2E04F44C404F}" srcOrd="4" destOrd="0" presId="urn:microsoft.com/office/officeart/2005/8/layout/funnel1"/>
    <dgm:cxn modelId="{CD8D6E19-78AA-4AC3-AB99-132E620CD786}" type="presParOf" srcId="{1C182328-5AC0-4A12-9C75-C610DDC105B3}" destId="{7476E41A-9B08-42DF-8328-48E227DACDA3}" srcOrd="5" destOrd="0" presId="urn:microsoft.com/office/officeart/2005/8/layout/funnel1"/>
    <dgm:cxn modelId="{6177DB72-58D4-4B24-9D29-B3AEBC503BAE}" type="presParOf" srcId="{1C182328-5AC0-4A12-9C75-C610DDC105B3}" destId="{7CDE006D-2544-48BF-B724-6B0C13DD2DD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B91A-81DD-43A0-93F8-F8ACB5C0A82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790409-80C8-4701-9334-AC55F998D0C1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脆弱性情报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DB7D8B8-9EE3-4215-A6D9-5DDD03BD5B68}" type="parTrans" cxnId="{968DBB18-A701-4794-8D83-A5B8A85B180F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B0127C01-C709-4474-9595-A2F8FC789DF4}" type="sibTrans" cxnId="{968DBB18-A701-4794-8D83-A5B8A85B180F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C6ED4489-9C9F-4FE1-AF5F-6092571DEC1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高危端口泄露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0ECA1D3-8896-4A64-A9EB-FF50C454402A}" type="parTrans" cxnId="{2CDBA07C-CB33-4F7D-B080-FAAA3894B8C1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A56FC3EC-EAB0-41E7-9116-BD10856427CB}" type="sibTrans" cxnId="{2CDBA07C-CB33-4F7D-B080-FAAA3894B8C1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C6B8DE50-ECC7-4635-B923-E4688839230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弱口令端口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17E3BCAF-D719-484A-B5A7-664EEBF2CB96}" type="parTrans" cxnId="{57183E16-3C13-4748-A24E-2899F42C66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8B6C5AFC-6395-4839-B09A-149E7A1386B1}" type="sibTrans" cxnId="{57183E16-3C13-4748-A24E-2899F42C66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9E69A526-C72B-4E8A-A1E7-AE88869389C5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系统安全漏洞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D25F173-C7F7-40AD-ACFC-A54B708097D7}" type="parTrans" cxnId="{687BB597-E7C8-41A7-8631-33A74F0C7E3D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5BC341B7-6953-4E54-80C1-7550B4501AE5}" type="sibTrans" cxnId="{687BB597-E7C8-41A7-8631-33A74F0C7E3D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E3C7A89A-6477-43C6-8FD7-B427D8C4A0DD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资产状况情报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71923770-2CBC-4A42-9EEE-51BC26C8E958}" type="parTrans" cxnId="{2E65DC2E-E3CB-4438-9FD5-3BEDDC78A09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F97206D-0453-4DB2-B5D2-BE29C1703936}" type="sibTrans" cxnId="{2E65DC2E-E3CB-4438-9FD5-3BEDDC78A09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80C7344B-6E25-423D-A7B7-5D40B5550EC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资产变更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119CCB7A-ED43-41FD-B34F-5BC5F1B25B6E}" type="parTrans" cxnId="{5FFE5FE7-6838-4C1E-AF00-0D77C640BB9D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3A42301B-5ADC-48EB-BC89-E497C2A1E4B5}" type="sibTrans" cxnId="{5FFE5FE7-6838-4C1E-AF00-0D77C640BB9D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778D2B4E-2813-4CC6-B376-C6A05E161A7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可用性探测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BD27F686-D134-4619-9B53-BD70AFFD06B7}" type="parTrans" cxnId="{DD87F197-F999-4C9F-8DAA-14D1D8FD7042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09B2EFAF-CAC3-4763-9B95-170598C28D45}" type="sibTrans" cxnId="{DD87F197-F999-4C9F-8DAA-14D1D8FD7042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2C0DBD2F-4226-4BC6-9010-FEEE02335988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敏感信息情报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0833087F-15EE-47FA-96A2-610C63C6DAD7}" type="parTrans" cxnId="{BF796FD9-19EB-4C8D-A777-FC94D83E76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75801276-A539-47C1-8852-50B9C34E7559}" type="sibTrans" cxnId="{BF796FD9-19EB-4C8D-A777-FC94D83E76F0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F05424A0-26C0-4F61-AC6E-0AB099F64F1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可撞库登录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URL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700C80E-8ECB-4841-BD69-E823B32B9E6C}" type="parTrans" cxnId="{05EF2605-312C-4AC1-A94C-ADC65987421B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794142B6-4A97-4005-926A-FAF839DAD2B6}" type="sibTrans" cxnId="{05EF2605-312C-4AC1-A94C-ADC65987421B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2FE228E2-853D-4589-8EAB-A771BFCD5FF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敏感文件泄露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131D5E7-EB85-4D45-9135-1E8F63C1B877}" type="parTrans" cxnId="{40AF7401-2904-4E7D-B479-98E1115D460F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98B3AB0-933B-4189-B528-22F3CBC62AA8}" type="sibTrans" cxnId="{40AF7401-2904-4E7D-B479-98E1115D460F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90794BCD-5501-45F8-9ECD-4D390AEC8733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安全资讯情报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1C9E2748-D14F-46EE-80BD-9BE1B504B6E8}" type="parTrans" cxnId="{29D0A1F1-8E6E-47EB-8F6F-9DE2F45E3F18}">
      <dgm:prSet/>
      <dgm:spPr/>
      <dgm:t>
        <a:bodyPr/>
        <a:lstStyle/>
        <a:p>
          <a:endParaRPr lang="zh-CN" altLang="en-US" sz="2000"/>
        </a:p>
      </dgm:t>
    </dgm:pt>
    <dgm:pt modelId="{F4E3087B-F2A7-454B-9F9B-91FA722C738B}" type="sibTrans" cxnId="{29D0A1F1-8E6E-47EB-8F6F-9DE2F45E3F18}">
      <dgm:prSet/>
      <dgm:spPr/>
      <dgm:t>
        <a:bodyPr/>
        <a:lstStyle/>
        <a:p>
          <a:endParaRPr lang="zh-CN" altLang="en-US" sz="2000"/>
        </a:p>
      </dgm:t>
    </dgm:pt>
    <dgm:pt modelId="{56BDD96D-9073-419E-86CB-1DCDC9C368A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开源社区监控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A922BF9-5DF4-41A5-8A75-52B78F06CD13}" type="parTrans" cxnId="{A2BCCA83-ED3C-4265-910F-59CE9EBBE0FC}">
      <dgm:prSet/>
      <dgm:spPr/>
      <dgm:t>
        <a:bodyPr/>
        <a:lstStyle/>
        <a:p>
          <a:endParaRPr lang="zh-CN" altLang="en-US" sz="2000"/>
        </a:p>
      </dgm:t>
    </dgm:pt>
    <dgm:pt modelId="{818BAC14-E35D-4CCF-AAFD-2CA47775DD4C}" type="sibTrans" cxnId="{A2BCCA83-ED3C-4265-910F-59CE9EBBE0FC}">
      <dgm:prSet/>
      <dgm:spPr/>
      <dgm:t>
        <a:bodyPr/>
        <a:lstStyle/>
        <a:p>
          <a:endParaRPr lang="zh-CN" altLang="en-US" sz="2000"/>
        </a:p>
      </dgm:t>
    </dgm:pt>
    <dgm:pt modelId="{A2319B83-96C0-4FC1-A03B-FC74E31C7C4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外泄邮箱监控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81D45B0-8B59-4D70-A78E-A29E5A499737}" type="parTrans" cxnId="{C65FCB63-2647-4D5B-A615-830DA9C557C0}">
      <dgm:prSet/>
      <dgm:spPr/>
      <dgm:t>
        <a:bodyPr/>
        <a:lstStyle/>
        <a:p>
          <a:endParaRPr lang="zh-CN" altLang="en-US" sz="2000"/>
        </a:p>
      </dgm:t>
    </dgm:pt>
    <dgm:pt modelId="{80A31DDB-584F-4CC3-9916-253A4B17D3C8}" type="sibTrans" cxnId="{C65FCB63-2647-4D5B-A615-830DA9C557C0}">
      <dgm:prSet/>
      <dgm:spPr/>
      <dgm:t>
        <a:bodyPr/>
        <a:lstStyle/>
        <a:p>
          <a:endParaRPr lang="zh-CN" altLang="en-US" sz="2000"/>
        </a:p>
      </dgm:t>
    </dgm:pt>
    <dgm:pt modelId="{2C08EC88-7284-4E44-8848-C95FF7E3A91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最新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CVE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漏洞资讯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763F8D8-4C45-444C-85D4-379A9CE0B6BB}" type="parTrans" cxnId="{B149BDCF-7039-4EA2-831B-4BF90F8A57A2}">
      <dgm:prSet/>
      <dgm:spPr/>
      <dgm:t>
        <a:bodyPr/>
        <a:lstStyle/>
        <a:p>
          <a:endParaRPr lang="zh-CN" altLang="en-US" sz="2000"/>
        </a:p>
      </dgm:t>
    </dgm:pt>
    <dgm:pt modelId="{65B834DC-00C9-4210-8C08-761F33E1C04B}" type="sibTrans" cxnId="{B149BDCF-7039-4EA2-831B-4BF90F8A57A2}">
      <dgm:prSet/>
      <dgm:spPr/>
      <dgm:t>
        <a:bodyPr/>
        <a:lstStyle/>
        <a:p>
          <a:endParaRPr lang="zh-CN" altLang="en-US" sz="2000"/>
        </a:p>
      </dgm:t>
    </dgm:pt>
    <dgm:pt modelId="{45658BAC-F727-4930-B9CF-8CF99B3593A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恶意病毒资讯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E2A1686D-4B4F-40EE-B01D-E741A068FF1E}" type="parTrans" cxnId="{966264D2-812E-4BC1-B31D-6ACDA9A303FE}">
      <dgm:prSet/>
      <dgm:spPr/>
      <dgm:t>
        <a:bodyPr/>
        <a:lstStyle/>
        <a:p>
          <a:endParaRPr lang="zh-CN" altLang="en-US" sz="2000"/>
        </a:p>
      </dgm:t>
    </dgm:pt>
    <dgm:pt modelId="{72DEC94D-971A-46E4-96F3-12AE29FA2742}" type="sibTrans" cxnId="{966264D2-812E-4BC1-B31D-6ACDA9A303FE}">
      <dgm:prSet/>
      <dgm:spPr/>
      <dgm:t>
        <a:bodyPr/>
        <a:lstStyle/>
        <a:p>
          <a:endParaRPr lang="zh-CN" altLang="en-US" sz="2000"/>
        </a:p>
      </dgm:t>
    </dgm:pt>
    <dgm:pt modelId="{CCB86120-2164-47E9-B2EF-835191DC485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开源组件信息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5B0D97F8-ADB5-4AB5-BE67-3CE1D74303AB}" type="parTrans" cxnId="{595580A7-1B59-4725-B901-06FA065A51F1}">
      <dgm:prSet/>
      <dgm:spPr/>
      <dgm:t>
        <a:bodyPr/>
        <a:lstStyle/>
        <a:p>
          <a:endParaRPr lang="zh-CN" altLang="en-US" sz="2000"/>
        </a:p>
      </dgm:t>
    </dgm:pt>
    <dgm:pt modelId="{C7FCAF95-5777-4F53-90D8-D412098B4087}" type="sibTrans" cxnId="{595580A7-1B59-4725-B901-06FA065A51F1}">
      <dgm:prSet/>
      <dgm:spPr/>
      <dgm:t>
        <a:bodyPr/>
        <a:lstStyle/>
        <a:p>
          <a:endParaRPr lang="zh-CN" altLang="en-US" sz="2000"/>
        </a:p>
      </dgm:t>
    </dgm:pt>
    <dgm:pt modelId="{7F309F2C-FA6C-491A-9601-DCB3710E4C9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社工库情报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EB6A1C4-C969-4509-AC15-DEA17C0DB7B5}" type="parTrans" cxnId="{9AF75D00-4D59-4785-8D86-2C30345FE4B8}">
      <dgm:prSet/>
      <dgm:spPr/>
      <dgm:t>
        <a:bodyPr/>
        <a:lstStyle/>
        <a:p>
          <a:endParaRPr lang="zh-CN" altLang="en-US" sz="2000"/>
        </a:p>
      </dgm:t>
    </dgm:pt>
    <dgm:pt modelId="{DBEAB327-E92E-448E-A86B-03D961369644}" type="sibTrans" cxnId="{9AF75D00-4D59-4785-8D86-2C30345FE4B8}">
      <dgm:prSet/>
      <dgm:spPr/>
      <dgm:t>
        <a:bodyPr/>
        <a:lstStyle/>
        <a:p>
          <a:endParaRPr lang="zh-CN" altLang="en-US" sz="2000"/>
        </a:p>
      </dgm:t>
    </dgm:pt>
    <dgm:pt modelId="{EBC46C32-188D-4EEF-B0BC-A5E595D206D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最新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EXP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漏洞资讯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618A478-E6DD-44F0-9EB6-924538EEB55B}" type="parTrans" cxnId="{C6F63173-27C6-4A3A-86EC-62D5B9ED1385}">
      <dgm:prSet/>
      <dgm:spPr/>
      <dgm:t>
        <a:bodyPr/>
        <a:lstStyle/>
        <a:p>
          <a:endParaRPr lang="zh-CN" altLang="en-US" sz="2000"/>
        </a:p>
      </dgm:t>
    </dgm:pt>
    <dgm:pt modelId="{723481C1-E6C0-4D4A-9170-A3DCC29FF0C5}" type="sibTrans" cxnId="{C6F63173-27C6-4A3A-86EC-62D5B9ED1385}">
      <dgm:prSet/>
      <dgm:spPr/>
      <dgm:t>
        <a:bodyPr/>
        <a:lstStyle/>
        <a:p>
          <a:endParaRPr lang="zh-CN" altLang="en-US" sz="2000"/>
        </a:p>
      </dgm:t>
    </dgm:pt>
    <dgm:pt modelId="{74752B83-97D1-4D13-AAA3-4DFF8BA166D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漏洞挖掘情报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E682984-2B3B-4866-8805-04845031DB58}" type="parTrans" cxnId="{0EEFE78E-6DFD-4D27-AA5C-C95C953BAA65}">
      <dgm:prSet/>
      <dgm:spPr/>
      <dgm:t>
        <a:bodyPr/>
        <a:lstStyle/>
        <a:p>
          <a:endParaRPr lang="zh-CN" altLang="en-US"/>
        </a:p>
      </dgm:t>
    </dgm:pt>
    <dgm:pt modelId="{708B5E39-2AA4-4F3F-8ECA-319D5839E7C5}" type="sibTrans" cxnId="{0EEFE78E-6DFD-4D27-AA5C-C95C953BAA65}">
      <dgm:prSet/>
      <dgm:spPr/>
      <dgm:t>
        <a:bodyPr/>
        <a:lstStyle/>
        <a:p>
          <a:endParaRPr lang="zh-CN" altLang="en-US"/>
        </a:p>
      </dgm:t>
    </dgm:pt>
    <dgm:pt modelId="{1EEFC3AE-ED85-4495-B014-6C02FCF3F68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漏洞预警情报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5882368-6A3F-416F-AC8C-60A6928D5D3D}" type="parTrans" cxnId="{6C47F676-2CFE-4C70-9A63-1E39F404FA00}">
      <dgm:prSet/>
      <dgm:spPr/>
      <dgm:t>
        <a:bodyPr/>
        <a:lstStyle/>
        <a:p>
          <a:endParaRPr lang="zh-CN" altLang="en-US"/>
        </a:p>
      </dgm:t>
    </dgm:pt>
    <dgm:pt modelId="{8BF71EA2-1B23-486F-9CFE-D6AF4C5BE24D}" type="sibTrans" cxnId="{6C47F676-2CFE-4C70-9A63-1E39F404FA00}">
      <dgm:prSet/>
      <dgm:spPr/>
      <dgm:t>
        <a:bodyPr/>
        <a:lstStyle/>
        <a:p>
          <a:endParaRPr lang="zh-CN" altLang="en-US"/>
        </a:p>
      </dgm:t>
    </dgm:pt>
    <dgm:pt modelId="{4FD31CD7-FED8-48EF-BFEE-DD1930F0A788}" type="pres">
      <dgm:prSet presAssocID="{00F3B91A-81DD-43A0-93F8-F8ACB5C0A82B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E07E90A-624B-4B5C-B398-E1CC19AA0424}" type="pres">
      <dgm:prSet presAssocID="{BF790409-80C8-4701-9334-AC55F998D0C1}" presName="root" presStyleCnt="0">
        <dgm:presLayoutVars>
          <dgm:chMax/>
          <dgm:chPref/>
        </dgm:presLayoutVars>
      </dgm:prSet>
      <dgm:spPr/>
    </dgm:pt>
    <dgm:pt modelId="{0E454399-5142-4250-AAF1-639362567686}" type="pres">
      <dgm:prSet presAssocID="{BF790409-80C8-4701-9334-AC55F998D0C1}" presName="rootComposite" presStyleCnt="0">
        <dgm:presLayoutVars/>
      </dgm:prSet>
      <dgm:spPr/>
    </dgm:pt>
    <dgm:pt modelId="{EA4AC7CB-A17B-48CE-BA8F-D2957F960CDD}" type="pres">
      <dgm:prSet presAssocID="{BF790409-80C8-4701-9334-AC55F998D0C1}" presName="ParentAccent" presStyleLbl="alignNode1" presStyleIdx="0" presStyleCnt="4"/>
      <dgm:spPr/>
    </dgm:pt>
    <dgm:pt modelId="{6840FA75-3346-48F9-B6BC-C8A3B51B7242}" type="pres">
      <dgm:prSet presAssocID="{BF790409-80C8-4701-9334-AC55F998D0C1}" presName="ParentSmallAccent" presStyleLbl="fgAcc1" presStyleIdx="0" presStyleCnt="4"/>
      <dgm:spPr/>
    </dgm:pt>
    <dgm:pt modelId="{3320320F-6CDC-4BB7-9DF0-E9150B426499}" type="pres">
      <dgm:prSet presAssocID="{BF790409-80C8-4701-9334-AC55F998D0C1}" presName="Parent" presStyleLbl="revTx" presStyleIdx="0" presStyleCnt="2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7E5AFF-AADD-4B7D-8AB7-736DC52F9529}" type="pres">
      <dgm:prSet presAssocID="{BF790409-80C8-4701-9334-AC55F998D0C1}" presName="childShape" presStyleCnt="0">
        <dgm:presLayoutVars>
          <dgm:chMax val="0"/>
          <dgm:chPref val="0"/>
        </dgm:presLayoutVars>
      </dgm:prSet>
      <dgm:spPr/>
    </dgm:pt>
    <dgm:pt modelId="{C6EB2D98-6C9F-4428-8F80-D4CA16AF2CE3}" type="pres">
      <dgm:prSet presAssocID="{C6ED4489-9C9F-4FE1-AF5F-6092571DEC1B}" presName="childComposite" presStyleCnt="0">
        <dgm:presLayoutVars>
          <dgm:chMax val="0"/>
          <dgm:chPref val="0"/>
        </dgm:presLayoutVars>
      </dgm:prSet>
      <dgm:spPr/>
    </dgm:pt>
    <dgm:pt modelId="{C9C3E021-C86C-4097-9628-C65FC6CC67C5}" type="pres">
      <dgm:prSet presAssocID="{C6ED4489-9C9F-4FE1-AF5F-6092571DEC1B}" presName="ChildAccent" presStyleLbl="solidFgAcc1" presStyleIdx="0" presStyleCnt="16"/>
      <dgm:spPr/>
    </dgm:pt>
    <dgm:pt modelId="{5FA1B5DC-13FA-485B-B76A-D48501622E0C}" type="pres">
      <dgm:prSet presAssocID="{C6ED4489-9C9F-4FE1-AF5F-6092571DEC1B}" presName="Child" presStyleLbl="revTx" presStyleIdx="1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A80B90-EEA9-419F-A9EF-413E6B4C4DF1}" type="pres">
      <dgm:prSet presAssocID="{C6B8DE50-ECC7-4635-B923-E46888392300}" presName="childComposite" presStyleCnt="0">
        <dgm:presLayoutVars>
          <dgm:chMax val="0"/>
          <dgm:chPref val="0"/>
        </dgm:presLayoutVars>
      </dgm:prSet>
      <dgm:spPr/>
    </dgm:pt>
    <dgm:pt modelId="{06F395CA-619F-4BD7-A5F3-FB1AC5C15774}" type="pres">
      <dgm:prSet presAssocID="{C6B8DE50-ECC7-4635-B923-E46888392300}" presName="ChildAccent" presStyleLbl="solidFgAcc1" presStyleIdx="1" presStyleCnt="16"/>
      <dgm:spPr/>
    </dgm:pt>
    <dgm:pt modelId="{C68CB84D-B190-42ED-BFE3-7A10F5892CDC}" type="pres">
      <dgm:prSet presAssocID="{C6B8DE50-ECC7-4635-B923-E46888392300}" presName="Child" presStyleLbl="revTx" presStyleIdx="2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30F8D5-3D5B-4D69-A677-007753E8F791}" type="pres">
      <dgm:prSet presAssocID="{9E69A526-C72B-4E8A-A1E7-AE88869389C5}" presName="childComposite" presStyleCnt="0">
        <dgm:presLayoutVars>
          <dgm:chMax val="0"/>
          <dgm:chPref val="0"/>
        </dgm:presLayoutVars>
      </dgm:prSet>
      <dgm:spPr/>
    </dgm:pt>
    <dgm:pt modelId="{A8EB5B2E-AC29-4050-9555-D91E1A881FD1}" type="pres">
      <dgm:prSet presAssocID="{9E69A526-C72B-4E8A-A1E7-AE88869389C5}" presName="ChildAccent" presStyleLbl="solidFgAcc1" presStyleIdx="2" presStyleCnt="16"/>
      <dgm:spPr/>
    </dgm:pt>
    <dgm:pt modelId="{9039B0C5-C739-4F57-AB28-8560B8421374}" type="pres">
      <dgm:prSet presAssocID="{9E69A526-C72B-4E8A-A1E7-AE88869389C5}" presName="Child" presStyleLbl="revTx" presStyleIdx="3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61AD9-B598-49FB-8950-7D062BFDAF1C}" type="pres">
      <dgm:prSet presAssocID="{CCB86120-2164-47E9-B2EF-835191DC4856}" presName="childComposite" presStyleCnt="0">
        <dgm:presLayoutVars>
          <dgm:chMax val="0"/>
          <dgm:chPref val="0"/>
        </dgm:presLayoutVars>
      </dgm:prSet>
      <dgm:spPr/>
    </dgm:pt>
    <dgm:pt modelId="{26388690-E6CB-441F-9FB9-3AFADD199086}" type="pres">
      <dgm:prSet presAssocID="{CCB86120-2164-47E9-B2EF-835191DC4856}" presName="ChildAccent" presStyleLbl="solidFgAcc1" presStyleIdx="3" presStyleCnt="16"/>
      <dgm:spPr/>
    </dgm:pt>
    <dgm:pt modelId="{E3764B99-BC55-41EB-8F1C-AFA716267720}" type="pres">
      <dgm:prSet presAssocID="{CCB86120-2164-47E9-B2EF-835191DC4856}" presName="Child" presStyleLbl="revTx" presStyleIdx="4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9EF386-D262-4FEB-865F-BDECA901BD52}" type="pres">
      <dgm:prSet presAssocID="{74752B83-97D1-4D13-AAA3-4DFF8BA166D1}" presName="childComposite" presStyleCnt="0">
        <dgm:presLayoutVars>
          <dgm:chMax val="0"/>
          <dgm:chPref val="0"/>
        </dgm:presLayoutVars>
      </dgm:prSet>
      <dgm:spPr/>
    </dgm:pt>
    <dgm:pt modelId="{D766C494-9BB3-4D73-8481-63E3EED5FD95}" type="pres">
      <dgm:prSet presAssocID="{74752B83-97D1-4D13-AAA3-4DFF8BA166D1}" presName="ChildAccent" presStyleLbl="solidFgAcc1" presStyleIdx="4" presStyleCnt="16"/>
      <dgm:spPr/>
    </dgm:pt>
    <dgm:pt modelId="{5F73C7E8-683C-4D89-AE53-862DEDF1E3FF}" type="pres">
      <dgm:prSet presAssocID="{74752B83-97D1-4D13-AAA3-4DFF8BA166D1}" presName="Child" presStyleLbl="revTx" presStyleIdx="5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C3029A-4BCC-4FE5-8FF7-BEC92368065D}" type="pres">
      <dgm:prSet presAssocID="{1EEFC3AE-ED85-4495-B014-6C02FCF3F686}" presName="childComposite" presStyleCnt="0">
        <dgm:presLayoutVars>
          <dgm:chMax val="0"/>
          <dgm:chPref val="0"/>
        </dgm:presLayoutVars>
      </dgm:prSet>
      <dgm:spPr/>
    </dgm:pt>
    <dgm:pt modelId="{EE6005B9-A887-4952-BF05-54554D1D0890}" type="pres">
      <dgm:prSet presAssocID="{1EEFC3AE-ED85-4495-B014-6C02FCF3F686}" presName="ChildAccent" presStyleLbl="solidFgAcc1" presStyleIdx="5" presStyleCnt="16"/>
      <dgm:spPr/>
    </dgm:pt>
    <dgm:pt modelId="{AF208897-84B2-43B9-BC18-2B2DAF1D04AC}" type="pres">
      <dgm:prSet presAssocID="{1EEFC3AE-ED85-4495-B014-6C02FCF3F686}" presName="Child" presStyleLbl="revTx" presStyleIdx="6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4A55D5-12F3-44BF-B288-C3E1CFE6B3ED}" type="pres">
      <dgm:prSet presAssocID="{E3C7A89A-6477-43C6-8FD7-B427D8C4A0DD}" presName="root" presStyleCnt="0">
        <dgm:presLayoutVars>
          <dgm:chMax/>
          <dgm:chPref/>
        </dgm:presLayoutVars>
      </dgm:prSet>
      <dgm:spPr/>
    </dgm:pt>
    <dgm:pt modelId="{77FB45C1-EBC9-40CF-869C-BE0E69245578}" type="pres">
      <dgm:prSet presAssocID="{E3C7A89A-6477-43C6-8FD7-B427D8C4A0DD}" presName="rootComposite" presStyleCnt="0">
        <dgm:presLayoutVars/>
      </dgm:prSet>
      <dgm:spPr/>
    </dgm:pt>
    <dgm:pt modelId="{86FE5350-37C2-4E4C-A430-42DD2F531F70}" type="pres">
      <dgm:prSet presAssocID="{E3C7A89A-6477-43C6-8FD7-B427D8C4A0DD}" presName="ParentAccent" presStyleLbl="alignNode1" presStyleIdx="1" presStyleCnt="4"/>
      <dgm:spPr/>
    </dgm:pt>
    <dgm:pt modelId="{8855D439-5984-4900-882E-097D417BC177}" type="pres">
      <dgm:prSet presAssocID="{E3C7A89A-6477-43C6-8FD7-B427D8C4A0DD}" presName="ParentSmallAccent" presStyleLbl="fgAcc1" presStyleIdx="1" presStyleCnt="4"/>
      <dgm:spPr/>
    </dgm:pt>
    <dgm:pt modelId="{178C85C8-8480-412D-89B9-396659ED2A1A}" type="pres">
      <dgm:prSet presAssocID="{E3C7A89A-6477-43C6-8FD7-B427D8C4A0DD}" presName="Parent" presStyleLbl="revTx" presStyleIdx="7" presStyleCnt="2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8EAC7B-8CF3-4171-9E0B-62DE3C1AB6D3}" type="pres">
      <dgm:prSet presAssocID="{E3C7A89A-6477-43C6-8FD7-B427D8C4A0DD}" presName="childShape" presStyleCnt="0">
        <dgm:presLayoutVars>
          <dgm:chMax val="0"/>
          <dgm:chPref val="0"/>
        </dgm:presLayoutVars>
      </dgm:prSet>
      <dgm:spPr/>
    </dgm:pt>
    <dgm:pt modelId="{411136B1-A40E-4D4E-8AC7-EE31C78047A9}" type="pres">
      <dgm:prSet presAssocID="{80C7344B-6E25-423D-A7B7-5D40B5550EC4}" presName="childComposite" presStyleCnt="0">
        <dgm:presLayoutVars>
          <dgm:chMax val="0"/>
          <dgm:chPref val="0"/>
        </dgm:presLayoutVars>
      </dgm:prSet>
      <dgm:spPr/>
    </dgm:pt>
    <dgm:pt modelId="{AD0AFB21-6B16-44DA-96A7-7A396E473BBE}" type="pres">
      <dgm:prSet presAssocID="{80C7344B-6E25-423D-A7B7-5D40B5550EC4}" presName="ChildAccent" presStyleLbl="solidFgAcc1" presStyleIdx="6" presStyleCnt="16"/>
      <dgm:spPr/>
    </dgm:pt>
    <dgm:pt modelId="{532BCE73-BAEC-4C80-B550-4CA2C1047F56}" type="pres">
      <dgm:prSet presAssocID="{80C7344B-6E25-423D-A7B7-5D40B5550EC4}" presName="Child" presStyleLbl="revTx" presStyleIdx="8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E55D6-745E-46DD-8885-7F4DF85091EB}" type="pres">
      <dgm:prSet presAssocID="{778D2B4E-2813-4CC6-B376-C6A05E161A7B}" presName="childComposite" presStyleCnt="0">
        <dgm:presLayoutVars>
          <dgm:chMax val="0"/>
          <dgm:chPref val="0"/>
        </dgm:presLayoutVars>
      </dgm:prSet>
      <dgm:spPr/>
    </dgm:pt>
    <dgm:pt modelId="{FC56B428-A017-4946-95B8-7F0C2DA7796E}" type="pres">
      <dgm:prSet presAssocID="{778D2B4E-2813-4CC6-B376-C6A05E161A7B}" presName="ChildAccent" presStyleLbl="solidFgAcc1" presStyleIdx="7" presStyleCnt="16"/>
      <dgm:spPr/>
    </dgm:pt>
    <dgm:pt modelId="{A195D3B5-03BF-4E94-83C3-5107EB58157F}" type="pres">
      <dgm:prSet presAssocID="{778D2B4E-2813-4CC6-B376-C6A05E161A7B}" presName="Child" presStyleLbl="revTx" presStyleIdx="9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B666B-EBDE-4187-B43F-67DC1624196E}" type="pres">
      <dgm:prSet presAssocID="{2C0DBD2F-4226-4BC6-9010-FEEE02335988}" presName="root" presStyleCnt="0">
        <dgm:presLayoutVars>
          <dgm:chMax/>
          <dgm:chPref/>
        </dgm:presLayoutVars>
      </dgm:prSet>
      <dgm:spPr/>
    </dgm:pt>
    <dgm:pt modelId="{B2F84159-0597-43CC-A6DC-16063E53BA9C}" type="pres">
      <dgm:prSet presAssocID="{2C0DBD2F-4226-4BC6-9010-FEEE02335988}" presName="rootComposite" presStyleCnt="0">
        <dgm:presLayoutVars/>
      </dgm:prSet>
      <dgm:spPr/>
    </dgm:pt>
    <dgm:pt modelId="{CD49AC89-C8DE-4B25-BC3D-724611A6520C}" type="pres">
      <dgm:prSet presAssocID="{2C0DBD2F-4226-4BC6-9010-FEEE02335988}" presName="ParentAccent" presStyleLbl="alignNode1" presStyleIdx="2" presStyleCnt="4"/>
      <dgm:spPr/>
    </dgm:pt>
    <dgm:pt modelId="{390D1A1B-62C4-4848-AB3D-B7D865D3F794}" type="pres">
      <dgm:prSet presAssocID="{2C0DBD2F-4226-4BC6-9010-FEEE02335988}" presName="ParentSmallAccent" presStyleLbl="fgAcc1" presStyleIdx="2" presStyleCnt="4"/>
      <dgm:spPr/>
    </dgm:pt>
    <dgm:pt modelId="{F90199BA-4C47-427D-B8AA-3C993C982C0C}" type="pres">
      <dgm:prSet presAssocID="{2C0DBD2F-4226-4BC6-9010-FEEE02335988}" presName="Parent" presStyleLbl="revTx" presStyleIdx="10" presStyleCnt="2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5081E-F091-411F-A5EA-78E336F1598B}" type="pres">
      <dgm:prSet presAssocID="{2C0DBD2F-4226-4BC6-9010-FEEE02335988}" presName="childShape" presStyleCnt="0">
        <dgm:presLayoutVars>
          <dgm:chMax val="0"/>
          <dgm:chPref val="0"/>
        </dgm:presLayoutVars>
      </dgm:prSet>
      <dgm:spPr/>
    </dgm:pt>
    <dgm:pt modelId="{D4C7251F-C5ED-4F7A-883B-769161710AA3}" type="pres">
      <dgm:prSet presAssocID="{2FE228E2-853D-4589-8EAB-A771BFCD5FF2}" presName="childComposite" presStyleCnt="0">
        <dgm:presLayoutVars>
          <dgm:chMax val="0"/>
          <dgm:chPref val="0"/>
        </dgm:presLayoutVars>
      </dgm:prSet>
      <dgm:spPr/>
    </dgm:pt>
    <dgm:pt modelId="{71114ED2-4D6E-4299-AEF2-BC50273D2139}" type="pres">
      <dgm:prSet presAssocID="{2FE228E2-853D-4589-8EAB-A771BFCD5FF2}" presName="ChildAccent" presStyleLbl="solidFgAcc1" presStyleIdx="8" presStyleCnt="16"/>
      <dgm:spPr/>
    </dgm:pt>
    <dgm:pt modelId="{4FED1106-8372-4EA6-B5F2-FD3994532897}" type="pres">
      <dgm:prSet presAssocID="{2FE228E2-853D-4589-8EAB-A771BFCD5FF2}" presName="Child" presStyleLbl="revTx" presStyleIdx="11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30908-04B5-4E02-B5A0-D852F0AC02F0}" type="pres">
      <dgm:prSet presAssocID="{F05424A0-26C0-4F61-AC6E-0AB099F64F1C}" presName="childComposite" presStyleCnt="0">
        <dgm:presLayoutVars>
          <dgm:chMax val="0"/>
          <dgm:chPref val="0"/>
        </dgm:presLayoutVars>
      </dgm:prSet>
      <dgm:spPr/>
    </dgm:pt>
    <dgm:pt modelId="{7D15D97F-DF7D-4C89-9318-83275D0E7A89}" type="pres">
      <dgm:prSet presAssocID="{F05424A0-26C0-4F61-AC6E-0AB099F64F1C}" presName="ChildAccent" presStyleLbl="solidFgAcc1" presStyleIdx="9" presStyleCnt="16"/>
      <dgm:spPr/>
    </dgm:pt>
    <dgm:pt modelId="{E59BE2F7-7C6F-48DE-AF7F-270285BE8EC4}" type="pres">
      <dgm:prSet presAssocID="{F05424A0-26C0-4F61-AC6E-0AB099F64F1C}" presName="Child" presStyleLbl="revTx" presStyleIdx="12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D2F54-D387-49E5-9CD6-AC3ACDB8AC61}" type="pres">
      <dgm:prSet presAssocID="{56BDD96D-9073-419E-86CB-1DCDC9C368AB}" presName="childComposite" presStyleCnt="0">
        <dgm:presLayoutVars>
          <dgm:chMax val="0"/>
          <dgm:chPref val="0"/>
        </dgm:presLayoutVars>
      </dgm:prSet>
      <dgm:spPr/>
    </dgm:pt>
    <dgm:pt modelId="{B90912AF-296D-43D6-B980-EE83CCD89A9F}" type="pres">
      <dgm:prSet presAssocID="{56BDD96D-9073-419E-86CB-1DCDC9C368AB}" presName="ChildAccent" presStyleLbl="solidFgAcc1" presStyleIdx="10" presStyleCnt="16"/>
      <dgm:spPr/>
    </dgm:pt>
    <dgm:pt modelId="{2BAB08C3-5FEE-4022-86D7-03AFB1578DB5}" type="pres">
      <dgm:prSet presAssocID="{56BDD96D-9073-419E-86CB-1DCDC9C368AB}" presName="Child" presStyleLbl="revTx" presStyleIdx="13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D5385-12E1-4788-A31F-708E6CE04C88}" type="pres">
      <dgm:prSet presAssocID="{A2319B83-96C0-4FC1-A03B-FC74E31C7C43}" presName="childComposite" presStyleCnt="0">
        <dgm:presLayoutVars>
          <dgm:chMax val="0"/>
          <dgm:chPref val="0"/>
        </dgm:presLayoutVars>
      </dgm:prSet>
      <dgm:spPr/>
    </dgm:pt>
    <dgm:pt modelId="{CCE3972F-8FE5-4C50-BD23-F55381A4E683}" type="pres">
      <dgm:prSet presAssocID="{A2319B83-96C0-4FC1-A03B-FC74E31C7C43}" presName="ChildAccent" presStyleLbl="solidFgAcc1" presStyleIdx="11" presStyleCnt="16"/>
      <dgm:spPr/>
    </dgm:pt>
    <dgm:pt modelId="{6423C9FC-340A-48D5-8965-2D22B2243BFF}" type="pres">
      <dgm:prSet presAssocID="{A2319B83-96C0-4FC1-A03B-FC74E31C7C43}" presName="Child" presStyleLbl="revTx" presStyleIdx="14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A3653-79EA-4B37-9884-8C410AA42703}" type="pres">
      <dgm:prSet presAssocID="{7F309F2C-FA6C-491A-9601-DCB3710E4C96}" presName="childComposite" presStyleCnt="0">
        <dgm:presLayoutVars>
          <dgm:chMax val="0"/>
          <dgm:chPref val="0"/>
        </dgm:presLayoutVars>
      </dgm:prSet>
      <dgm:spPr/>
    </dgm:pt>
    <dgm:pt modelId="{F2767745-9112-4456-B599-55B6E9C080D5}" type="pres">
      <dgm:prSet presAssocID="{7F309F2C-FA6C-491A-9601-DCB3710E4C96}" presName="ChildAccent" presStyleLbl="solidFgAcc1" presStyleIdx="12" presStyleCnt="16"/>
      <dgm:spPr/>
    </dgm:pt>
    <dgm:pt modelId="{B87F3269-93FA-435D-B9BD-66DDE4AB8C16}" type="pres">
      <dgm:prSet presAssocID="{7F309F2C-FA6C-491A-9601-DCB3710E4C96}" presName="Child" presStyleLbl="revTx" presStyleIdx="15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FCBE64-AA0E-485F-AACF-66691BEF6A65}" type="pres">
      <dgm:prSet presAssocID="{90794BCD-5501-45F8-9ECD-4D390AEC8733}" presName="root" presStyleCnt="0">
        <dgm:presLayoutVars>
          <dgm:chMax/>
          <dgm:chPref/>
        </dgm:presLayoutVars>
      </dgm:prSet>
      <dgm:spPr/>
    </dgm:pt>
    <dgm:pt modelId="{7AA93445-DDF2-4417-B052-230EFA66019F}" type="pres">
      <dgm:prSet presAssocID="{90794BCD-5501-45F8-9ECD-4D390AEC8733}" presName="rootComposite" presStyleCnt="0">
        <dgm:presLayoutVars/>
      </dgm:prSet>
      <dgm:spPr/>
    </dgm:pt>
    <dgm:pt modelId="{ED511836-FF40-46DC-A8F0-2E9A7B51AC55}" type="pres">
      <dgm:prSet presAssocID="{90794BCD-5501-45F8-9ECD-4D390AEC8733}" presName="ParentAccent" presStyleLbl="alignNode1" presStyleIdx="3" presStyleCnt="4"/>
      <dgm:spPr/>
    </dgm:pt>
    <dgm:pt modelId="{0C2C5E50-AC75-4DCD-A836-A9D200AFF06B}" type="pres">
      <dgm:prSet presAssocID="{90794BCD-5501-45F8-9ECD-4D390AEC8733}" presName="ParentSmallAccent" presStyleLbl="fgAcc1" presStyleIdx="3" presStyleCnt="4"/>
      <dgm:spPr/>
    </dgm:pt>
    <dgm:pt modelId="{62348DAC-A367-412B-8987-A2B40D408C94}" type="pres">
      <dgm:prSet presAssocID="{90794BCD-5501-45F8-9ECD-4D390AEC8733}" presName="Parent" presStyleLbl="revTx" presStyleIdx="16" presStyleCnt="2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73CB6-0AA3-421C-A2B7-0DDE5543205D}" type="pres">
      <dgm:prSet presAssocID="{90794BCD-5501-45F8-9ECD-4D390AEC8733}" presName="childShape" presStyleCnt="0">
        <dgm:presLayoutVars>
          <dgm:chMax val="0"/>
          <dgm:chPref val="0"/>
        </dgm:presLayoutVars>
      </dgm:prSet>
      <dgm:spPr/>
    </dgm:pt>
    <dgm:pt modelId="{9E31EE44-931F-48E6-9475-0C9F3DE83708}" type="pres">
      <dgm:prSet presAssocID="{2C08EC88-7284-4E44-8848-C95FF7E3A913}" presName="childComposite" presStyleCnt="0">
        <dgm:presLayoutVars>
          <dgm:chMax val="0"/>
          <dgm:chPref val="0"/>
        </dgm:presLayoutVars>
      </dgm:prSet>
      <dgm:spPr/>
    </dgm:pt>
    <dgm:pt modelId="{08D4B9CF-998A-448C-8182-072DCE7B3FE6}" type="pres">
      <dgm:prSet presAssocID="{2C08EC88-7284-4E44-8848-C95FF7E3A913}" presName="ChildAccent" presStyleLbl="solidFgAcc1" presStyleIdx="13" presStyleCnt="16"/>
      <dgm:spPr/>
    </dgm:pt>
    <dgm:pt modelId="{2BBF99DE-530F-4BC2-9C1B-E7A908B8EB36}" type="pres">
      <dgm:prSet presAssocID="{2C08EC88-7284-4E44-8848-C95FF7E3A913}" presName="Child" presStyleLbl="revTx" presStyleIdx="17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B838D-0157-4E1B-B3EB-33A1BC922832}" type="pres">
      <dgm:prSet presAssocID="{EBC46C32-188D-4EEF-B0BC-A5E595D206DF}" presName="childComposite" presStyleCnt="0">
        <dgm:presLayoutVars>
          <dgm:chMax val="0"/>
          <dgm:chPref val="0"/>
        </dgm:presLayoutVars>
      </dgm:prSet>
      <dgm:spPr/>
    </dgm:pt>
    <dgm:pt modelId="{25CBB02F-9646-4A73-B76E-496953BD55DB}" type="pres">
      <dgm:prSet presAssocID="{EBC46C32-188D-4EEF-B0BC-A5E595D206DF}" presName="ChildAccent" presStyleLbl="solidFgAcc1" presStyleIdx="14" presStyleCnt="16"/>
      <dgm:spPr/>
    </dgm:pt>
    <dgm:pt modelId="{ED79E28D-B346-4C5C-BE62-21F3E1E18D00}" type="pres">
      <dgm:prSet presAssocID="{EBC46C32-188D-4EEF-B0BC-A5E595D206DF}" presName="Child" presStyleLbl="revTx" presStyleIdx="18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95342-777B-41B1-B847-5AFDEACEF15D}" type="pres">
      <dgm:prSet presAssocID="{45658BAC-F727-4930-B9CF-8CF99B3593A7}" presName="childComposite" presStyleCnt="0">
        <dgm:presLayoutVars>
          <dgm:chMax val="0"/>
          <dgm:chPref val="0"/>
        </dgm:presLayoutVars>
      </dgm:prSet>
      <dgm:spPr/>
    </dgm:pt>
    <dgm:pt modelId="{6717DE62-F220-42F3-A4DB-D38A7A01F7BD}" type="pres">
      <dgm:prSet presAssocID="{45658BAC-F727-4930-B9CF-8CF99B3593A7}" presName="ChildAccent" presStyleLbl="solidFgAcc1" presStyleIdx="15" presStyleCnt="16"/>
      <dgm:spPr/>
    </dgm:pt>
    <dgm:pt modelId="{A087A5D5-4BFC-4175-8065-186940BCBA39}" type="pres">
      <dgm:prSet presAssocID="{45658BAC-F727-4930-B9CF-8CF99B3593A7}" presName="Child" presStyleLbl="revTx" presStyleIdx="19" presStyleCnt="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81E945-C892-4A12-B26C-923A95388964}" type="presOf" srcId="{E3C7A89A-6477-43C6-8FD7-B427D8C4A0DD}" destId="{178C85C8-8480-412D-89B9-396659ED2A1A}" srcOrd="0" destOrd="0" presId="urn:microsoft.com/office/officeart/2008/layout/SquareAccentList"/>
    <dgm:cxn modelId="{595580A7-1B59-4725-B901-06FA065A51F1}" srcId="{BF790409-80C8-4701-9334-AC55F998D0C1}" destId="{CCB86120-2164-47E9-B2EF-835191DC4856}" srcOrd="3" destOrd="0" parTransId="{5B0D97F8-ADB5-4AB5-BE67-3CE1D74303AB}" sibTransId="{C7FCAF95-5777-4F53-90D8-D412098B4087}"/>
    <dgm:cxn modelId="{5FFE5FE7-6838-4C1E-AF00-0D77C640BB9D}" srcId="{E3C7A89A-6477-43C6-8FD7-B427D8C4A0DD}" destId="{80C7344B-6E25-423D-A7B7-5D40B5550EC4}" srcOrd="0" destOrd="0" parTransId="{119CCB7A-ED43-41FD-B34F-5BC5F1B25B6E}" sibTransId="{3A42301B-5ADC-48EB-BC89-E497C2A1E4B5}"/>
    <dgm:cxn modelId="{9AF75D00-4D59-4785-8D86-2C30345FE4B8}" srcId="{2C0DBD2F-4226-4BC6-9010-FEEE02335988}" destId="{7F309F2C-FA6C-491A-9601-DCB3710E4C96}" srcOrd="4" destOrd="0" parTransId="{AEB6A1C4-C969-4509-AC15-DEA17C0DB7B5}" sibTransId="{DBEAB327-E92E-448E-A86B-03D961369644}"/>
    <dgm:cxn modelId="{A2BCCA83-ED3C-4265-910F-59CE9EBBE0FC}" srcId="{2C0DBD2F-4226-4BC6-9010-FEEE02335988}" destId="{56BDD96D-9073-419E-86CB-1DCDC9C368AB}" srcOrd="2" destOrd="0" parTransId="{7A922BF9-5DF4-41A5-8A75-52B78F06CD13}" sibTransId="{818BAC14-E35D-4CCF-AAFD-2CA47775DD4C}"/>
    <dgm:cxn modelId="{687BB597-E7C8-41A7-8631-33A74F0C7E3D}" srcId="{BF790409-80C8-4701-9334-AC55F998D0C1}" destId="{9E69A526-C72B-4E8A-A1E7-AE88869389C5}" srcOrd="2" destOrd="0" parTransId="{7D25F173-C7F7-40AD-ACFC-A54B708097D7}" sibTransId="{5BC341B7-6953-4E54-80C1-7550B4501AE5}"/>
    <dgm:cxn modelId="{3D3F8173-2E54-4C12-BF23-66135F39C335}" type="presOf" srcId="{778D2B4E-2813-4CC6-B376-C6A05E161A7B}" destId="{A195D3B5-03BF-4E94-83C3-5107EB58157F}" srcOrd="0" destOrd="0" presId="urn:microsoft.com/office/officeart/2008/layout/SquareAccentList"/>
    <dgm:cxn modelId="{14EAA96D-36F2-4848-B9A1-4C99595C45F7}" type="presOf" srcId="{7F309F2C-FA6C-491A-9601-DCB3710E4C96}" destId="{B87F3269-93FA-435D-B9BD-66DDE4AB8C16}" srcOrd="0" destOrd="0" presId="urn:microsoft.com/office/officeart/2008/layout/SquareAccentList"/>
    <dgm:cxn modelId="{2CDBA07C-CB33-4F7D-B080-FAAA3894B8C1}" srcId="{BF790409-80C8-4701-9334-AC55F998D0C1}" destId="{C6ED4489-9C9F-4FE1-AF5F-6092571DEC1B}" srcOrd="0" destOrd="0" parTransId="{D0ECA1D3-8896-4A64-A9EB-FF50C454402A}" sibTransId="{A56FC3EC-EAB0-41E7-9116-BD10856427CB}"/>
    <dgm:cxn modelId="{0EEFE78E-6DFD-4D27-AA5C-C95C953BAA65}" srcId="{BF790409-80C8-4701-9334-AC55F998D0C1}" destId="{74752B83-97D1-4D13-AAA3-4DFF8BA166D1}" srcOrd="4" destOrd="0" parTransId="{6E682984-2B3B-4866-8805-04845031DB58}" sibTransId="{708B5E39-2AA4-4F3F-8ECA-319D5839E7C5}"/>
    <dgm:cxn modelId="{3B48D899-8899-4CFE-9377-044F8397FD94}" type="presOf" srcId="{2FE228E2-853D-4589-8EAB-A771BFCD5FF2}" destId="{4FED1106-8372-4EA6-B5F2-FD3994532897}" srcOrd="0" destOrd="0" presId="urn:microsoft.com/office/officeart/2008/layout/SquareAccentList"/>
    <dgm:cxn modelId="{A8D74028-2D5F-4896-8A2F-BF4E16993BAB}" type="presOf" srcId="{80C7344B-6E25-423D-A7B7-5D40B5550EC4}" destId="{532BCE73-BAEC-4C80-B550-4CA2C1047F56}" srcOrd="0" destOrd="0" presId="urn:microsoft.com/office/officeart/2008/layout/SquareAccentList"/>
    <dgm:cxn modelId="{D8466D15-7205-4773-A60D-6C8B1F4737B2}" type="presOf" srcId="{C6B8DE50-ECC7-4635-B923-E46888392300}" destId="{C68CB84D-B190-42ED-BFE3-7A10F5892CDC}" srcOrd="0" destOrd="0" presId="urn:microsoft.com/office/officeart/2008/layout/SquareAccentList"/>
    <dgm:cxn modelId="{29D0A1F1-8E6E-47EB-8F6F-9DE2F45E3F18}" srcId="{00F3B91A-81DD-43A0-93F8-F8ACB5C0A82B}" destId="{90794BCD-5501-45F8-9ECD-4D390AEC8733}" srcOrd="3" destOrd="0" parTransId="{1C9E2748-D14F-46EE-80BD-9BE1B504B6E8}" sibTransId="{F4E3087B-F2A7-454B-9F9B-91FA722C738B}"/>
    <dgm:cxn modelId="{3049C55D-D2CD-4848-A4CD-82097B9B598A}" type="presOf" srcId="{56BDD96D-9073-419E-86CB-1DCDC9C368AB}" destId="{2BAB08C3-5FEE-4022-86D7-03AFB1578DB5}" srcOrd="0" destOrd="0" presId="urn:microsoft.com/office/officeart/2008/layout/SquareAccentList"/>
    <dgm:cxn modelId="{3A711FF8-0689-4B96-A1B2-12FC15570127}" type="presOf" srcId="{00F3B91A-81DD-43A0-93F8-F8ACB5C0A82B}" destId="{4FD31CD7-FED8-48EF-BFEE-DD1930F0A788}" srcOrd="0" destOrd="0" presId="urn:microsoft.com/office/officeart/2008/layout/SquareAccentList"/>
    <dgm:cxn modelId="{C65FCB63-2647-4D5B-A615-830DA9C557C0}" srcId="{2C0DBD2F-4226-4BC6-9010-FEEE02335988}" destId="{A2319B83-96C0-4FC1-A03B-FC74E31C7C43}" srcOrd="3" destOrd="0" parTransId="{781D45B0-8B59-4D70-A78E-A29E5A499737}" sibTransId="{80A31DDB-584F-4CC3-9916-253A4B17D3C8}"/>
    <dgm:cxn modelId="{77442F36-2E31-4BA5-BC0B-2C67E0EC2F81}" type="presOf" srcId="{BF790409-80C8-4701-9334-AC55F998D0C1}" destId="{3320320F-6CDC-4BB7-9DF0-E9150B426499}" srcOrd="0" destOrd="0" presId="urn:microsoft.com/office/officeart/2008/layout/SquareAccentList"/>
    <dgm:cxn modelId="{C6F63173-27C6-4A3A-86EC-62D5B9ED1385}" srcId="{90794BCD-5501-45F8-9ECD-4D390AEC8733}" destId="{EBC46C32-188D-4EEF-B0BC-A5E595D206DF}" srcOrd="1" destOrd="0" parTransId="{A618A478-E6DD-44F0-9EB6-924538EEB55B}" sibTransId="{723481C1-E6C0-4D4A-9170-A3DCC29FF0C5}"/>
    <dgm:cxn modelId="{3F57CC80-BF71-4B7D-AA29-73D084D47CE3}" type="presOf" srcId="{2C0DBD2F-4226-4BC6-9010-FEEE02335988}" destId="{F90199BA-4C47-427D-B8AA-3C993C982C0C}" srcOrd="0" destOrd="0" presId="urn:microsoft.com/office/officeart/2008/layout/SquareAccentList"/>
    <dgm:cxn modelId="{944F4437-589F-40BB-955D-B6D2CC9044E2}" type="presOf" srcId="{F05424A0-26C0-4F61-AC6E-0AB099F64F1C}" destId="{E59BE2F7-7C6F-48DE-AF7F-270285BE8EC4}" srcOrd="0" destOrd="0" presId="urn:microsoft.com/office/officeart/2008/layout/SquareAccentList"/>
    <dgm:cxn modelId="{563DF6A0-508E-400E-8CC7-C3BE635A521C}" type="presOf" srcId="{2C08EC88-7284-4E44-8848-C95FF7E3A913}" destId="{2BBF99DE-530F-4BC2-9C1B-E7A908B8EB36}" srcOrd="0" destOrd="0" presId="urn:microsoft.com/office/officeart/2008/layout/SquareAccentList"/>
    <dgm:cxn modelId="{57183E16-3C13-4748-A24E-2899F42C663A}" srcId="{BF790409-80C8-4701-9334-AC55F998D0C1}" destId="{C6B8DE50-ECC7-4635-B923-E46888392300}" srcOrd="1" destOrd="0" parTransId="{17E3BCAF-D719-484A-B5A7-664EEBF2CB96}" sibTransId="{8B6C5AFC-6395-4839-B09A-149E7A1386B1}"/>
    <dgm:cxn modelId="{05EF2605-312C-4AC1-A94C-ADC65987421B}" srcId="{2C0DBD2F-4226-4BC6-9010-FEEE02335988}" destId="{F05424A0-26C0-4F61-AC6E-0AB099F64F1C}" srcOrd="1" destOrd="0" parTransId="{4700C80E-8ECB-4841-BD69-E823B32B9E6C}" sibTransId="{794142B6-4A97-4005-926A-FAF839DAD2B6}"/>
    <dgm:cxn modelId="{8E0C20FF-D6EB-479A-B704-24B16742C79C}" type="presOf" srcId="{C6ED4489-9C9F-4FE1-AF5F-6092571DEC1B}" destId="{5FA1B5DC-13FA-485B-B76A-D48501622E0C}" srcOrd="0" destOrd="0" presId="urn:microsoft.com/office/officeart/2008/layout/SquareAccentList"/>
    <dgm:cxn modelId="{1A069C85-D962-4C5D-A51C-31D3CECD16B1}" type="presOf" srcId="{CCB86120-2164-47E9-B2EF-835191DC4856}" destId="{E3764B99-BC55-41EB-8F1C-AFA716267720}" srcOrd="0" destOrd="0" presId="urn:microsoft.com/office/officeart/2008/layout/SquareAccentList"/>
    <dgm:cxn modelId="{2E65DC2E-E3CB-4438-9FD5-3BEDDC78A097}" srcId="{00F3B91A-81DD-43A0-93F8-F8ACB5C0A82B}" destId="{E3C7A89A-6477-43C6-8FD7-B427D8C4A0DD}" srcOrd="1" destOrd="0" parTransId="{71923770-2CBC-4A42-9EEE-51BC26C8E958}" sibTransId="{6F97206D-0453-4DB2-B5D2-BE29C1703936}"/>
    <dgm:cxn modelId="{34C4D55F-36FE-4E1E-8B1D-5E98EB632EE0}" type="presOf" srcId="{45658BAC-F727-4930-B9CF-8CF99B3593A7}" destId="{A087A5D5-4BFC-4175-8065-186940BCBA39}" srcOrd="0" destOrd="0" presId="urn:microsoft.com/office/officeart/2008/layout/SquareAccentList"/>
    <dgm:cxn modelId="{968DBB18-A701-4794-8D83-A5B8A85B180F}" srcId="{00F3B91A-81DD-43A0-93F8-F8ACB5C0A82B}" destId="{BF790409-80C8-4701-9334-AC55F998D0C1}" srcOrd="0" destOrd="0" parTransId="{3DB7D8B8-9EE3-4215-A6D9-5DDD03BD5B68}" sibTransId="{B0127C01-C709-4474-9595-A2F8FC789DF4}"/>
    <dgm:cxn modelId="{B98D1D38-A734-4931-81C5-C40F5E697ECE}" type="presOf" srcId="{90794BCD-5501-45F8-9ECD-4D390AEC8733}" destId="{62348DAC-A367-412B-8987-A2B40D408C94}" srcOrd="0" destOrd="0" presId="urn:microsoft.com/office/officeart/2008/layout/SquareAccentList"/>
    <dgm:cxn modelId="{DD87F197-F999-4C9F-8DAA-14D1D8FD7042}" srcId="{E3C7A89A-6477-43C6-8FD7-B427D8C4A0DD}" destId="{778D2B4E-2813-4CC6-B376-C6A05E161A7B}" srcOrd="1" destOrd="0" parTransId="{BD27F686-D134-4619-9B53-BD70AFFD06B7}" sibTransId="{09B2EFAF-CAC3-4763-9B95-170598C28D45}"/>
    <dgm:cxn modelId="{1317D590-5098-472A-83BA-1054A7D6DBF9}" type="presOf" srcId="{A2319B83-96C0-4FC1-A03B-FC74E31C7C43}" destId="{6423C9FC-340A-48D5-8965-2D22B2243BFF}" srcOrd="0" destOrd="0" presId="urn:microsoft.com/office/officeart/2008/layout/SquareAccentList"/>
    <dgm:cxn modelId="{966264D2-812E-4BC1-B31D-6ACDA9A303FE}" srcId="{90794BCD-5501-45F8-9ECD-4D390AEC8733}" destId="{45658BAC-F727-4930-B9CF-8CF99B3593A7}" srcOrd="2" destOrd="0" parTransId="{E2A1686D-4B4F-40EE-B01D-E741A068FF1E}" sibTransId="{72DEC94D-971A-46E4-96F3-12AE29FA2742}"/>
    <dgm:cxn modelId="{BF796FD9-19EB-4C8D-A777-FC94D83E76F0}" srcId="{00F3B91A-81DD-43A0-93F8-F8ACB5C0A82B}" destId="{2C0DBD2F-4226-4BC6-9010-FEEE02335988}" srcOrd="2" destOrd="0" parTransId="{0833087F-15EE-47FA-96A2-610C63C6DAD7}" sibTransId="{75801276-A539-47C1-8852-50B9C34E7559}"/>
    <dgm:cxn modelId="{9EBF19BB-7B2D-4D7F-866B-6A67DA2720D3}" type="presOf" srcId="{1EEFC3AE-ED85-4495-B014-6C02FCF3F686}" destId="{AF208897-84B2-43B9-BC18-2B2DAF1D04AC}" srcOrd="0" destOrd="0" presId="urn:microsoft.com/office/officeart/2008/layout/SquareAccentList"/>
    <dgm:cxn modelId="{B149BDCF-7039-4EA2-831B-4BF90F8A57A2}" srcId="{90794BCD-5501-45F8-9ECD-4D390AEC8733}" destId="{2C08EC88-7284-4E44-8848-C95FF7E3A913}" srcOrd="0" destOrd="0" parTransId="{2763F8D8-4C45-444C-85D4-379A9CE0B6BB}" sibTransId="{65B834DC-00C9-4210-8C08-761F33E1C04B}"/>
    <dgm:cxn modelId="{839CFB18-24FF-4902-88FF-6B62F7078FC9}" type="presOf" srcId="{74752B83-97D1-4D13-AAA3-4DFF8BA166D1}" destId="{5F73C7E8-683C-4D89-AE53-862DEDF1E3FF}" srcOrd="0" destOrd="0" presId="urn:microsoft.com/office/officeart/2008/layout/SquareAccentList"/>
    <dgm:cxn modelId="{9493592D-6328-4AF8-98F3-73D5601DBFF1}" type="presOf" srcId="{EBC46C32-188D-4EEF-B0BC-A5E595D206DF}" destId="{ED79E28D-B346-4C5C-BE62-21F3E1E18D00}" srcOrd="0" destOrd="0" presId="urn:microsoft.com/office/officeart/2008/layout/SquareAccentList"/>
    <dgm:cxn modelId="{EB2B26B0-49FB-4B83-A06E-2D964F87C4B8}" type="presOf" srcId="{9E69A526-C72B-4E8A-A1E7-AE88869389C5}" destId="{9039B0C5-C739-4F57-AB28-8560B8421374}" srcOrd="0" destOrd="0" presId="urn:microsoft.com/office/officeart/2008/layout/SquareAccentList"/>
    <dgm:cxn modelId="{6C47F676-2CFE-4C70-9A63-1E39F404FA00}" srcId="{BF790409-80C8-4701-9334-AC55F998D0C1}" destId="{1EEFC3AE-ED85-4495-B014-6C02FCF3F686}" srcOrd="5" destOrd="0" parTransId="{F5882368-6A3F-416F-AC8C-60A6928D5D3D}" sibTransId="{8BF71EA2-1B23-486F-9CFE-D6AF4C5BE24D}"/>
    <dgm:cxn modelId="{40AF7401-2904-4E7D-B479-98E1115D460F}" srcId="{2C0DBD2F-4226-4BC6-9010-FEEE02335988}" destId="{2FE228E2-853D-4589-8EAB-A771BFCD5FF2}" srcOrd="0" destOrd="0" parTransId="{F131D5E7-EB85-4D45-9135-1E8F63C1B877}" sibTransId="{698B3AB0-933B-4189-B528-22F3CBC62AA8}"/>
    <dgm:cxn modelId="{AE8609F3-B20D-4F1E-85B2-31AED3476699}" type="presParOf" srcId="{4FD31CD7-FED8-48EF-BFEE-DD1930F0A788}" destId="{CE07E90A-624B-4B5C-B398-E1CC19AA0424}" srcOrd="0" destOrd="0" presId="urn:microsoft.com/office/officeart/2008/layout/SquareAccentList"/>
    <dgm:cxn modelId="{0F859314-8E09-48B0-98F2-BFDC951FEE10}" type="presParOf" srcId="{CE07E90A-624B-4B5C-B398-E1CC19AA0424}" destId="{0E454399-5142-4250-AAF1-639362567686}" srcOrd="0" destOrd="0" presId="urn:microsoft.com/office/officeart/2008/layout/SquareAccentList"/>
    <dgm:cxn modelId="{6878AC0A-5729-48AF-8103-54006AF75DC2}" type="presParOf" srcId="{0E454399-5142-4250-AAF1-639362567686}" destId="{EA4AC7CB-A17B-48CE-BA8F-D2957F960CDD}" srcOrd="0" destOrd="0" presId="urn:microsoft.com/office/officeart/2008/layout/SquareAccentList"/>
    <dgm:cxn modelId="{6F191369-47B2-46FC-89ED-74713505DC55}" type="presParOf" srcId="{0E454399-5142-4250-AAF1-639362567686}" destId="{6840FA75-3346-48F9-B6BC-C8A3B51B7242}" srcOrd="1" destOrd="0" presId="urn:microsoft.com/office/officeart/2008/layout/SquareAccentList"/>
    <dgm:cxn modelId="{08030280-F474-4C7D-AD90-CC0BDE74C88C}" type="presParOf" srcId="{0E454399-5142-4250-AAF1-639362567686}" destId="{3320320F-6CDC-4BB7-9DF0-E9150B426499}" srcOrd="2" destOrd="0" presId="urn:microsoft.com/office/officeart/2008/layout/SquareAccentList"/>
    <dgm:cxn modelId="{963366F5-B81B-41AE-BE67-847B371806D7}" type="presParOf" srcId="{CE07E90A-624B-4B5C-B398-E1CC19AA0424}" destId="{607E5AFF-AADD-4B7D-8AB7-736DC52F9529}" srcOrd="1" destOrd="0" presId="urn:microsoft.com/office/officeart/2008/layout/SquareAccentList"/>
    <dgm:cxn modelId="{4B5BA93D-0BC4-4489-AD78-FAF457BA467C}" type="presParOf" srcId="{607E5AFF-AADD-4B7D-8AB7-736DC52F9529}" destId="{C6EB2D98-6C9F-4428-8F80-D4CA16AF2CE3}" srcOrd="0" destOrd="0" presId="urn:microsoft.com/office/officeart/2008/layout/SquareAccentList"/>
    <dgm:cxn modelId="{D3001C2A-3AC2-4576-A2C5-77F1358CFEAE}" type="presParOf" srcId="{C6EB2D98-6C9F-4428-8F80-D4CA16AF2CE3}" destId="{C9C3E021-C86C-4097-9628-C65FC6CC67C5}" srcOrd="0" destOrd="0" presId="urn:microsoft.com/office/officeart/2008/layout/SquareAccentList"/>
    <dgm:cxn modelId="{7F39B393-B111-4295-A803-02CE392AE5FA}" type="presParOf" srcId="{C6EB2D98-6C9F-4428-8F80-D4CA16AF2CE3}" destId="{5FA1B5DC-13FA-485B-B76A-D48501622E0C}" srcOrd="1" destOrd="0" presId="urn:microsoft.com/office/officeart/2008/layout/SquareAccentList"/>
    <dgm:cxn modelId="{28B886C7-0750-4CA0-81CF-2AAC4C08B9BB}" type="presParOf" srcId="{607E5AFF-AADD-4B7D-8AB7-736DC52F9529}" destId="{12A80B90-EEA9-419F-A9EF-413E6B4C4DF1}" srcOrd="1" destOrd="0" presId="urn:microsoft.com/office/officeart/2008/layout/SquareAccentList"/>
    <dgm:cxn modelId="{310C82BA-8E40-42DB-B31B-F82A0AE3A51A}" type="presParOf" srcId="{12A80B90-EEA9-419F-A9EF-413E6B4C4DF1}" destId="{06F395CA-619F-4BD7-A5F3-FB1AC5C15774}" srcOrd="0" destOrd="0" presId="urn:microsoft.com/office/officeart/2008/layout/SquareAccentList"/>
    <dgm:cxn modelId="{7EEE496E-0D98-4EE0-9D59-181CADA3A4EA}" type="presParOf" srcId="{12A80B90-EEA9-419F-A9EF-413E6B4C4DF1}" destId="{C68CB84D-B190-42ED-BFE3-7A10F5892CDC}" srcOrd="1" destOrd="0" presId="urn:microsoft.com/office/officeart/2008/layout/SquareAccentList"/>
    <dgm:cxn modelId="{644574FF-03F1-41FC-AE16-47F5AF360C57}" type="presParOf" srcId="{607E5AFF-AADD-4B7D-8AB7-736DC52F9529}" destId="{8C30F8D5-3D5B-4D69-A677-007753E8F791}" srcOrd="2" destOrd="0" presId="urn:microsoft.com/office/officeart/2008/layout/SquareAccentList"/>
    <dgm:cxn modelId="{D7D0822E-31D4-4295-BEDA-45A20453181D}" type="presParOf" srcId="{8C30F8D5-3D5B-4D69-A677-007753E8F791}" destId="{A8EB5B2E-AC29-4050-9555-D91E1A881FD1}" srcOrd="0" destOrd="0" presId="urn:microsoft.com/office/officeart/2008/layout/SquareAccentList"/>
    <dgm:cxn modelId="{EC65929B-7D75-449F-85AC-03407293D0BA}" type="presParOf" srcId="{8C30F8D5-3D5B-4D69-A677-007753E8F791}" destId="{9039B0C5-C739-4F57-AB28-8560B8421374}" srcOrd="1" destOrd="0" presId="urn:microsoft.com/office/officeart/2008/layout/SquareAccentList"/>
    <dgm:cxn modelId="{014BB06B-0041-43BF-A69A-68467816C500}" type="presParOf" srcId="{607E5AFF-AADD-4B7D-8AB7-736DC52F9529}" destId="{0CA61AD9-B598-49FB-8950-7D062BFDAF1C}" srcOrd="3" destOrd="0" presId="urn:microsoft.com/office/officeart/2008/layout/SquareAccentList"/>
    <dgm:cxn modelId="{37BDCEA0-C6D0-49AC-A76E-711CC897F5F0}" type="presParOf" srcId="{0CA61AD9-B598-49FB-8950-7D062BFDAF1C}" destId="{26388690-E6CB-441F-9FB9-3AFADD199086}" srcOrd="0" destOrd="0" presId="urn:microsoft.com/office/officeart/2008/layout/SquareAccentList"/>
    <dgm:cxn modelId="{C4ED78B2-2C89-4937-BEB0-60C75E8FDC41}" type="presParOf" srcId="{0CA61AD9-B598-49FB-8950-7D062BFDAF1C}" destId="{E3764B99-BC55-41EB-8F1C-AFA716267720}" srcOrd="1" destOrd="0" presId="urn:microsoft.com/office/officeart/2008/layout/SquareAccentList"/>
    <dgm:cxn modelId="{761AD3F7-C3D0-458F-8E61-D311007C5855}" type="presParOf" srcId="{607E5AFF-AADD-4B7D-8AB7-736DC52F9529}" destId="{9F9EF386-D262-4FEB-865F-BDECA901BD52}" srcOrd="4" destOrd="0" presId="urn:microsoft.com/office/officeart/2008/layout/SquareAccentList"/>
    <dgm:cxn modelId="{61B2E574-702C-4BFE-B3B0-8F1AED9855AE}" type="presParOf" srcId="{9F9EF386-D262-4FEB-865F-BDECA901BD52}" destId="{D766C494-9BB3-4D73-8481-63E3EED5FD95}" srcOrd="0" destOrd="0" presId="urn:microsoft.com/office/officeart/2008/layout/SquareAccentList"/>
    <dgm:cxn modelId="{3568B6DC-805B-4990-8617-FCBB025E0265}" type="presParOf" srcId="{9F9EF386-D262-4FEB-865F-BDECA901BD52}" destId="{5F73C7E8-683C-4D89-AE53-862DEDF1E3FF}" srcOrd="1" destOrd="0" presId="urn:microsoft.com/office/officeart/2008/layout/SquareAccentList"/>
    <dgm:cxn modelId="{60E0EBF1-3D1A-4B32-BCAA-4EE7BA5E081C}" type="presParOf" srcId="{607E5AFF-AADD-4B7D-8AB7-736DC52F9529}" destId="{B5C3029A-4BCC-4FE5-8FF7-BEC92368065D}" srcOrd="5" destOrd="0" presId="urn:microsoft.com/office/officeart/2008/layout/SquareAccentList"/>
    <dgm:cxn modelId="{B5011662-4E7B-4204-89E9-B12AF2B983D2}" type="presParOf" srcId="{B5C3029A-4BCC-4FE5-8FF7-BEC92368065D}" destId="{EE6005B9-A887-4952-BF05-54554D1D0890}" srcOrd="0" destOrd="0" presId="urn:microsoft.com/office/officeart/2008/layout/SquareAccentList"/>
    <dgm:cxn modelId="{1FD05228-CB27-4C13-89FF-1689965B2EA5}" type="presParOf" srcId="{B5C3029A-4BCC-4FE5-8FF7-BEC92368065D}" destId="{AF208897-84B2-43B9-BC18-2B2DAF1D04AC}" srcOrd="1" destOrd="0" presId="urn:microsoft.com/office/officeart/2008/layout/SquareAccentList"/>
    <dgm:cxn modelId="{7675BD38-25AB-42EC-A7CC-05C2288EAF12}" type="presParOf" srcId="{4FD31CD7-FED8-48EF-BFEE-DD1930F0A788}" destId="{DE4A55D5-12F3-44BF-B288-C3E1CFE6B3ED}" srcOrd="1" destOrd="0" presId="urn:microsoft.com/office/officeart/2008/layout/SquareAccentList"/>
    <dgm:cxn modelId="{B950CCA4-EE13-4031-8BE5-D0C529FE6231}" type="presParOf" srcId="{DE4A55D5-12F3-44BF-B288-C3E1CFE6B3ED}" destId="{77FB45C1-EBC9-40CF-869C-BE0E69245578}" srcOrd="0" destOrd="0" presId="urn:microsoft.com/office/officeart/2008/layout/SquareAccentList"/>
    <dgm:cxn modelId="{2D970034-A364-4513-942A-50445A249AED}" type="presParOf" srcId="{77FB45C1-EBC9-40CF-869C-BE0E69245578}" destId="{86FE5350-37C2-4E4C-A430-42DD2F531F70}" srcOrd="0" destOrd="0" presId="urn:microsoft.com/office/officeart/2008/layout/SquareAccentList"/>
    <dgm:cxn modelId="{60E2E675-92D6-4548-8FE1-ED6F0B0FE538}" type="presParOf" srcId="{77FB45C1-EBC9-40CF-869C-BE0E69245578}" destId="{8855D439-5984-4900-882E-097D417BC177}" srcOrd="1" destOrd="0" presId="urn:microsoft.com/office/officeart/2008/layout/SquareAccentList"/>
    <dgm:cxn modelId="{91794D53-391B-4D44-BCF8-2C0757E53D54}" type="presParOf" srcId="{77FB45C1-EBC9-40CF-869C-BE0E69245578}" destId="{178C85C8-8480-412D-89B9-396659ED2A1A}" srcOrd="2" destOrd="0" presId="urn:microsoft.com/office/officeart/2008/layout/SquareAccentList"/>
    <dgm:cxn modelId="{F102DB25-167C-4A87-B929-3B20A5D9300D}" type="presParOf" srcId="{DE4A55D5-12F3-44BF-B288-C3E1CFE6B3ED}" destId="{778EAC7B-8CF3-4171-9E0B-62DE3C1AB6D3}" srcOrd="1" destOrd="0" presId="urn:microsoft.com/office/officeart/2008/layout/SquareAccentList"/>
    <dgm:cxn modelId="{7703A49F-9A0C-42A4-A5D1-948D58A0B972}" type="presParOf" srcId="{778EAC7B-8CF3-4171-9E0B-62DE3C1AB6D3}" destId="{411136B1-A40E-4D4E-8AC7-EE31C78047A9}" srcOrd="0" destOrd="0" presId="urn:microsoft.com/office/officeart/2008/layout/SquareAccentList"/>
    <dgm:cxn modelId="{8FF81777-925D-49F7-B645-F6572313379B}" type="presParOf" srcId="{411136B1-A40E-4D4E-8AC7-EE31C78047A9}" destId="{AD0AFB21-6B16-44DA-96A7-7A396E473BBE}" srcOrd="0" destOrd="0" presId="urn:microsoft.com/office/officeart/2008/layout/SquareAccentList"/>
    <dgm:cxn modelId="{F818E6BE-E83F-4B64-AB4F-E853F72FEF3F}" type="presParOf" srcId="{411136B1-A40E-4D4E-8AC7-EE31C78047A9}" destId="{532BCE73-BAEC-4C80-B550-4CA2C1047F56}" srcOrd="1" destOrd="0" presId="urn:microsoft.com/office/officeart/2008/layout/SquareAccentList"/>
    <dgm:cxn modelId="{5D979FA4-2131-41D5-9900-C36CD391C60F}" type="presParOf" srcId="{778EAC7B-8CF3-4171-9E0B-62DE3C1AB6D3}" destId="{CD3E55D6-745E-46DD-8885-7F4DF85091EB}" srcOrd="1" destOrd="0" presId="urn:microsoft.com/office/officeart/2008/layout/SquareAccentList"/>
    <dgm:cxn modelId="{D1C5026D-93E8-4465-AD3B-9294F299D01E}" type="presParOf" srcId="{CD3E55D6-745E-46DD-8885-7F4DF85091EB}" destId="{FC56B428-A017-4946-95B8-7F0C2DA7796E}" srcOrd="0" destOrd="0" presId="urn:microsoft.com/office/officeart/2008/layout/SquareAccentList"/>
    <dgm:cxn modelId="{6B07379F-46BB-4359-8A9B-CDE26EB01BD5}" type="presParOf" srcId="{CD3E55D6-745E-46DD-8885-7F4DF85091EB}" destId="{A195D3B5-03BF-4E94-83C3-5107EB58157F}" srcOrd="1" destOrd="0" presId="urn:microsoft.com/office/officeart/2008/layout/SquareAccentList"/>
    <dgm:cxn modelId="{D834168B-0A96-4306-9776-FE23532E2633}" type="presParOf" srcId="{4FD31CD7-FED8-48EF-BFEE-DD1930F0A788}" destId="{46CB666B-EBDE-4187-B43F-67DC1624196E}" srcOrd="2" destOrd="0" presId="urn:microsoft.com/office/officeart/2008/layout/SquareAccentList"/>
    <dgm:cxn modelId="{3B77C587-3610-4F30-8F09-FACFED592730}" type="presParOf" srcId="{46CB666B-EBDE-4187-B43F-67DC1624196E}" destId="{B2F84159-0597-43CC-A6DC-16063E53BA9C}" srcOrd="0" destOrd="0" presId="urn:microsoft.com/office/officeart/2008/layout/SquareAccentList"/>
    <dgm:cxn modelId="{49349659-D26D-4881-8F7F-E1C63C55B4F9}" type="presParOf" srcId="{B2F84159-0597-43CC-A6DC-16063E53BA9C}" destId="{CD49AC89-C8DE-4B25-BC3D-724611A6520C}" srcOrd="0" destOrd="0" presId="urn:microsoft.com/office/officeart/2008/layout/SquareAccentList"/>
    <dgm:cxn modelId="{D51EA4A5-9ADE-40FE-B45C-EB7B39594E94}" type="presParOf" srcId="{B2F84159-0597-43CC-A6DC-16063E53BA9C}" destId="{390D1A1B-62C4-4848-AB3D-B7D865D3F794}" srcOrd="1" destOrd="0" presId="urn:microsoft.com/office/officeart/2008/layout/SquareAccentList"/>
    <dgm:cxn modelId="{C05F69C3-6528-474D-A653-D8E7C14D0FC7}" type="presParOf" srcId="{B2F84159-0597-43CC-A6DC-16063E53BA9C}" destId="{F90199BA-4C47-427D-B8AA-3C993C982C0C}" srcOrd="2" destOrd="0" presId="urn:microsoft.com/office/officeart/2008/layout/SquareAccentList"/>
    <dgm:cxn modelId="{89AC21F9-D3B7-4548-ABE7-63CF4705C12D}" type="presParOf" srcId="{46CB666B-EBDE-4187-B43F-67DC1624196E}" destId="{2B55081E-F091-411F-A5EA-78E336F1598B}" srcOrd="1" destOrd="0" presId="urn:microsoft.com/office/officeart/2008/layout/SquareAccentList"/>
    <dgm:cxn modelId="{928D47EE-909C-4A2B-92DE-AD03E1D50E74}" type="presParOf" srcId="{2B55081E-F091-411F-A5EA-78E336F1598B}" destId="{D4C7251F-C5ED-4F7A-883B-769161710AA3}" srcOrd="0" destOrd="0" presId="urn:microsoft.com/office/officeart/2008/layout/SquareAccentList"/>
    <dgm:cxn modelId="{8F7CEF41-2FB9-4F4C-BD67-1AEFCD6EF659}" type="presParOf" srcId="{D4C7251F-C5ED-4F7A-883B-769161710AA3}" destId="{71114ED2-4D6E-4299-AEF2-BC50273D2139}" srcOrd="0" destOrd="0" presId="urn:microsoft.com/office/officeart/2008/layout/SquareAccentList"/>
    <dgm:cxn modelId="{A91C85DB-2259-462F-AAB2-5E4CDD95D8A0}" type="presParOf" srcId="{D4C7251F-C5ED-4F7A-883B-769161710AA3}" destId="{4FED1106-8372-4EA6-B5F2-FD3994532897}" srcOrd="1" destOrd="0" presId="urn:microsoft.com/office/officeart/2008/layout/SquareAccentList"/>
    <dgm:cxn modelId="{47FA6B30-8072-4747-9FC8-5D76D7124634}" type="presParOf" srcId="{2B55081E-F091-411F-A5EA-78E336F1598B}" destId="{5D730908-04B5-4E02-B5A0-D852F0AC02F0}" srcOrd="1" destOrd="0" presId="urn:microsoft.com/office/officeart/2008/layout/SquareAccentList"/>
    <dgm:cxn modelId="{B08D02CC-A062-4A84-B515-E11DD0A09622}" type="presParOf" srcId="{5D730908-04B5-4E02-B5A0-D852F0AC02F0}" destId="{7D15D97F-DF7D-4C89-9318-83275D0E7A89}" srcOrd="0" destOrd="0" presId="urn:microsoft.com/office/officeart/2008/layout/SquareAccentList"/>
    <dgm:cxn modelId="{3B8B5CD0-A494-428D-8576-9A18B9500C92}" type="presParOf" srcId="{5D730908-04B5-4E02-B5A0-D852F0AC02F0}" destId="{E59BE2F7-7C6F-48DE-AF7F-270285BE8EC4}" srcOrd="1" destOrd="0" presId="urn:microsoft.com/office/officeart/2008/layout/SquareAccentList"/>
    <dgm:cxn modelId="{06D195D1-7680-4ECB-8C27-381D5B35C57A}" type="presParOf" srcId="{2B55081E-F091-411F-A5EA-78E336F1598B}" destId="{6F2D2F54-D387-49E5-9CD6-AC3ACDB8AC61}" srcOrd="2" destOrd="0" presId="urn:microsoft.com/office/officeart/2008/layout/SquareAccentList"/>
    <dgm:cxn modelId="{6F348765-5658-4563-998A-7E619EDE366B}" type="presParOf" srcId="{6F2D2F54-D387-49E5-9CD6-AC3ACDB8AC61}" destId="{B90912AF-296D-43D6-B980-EE83CCD89A9F}" srcOrd="0" destOrd="0" presId="urn:microsoft.com/office/officeart/2008/layout/SquareAccentList"/>
    <dgm:cxn modelId="{766660DD-2C5E-4081-9CE9-6ED8ADFC7D14}" type="presParOf" srcId="{6F2D2F54-D387-49E5-9CD6-AC3ACDB8AC61}" destId="{2BAB08C3-5FEE-4022-86D7-03AFB1578DB5}" srcOrd="1" destOrd="0" presId="urn:microsoft.com/office/officeart/2008/layout/SquareAccentList"/>
    <dgm:cxn modelId="{FBEA54FB-E2E9-42E6-AACB-908F0D029E59}" type="presParOf" srcId="{2B55081E-F091-411F-A5EA-78E336F1598B}" destId="{84AD5385-12E1-4788-A31F-708E6CE04C88}" srcOrd="3" destOrd="0" presId="urn:microsoft.com/office/officeart/2008/layout/SquareAccentList"/>
    <dgm:cxn modelId="{726E3FF7-0EE4-4228-AF1C-0C89A2235F86}" type="presParOf" srcId="{84AD5385-12E1-4788-A31F-708E6CE04C88}" destId="{CCE3972F-8FE5-4C50-BD23-F55381A4E683}" srcOrd="0" destOrd="0" presId="urn:microsoft.com/office/officeart/2008/layout/SquareAccentList"/>
    <dgm:cxn modelId="{E1E7635F-5BF0-4AC2-988F-2A5C1491D8FC}" type="presParOf" srcId="{84AD5385-12E1-4788-A31F-708E6CE04C88}" destId="{6423C9FC-340A-48D5-8965-2D22B2243BFF}" srcOrd="1" destOrd="0" presId="urn:microsoft.com/office/officeart/2008/layout/SquareAccentList"/>
    <dgm:cxn modelId="{043E19AF-CED9-4CA8-9C9E-977BBC1CC68F}" type="presParOf" srcId="{2B55081E-F091-411F-A5EA-78E336F1598B}" destId="{FB4A3653-79EA-4B37-9884-8C410AA42703}" srcOrd="4" destOrd="0" presId="urn:microsoft.com/office/officeart/2008/layout/SquareAccentList"/>
    <dgm:cxn modelId="{281841E0-817C-4903-8ABC-6385A888B048}" type="presParOf" srcId="{FB4A3653-79EA-4B37-9884-8C410AA42703}" destId="{F2767745-9112-4456-B599-55B6E9C080D5}" srcOrd="0" destOrd="0" presId="urn:microsoft.com/office/officeart/2008/layout/SquareAccentList"/>
    <dgm:cxn modelId="{0CEE6C30-D38F-4313-BCB3-73EAE1843F71}" type="presParOf" srcId="{FB4A3653-79EA-4B37-9884-8C410AA42703}" destId="{B87F3269-93FA-435D-B9BD-66DDE4AB8C16}" srcOrd="1" destOrd="0" presId="urn:microsoft.com/office/officeart/2008/layout/SquareAccentList"/>
    <dgm:cxn modelId="{818F89D9-447E-4E9A-AE9B-27CC0808EE3D}" type="presParOf" srcId="{4FD31CD7-FED8-48EF-BFEE-DD1930F0A788}" destId="{8BFCBE64-AA0E-485F-AACF-66691BEF6A65}" srcOrd="3" destOrd="0" presId="urn:microsoft.com/office/officeart/2008/layout/SquareAccentList"/>
    <dgm:cxn modelId="{A1A40B6E-0E32-41E5-AD7A-F2D491B52BE6}" type="presParOf" srcId="{8BFCBE64-AA0E-485F-AACF-66691BEF6A65}" destId="{7AA93445-DDF2-4417-B052-230EFA66019F}" srcOrd="0" destOrd="0" presId="urn:microsoft.com/office/officeart/2008/layout/SquareAccentList"/>
    <dgm:cxn modelId="{09DFC2B5-B77B-4DCC-997B-998AFFB3F985}" type="presParOf" srcId="{7AA93445-DDF2-4417-B052-230EFA66019F}" destId="{ED511836-FF40-46DC-A8F0-2E9A7B51AC55}" srcOrd="0" destOrd="0" presId="urn:microsoft.com/office/officeart/2008/layout/SquareAccentList"/>
    <dgm:cxn modelId="{EAB1C42E-D9F0-4627-91CF-2F29C288A45E}" type="presParOf" srcId="{7AA93445-DDF2-4417-B052-230EFA66019F}" destId="{0C2C5E50-AC75-4DCD-A836-A9D200AFF06B}" srcOrd="1" destOrd="0" presId="urn:microsoft.com/office/officeart/2008/layout/SquareAccentList"/>
    <dgm:cxn modelId="{77987C6F-3389-4430-9C84-CD2FDECD1A98}" type="presParOf" srcId="{7AA93445-DDF2-4417-B052-230EFA66019F}" destId="{62348DAC-A367-412B-8987-A2B40D408C94}" srcOrd="2" destOrd="0" presId="urn:microsoft.com/office/officeart/2008/layout/SquareAccentList"/>
    <dgm:cxn modelId="{0638D6C6-CE37-45BE-9574-F3E2071ED299}" type="presParOf" srcId="{8BFCBE64-AA0E-485F-AACF-66691BEF6A65}" destId="{96573CB6-0AA3-421C-A2B7-0DDE5543205D}" srcOrd="1" destOrd="0" presId="urn:microsoft.com/office/officeart/2008/layout/SquareAccentList"/>
    <dgm:cxn modelId="{6AF321C9-77C0-4A1B-B24D-880F8BF703C8}" type="presParOf" srcId="{96573CB6-0AA3-421C-A2B7-0DDE5543205D}" destId="{9E31EE44-931F-48E6-9475-0C9F3DE83708}" srcOrd="0" destOrd="0" presId="urn:microsoft.com/office/officeart/2008/layout/SquareAccentList"/>
    <dgm:cxn modelId="{664D832B-B9EA-43DC-BF23-5E7B16B3E7FC}" type="presParOf" srcId="{9E31EE44-931F-48E6-9475-0C9F3DE83708}" destId="{08D4B9CF-998A-448C-8182-072DCE7B3FE6}" srcOrd="0" destOrd="0" presId="urn:microsoft.com/office/officeart/2008/layout/SquareAccentList"/>
    <dgm:cxn modelId="{64D5C874-9F9F-4CB4-8C16-DB741C5F0B21}" type="presParOf" srcId="{9E31EE44-931F-48E6-9475-0C9F3DE83708}" destId="{2BBF99DE-530F-4BC2-9C1B-E7A908B8EB36}" srcOrd="1" destOrd="0" presId="urn:microsoft.com/office/officeart/2008/layout/SquareAccentList"/>
    <dgm:cxn modelId="{645B9980-13C6-4239-958F-97D3C920B87B}" type="presParOf" srcId="{96573CB6-0AA3-421C-A2B7-0DDE5543205D}" destId="{ED1B838D-0157-4E1B-B3EB-33A1BC922832}" srcOrd="1" destOrd="0" presId="urn:microsoft.com/office/officeart/2008/layout/SquareAccentList"/>
    <dgm:cxn modelId="{5608982B-80A6-4C08-9F84-FD345AA80741}" type="presParOf" srcId="{ED1B838D-0157-4E1B-B3EB-33A1BC922832}" destId="{25CBB02F-9646-4A73-B76E-496953BD55DB}" srcOrd="0" destOrd="0" presId="urn:microsoft.com/office/officeart/2008/layout/SquareAccentList"/>
    <dgm:cxn modelId="{42BA8BED-FB35-4BA3-BCB2-820F85F2BF44}" type="presParOf" srcId="{ED1B838D-0157-4E1B-B3EB-33A1BC922832}" destId="{ED79E28D-B346-4C5C-BE62-21F3E1E18D00}" srcOrd="1" destOrd="0" presId="urn:microsoft.com/office/officeart/2008/layout/SquareAccentList"/>
    <dgm:cxn modelId="{1C9EC4C2-B9E4-4EA8-A948-070C91F2BC5E}" type="presParOf" srcId="{96573CB6-0AA3-421C-A2B7-0DDE5543205D}" destId="{D1895342-777B-41B1-B847-5AFDEACEF15D}" srcOrd="2" destOrd="0" presId="urn:microsoft.com/office/officeart/2008/layout/SquareAccentList"/>
    <dgm:cxn modelId="{DAE6C448-9EAA-4F12-99BE-1EB709797A92}" type="presParOf" srcId="{D1895342-777B-41B1-B847-5AFDEACEF15D}" destId="{6717DE62-F220-42F3-A4DB-D38A7A01F7BD}" srcOrd="0" destOrd="0" presId="urn:microsoft.com/office/officeart/2008/layout/SquareAccentList"/>
    <dgm:cxn modelId="{AB1A1B2E-B66F-402C-BC38-22793A21B61F}" type="presParOf" srcId="{D1895342-777B-41B1-B847-5AFDEACEF15D}" destId="{A087A5D5-4BFC-4175-8065-186940BCBA3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461BE3-F7F3-48FB-8423-552A0A3BABAB}" type="doc">
      <dgm:prSet loTypeId="urn:microsoft.com/office/officeart/2005/8/layout/gear1" loCatId="cycle" qsTypeId="urn:microsoft.com/office/officeart/2005/8/quickstyle/simple5" qsCatId="simple" csTypeId="urn:microsoft.com/office/officeart/2005/8/colors/colorful4" csCatId="colorful" phldr="1"/>
      <dgm:spPr/>
    </dgm:pt>
    <dgm:pt modelId="{BD287771-90BE-48B3-8E33-BAA2A8CF33C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主动监控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3540E60-0EBF-48AB-84B8-A40E44F9BA71}" type="parTrans" cxnId="{023BD0F8-A4A0-4820-958A-DDC426A8C8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05B1785-D790-40AF-88E3-D8E3654BEDC3}" type="sibTrans" cxnId="{023BD0F8-A4A0-4820-958A-DDC426A8C80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4B8D5E9-EDF7-4E17-A3C1-3BB50FFD86D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被动防御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AAABF58-E042-4636-BE81-072B5ACAC7F4}" type="parTrans" cxnId="{FC3BF7B5-1840-4114-BE76-C5312779FC6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4C1CFE2-B20E-40FD-8B41-E51A28927D59}" type="sibTrans" cxnId="{FC3BF7B5-1840-4114-BE76-C5312779FC6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7D1FBD9-9CEC-44D2-8BA4-B1245787A2F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无力抵抗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712CFE0-0FFA-4CE1-A452-71CE4A8BF961}" type="parTrans" cxnId="{3D90B87A-DC2E-434D-9DD9-1CD8FBBA3D4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5F01768-AF01-420D-AD23-ACFFB4810F2D}" type="sibTrans" cxnId="{3D90B87A-DC2E-434D-9DD9-1CD8FBBA3D4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FCFAAC4-A2CA-431E-84E6-600D610C4226}" type="pres">
      <dgm:prSet presAssocID="{D5461BE3-F7F3-48FB-8423-552A0A3BABA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CC6DC13-4EE4-441A-AEAE-3CB74CDF107A}" type="pres">
      <dgm:prSet presAssocID="{BD287771-90BE-48B3-8E33-BAA2A8CF33C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16065-CCDD-4C49-8B86-BDCCAF34F9F5}" type="pres">
      <dgm:prSet presAssocID="{BD287771-90BE-48B3-8E33-BAA2A8CF33C2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B1721A8E-1907-4A42-ADD0-44CCDC7062C0}" type="pres">
      <dgm:prSet presAssocID="{BD287771-90BE-48B3-8E33-BAA2A8CF33C2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CF11C274-20A2-4A04-B4D3-295BDE9FC440}" type="pres">
      <dgm:prSet presAssocID="{14B8D5E9-EDF7-4E17-A3C1-3BB50FFD86D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67CD89-9F64-4CB7-AB12-141B42DF601E}" type="pres">
      <dgm:prSet presAssocID="{14B8D5E9-EDF7-4E17-A3C1-3BB50FFD86D8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E9806B3D-DFF7-4B1C-B480-9CC4483DF0F2}" type="pres">
      <dgm:prSet presAssocID="{14B8D5E9-EDF7-4E17-A3C1-3BB50FFD86D8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203CCA66-7650-47A7-A6E1-E70214E0E72B}" type="pres">
      <dgm:prSet presAssocID="{07D1FBD9-9CEC-44D2-8BA4-B1245787A2FA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9E06EFF5-A415-43BD-B564-453266DFEFD5}" type="pres">
      <dgm:prSet presAssocID="{07D1FBD9-9CEC-44D2-8BA4-B1245787A2F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811484-E7B8-4DD0-8626-31052B98F6DE}" type="pres">
      <dgm:prSet presAssocID="{07D1FBD9-9CEC-44D2-8BA4-B1245787A2FA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469AEFA4-BFB6-45F5-9B13-D40B49003629}" type="pres">
      <dgm:prSet presAssocID="{07D1FBD9-9CEC-44D2-8BA4-B1245787A2FA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0D2DF72-5BA6-4106-B35F-09811732A76C}" type="pres">
      <dgm:prSet presAssocID="{F05B1785-D790-40AF-88E3-D8E3654BEDC3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D8942939-731C-4BC1-A166-C249E4A63C55}" type="pres">
      <dgm:prSet presAssocID="{24C1CFE2-B20E-40FD-8B41-E51A28927D59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9CC399EF-278A-4CD0-9A3D-6B7D9C3A681D}" type="pres">
      <dgm:prSet presAssocID="{F5F01768-AF01-420D-AD23-ACFFB4810F2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23BD0F8-A4A0-4820-958A-DDC426A8C80C}" srcId="{D5461BE3-F7F3-48FB-8423-552A0A3BABAB}" destId="{BD287771-90BE-48B3-8E33-BAA2A8CF33C2}" srcOrd="0" destOrd="0" parTransId="{23540E60-0EBF-48AB-84B8-A40E44F9BA71}" sibTransId="{F05B1785-D790-40AF-88E3-D8E3654BEDC3}"/>
    <dgm:cxn modelId="{3D90B87A-DC2E-434D-9DD9-1CD8FBBA3D45}" srcId="{D5461BE3-F7F3-48FB-8423-552A0A3BABAB}" destId="{07D1FBD9-9CEC-44D2-8BA4-B1245787A2FA}" srcOrd="2" destOrd="0" parTransId="{3712CFE0-0FFA-4CE1-A452-71CE4A8BF961}" sibTransId="{F5F01768-AF01-420D-AD23-ACFFB4810F2D}"/>
    <dgm:cxn modelId="{194C20B1-2236-4F3D-870F-48AA16BEE18C}" type="presOf" srcId="{24C1CFE2-B20E-40FD-8B41-E51A28927D59}" destId="{D8942939-731C-4BC1-A166-C249E4A63C55}" srcOrd="0" destOrd="0" presId="urn:microsoft.com/office/officeart/2005/8/layout/gear1"/>
    <dgm:cxn modelId="{E58B694D-5887-4258-B3D5-080BB1B603EF}" type="presOf" srcId="{BD287771-90BE-48B3-8E33-BAA2A8CF33C2}" destId="{B1C16065-CCDD-4C49-8B86-BDCCAF34F9F5}" srcOrd="1" destOrd="0" presId="urn:microsoft.com/office/officeart/2005/8/layout/gear1"/>
    <dgm:cxn modelId="{48FC757E-071C-46C7-8E89-7E0BD2D65B03}" type="presOf" srcId="{D5461BE3-F7F3-48FB-8423-552A0A3BABAB}" destId="{BFCFAAC4-A2CA-431E-84E6-600D610C4226}" srcOrd="0" destOrd="0" presId="urn:microsoft.com/office/officeart/2005/8/layout/gear1"/>
    <dgm:cxn modelId="{89455DA4-7511-4E8C-9E28-2FBE94526379}" type="presOf" srcId="{14B8D5E9-EDF7-4E17-A3C1-3BB50FFD86D8}" destId="{3C67CD89-9F64-4CB7-AB12-141B42DF601E}" srcOrd="1" destOrd="0" presId="urn:microsoft.com/office/officeart/2005/8/layout/gear1"/>
    <dgm:cxn modelId="{A8D3F1F5-C3C9-4D3F-A1DF-5A2AD8FE2D75}" type="presOf" srcId="{07D1FBD9-9CEC-44D2-8BA4-B1245787A2FA}" destId="{469AEFA4-BFB6-45F5-9B13-D40B49003629}" srcOrd="3" destOrd="0" presId="urn:microsoft.com/office/officeart/2005/8/layout/gear1"/>
    <dgm:cxn modelId="{94D14087-EF40-4B50-AF4A-7CA9D297DD84}" type="presOf" srcId="{BD287771-90BE-48B3-8E33-BAA2A8CF33C2}" destId="{B1721A8E-1907-4A42-ADD0-44CCDC7062C0}" srcOrd="2" destOrd="0" presId="urn:microsoft.com/office/officeart/2005/8/layout/gear1"/>
    <dgm:cxn modelId="{817CBF25-33EA-4A32-96C1-F8C58940CF29}" type="presOf" srcId="{F5F01768-AF01-420D-AD23-ACFFB4810F2D}" destId="{9CC399EF-278A-4CD0-9A3D-6B7D9C3A681D}" srcOrd="0" destOrd="0" presId="urn:microsoft.com/office/officeart/2005/8/layout/gear1"/>
    <dgm:cxn modelId="{FC3BF7B5-1840-4114-BE76-C5312779FC69}" srcId="{D5461BE3-F7F3-48FB-8423-552A0A3BABAB}" destId="{14B8D5E9-EDF7-4E17-A3C1-3BB50FFD86D8}" srcOrd="1" destOrd="0" parTransId="{BAAABF58-E042-4636-BE81-072B5ACAC7F4}" sibTransId="{24C1CFE2-B20E-40FD-8B41-E51A28927D59}"/>
    <dgm:cxn modelId="{3740EB74-0622-4A61-ACE3-7CAD441CF645}" type="presOf" srcId="{F05B1785-D790-40AF-88E3-D8E3654BEDC3}" destId="{30D2DF72-5BA6-4106-B35F-09811732A76C}" srcOrd="0" destOrd="0" presId="urn:microsoft.com/office/officeart/2005/8/layout/gear1"/>
    <dgm:cxn modelId="{2E25295B-A655-434A-9FC1-11601A8A1290}" type="presOf" srcId="{14B8D5E9-EDF7-4E17-A3C1-3BB50FFD86D8}" destId="{E9806B3D-DFF7-4B1C-B480-9CC4483DF0F2}" srcOrd="2" destOrd="0" presId="urn:microsoft.com/office/officeart/2005/8/layout/gear1"/>
    <dgm:cxn modelId="{46A42465-46A1-4F05-ACA9-CCAC6E1177A2}" type="presOf" srcId="{14B8D5E9-EDF7-4E17-A3C1-3BB50FFD86D8}" destId="{CF11C274-20A2-4A04-B4D3-295BDE9FC440}" srcOrd="0" destOrd="0" presId="urn:microsoft.com/office/officeart/2005/8/layout/gear1"/>
    <dgm:cxn modelId="{AF802FA2-6544-4A0B-8117-F572A2282A31}" type="presOf" srcId="{07D1FBD9-9CEC-44D2-8BA4-B1245787A2FA}" destId="{9E06EFF5-A415-43BD-B564-453266DFEFD5}" srcOrd="1" destOrd="0" presId="urn:microsoft.com/office/officeart/2005/8/layout/gear1"/>
    <dgm:cxn modelId="{DD332AF4-00F6-4745-B9E3-748B43B1FAAA}" type="presOf" srcId="{BD287771-90BE-48B3-8E33-BAA2A8CF33C2}" destId="{DCC6DC13-4EE4-441A-AEAE-3CB74CDF107A}" srcOrd="0" destOrd="0" presId="urn:microsoft.com/office/officeart/2005/8/layout/gear1"/>
    <dgm:cxn modelId="{98C2239F-25B4-488C-A400-0B7E08839163}" type="presOf" srcId="{07D1FBD9-9CEC-44D2-8BA4-B1245787A2FA}" destId="{98811484-E7B8-4DD0-8626-31052B98F6DE}" srcOrd="2" destOrd="0" presId="urn:microsoft.com/office/officeart/2005/8/layout/gear1"/>
    <dgm:cxn modelId="{17B212E1-F185-4615-ABE6-C09717F911B8}" type="presOf" srcId="{07D1FBD9-9CEC-44D2-8BA4-B1245787A2FA}" destId="{203CCA66-7650-47A7-A6E1-E70214E0E72B}" srcOrd="0" destOrd="0" presId="urn:microsoft.com/office/officeart/2005/8/layout/gear1"/>
    <dgm:cxn modelId="{D6B6EC7D-58F5-4929-AC3C-9EE5431E1ADD}" type="presParOf" srcId="{BFCFAAC4-A2CA-431E-84E6-600D610C4226}" destId="{DCC6DC13-4EE4-441A-AEAE-3CB74CDF107A}" srcOrd="0" destOrd="0" presId="urn:microsoft.com/office/officeart/2005/8/layout/gear1"/>
    <dgm:cxn modelId="{9A333196-192E-472B-960A-D79F765AA19B}" type="presParOf" srcId="{BFCFAAC4-A2CA-431E-84E6-600D610C4226}" destId="{B1C16065-CCDD-4C49-8B86-BDCCAF34F9F5}" srcOrd="1" destOrd="0" presId="urn:microsoft.com/office/officeart/2005/8/layout/gear1"/>
    <dgm:cxn modelId="{74D32151-F34E-42FE-85FB-8A484B82BCDB}" type="presParOf" srcId="{BFCFAAC4-A2CA-431E-84E6-600D610C4226}" destId="{B1721A8E-1907-4A42-ADD0-44CCDC7062C0}" srcOrd="2" destOrd="0" presId="urn:microsoft.com/office/officeart/2005/8/layout/gear1"/>
    <dgm:cxn modelId="{EAAEAE22-5D56-4CDE-B7C2-C32A418C8772}" type="presParOf" srcId="{BFCFAAC4-A2CA-431E-84E6-600D610C4226}" destId="{CF11C274-20A2-4A04-B4D3-295BDE9FC440}" srcOrd="3" destOrd="0" presId="urn:microsoft.com/office/officeart/2005/8/layout/gear1"/>
    <dgm:cxn modelId="{4BA0FA68-6ABC-48B8-9802-29431C156CF1}" type="presParOf" srcId="{BFCFAAC4-A2CA-431E-84E6-600D610C4226}" destId="{3C67CD89-9F64-4CB7-AB12-141B42DF601E}" srcOrd="4" destOrd="0" presId="urn:microsoft.com/office/officeart/2005/8/layout/gear1"/>
    <dgm:cxn modelId="{7FFDB619-6ED8-42D4-B56E-44ED3A1E08D2}" type="presParOf" srcId="{BFCFAAC4-A2CA-431E-84E6-600D610C4226}" destId="{E9806B3D-DFF7-4B1C-B480-9CC4483DF0F2}" srcOrd="5" destOrd="0" presId="urn:microsoft.com/office/officeart/2005/8/layout/gear1"/>
    <dgm:cxn modelId="{AE978453-6E81-475D-A38E-AD4A52FEA775}" type="presParOf" srcId="{BFCFAAC4-A2CA-431E-84E6-600D610C4226}" destId="{203CCA66-7650-47A7-A6E1-E70214E0E72B}" srcOrd="6" destOrd="0" presId="urn:microsoft.com/office/officeart/2005/8/layout/gear1"/>
    <dgm:cxn modelId="{8EB3F9D6-E9F0-4C99-B080-3B9C3E3C774A}" type="presParOf" srcId="{BFCFAAC4-A2CA-431E-84E6-600D610C4226}" destId="{9E06EFF5-A415-43BD-B564-453266DFEFD5}" srcOrd="7" destOrd="0" presId="urn:microsoft.com/office/officeart/2005/8/layout/gear1"/>
    <dgm:cxn modelId="{DB760BFB-43F6-4E93-A800-236E5ABFF3AC}" type="presParOf" srcId="{BFCFAAC4-A2CA-431E-84E6-600D610C4226}" destId="{98811484-E7B8-4DD0-8626-31052B98F6DE}" srcOrd="8" destOrd="0" presId="urn:microsoft.com/office/officeart/2005/8/layout/gear1"/>
    <dgm:cxn modelId="{7BE0BF53-480A-4F68-9771-01EC94A95087}" type="presParOf" srcId="{BFCFAAC4-A2CA-431E-84E6-600D610C4226}" destId="{469AEFA4-BFB6-45F5-9B13-D40B49003629}" srcOrd="9" destOrd="0" presId="urn:microsoft.com/office/officeart/2005/8/layout/gear1"/>
    <dgm:cxn modelId="{DB421033-999E-4723-AE70-16DBDF5162FB}" type="presParOf" srcId="{BFCFAAC4-A2CA-431E-84E6-600D610C4226}" destId="{30D2DF72-5BA6-4106-B35F-09811732A76C}" srcOrd="10" destOrd="0" presId="urn:microsoft.com/office/officeart/2005/8/layout/gear1"/>
    <dgm:cxn modelId="{18497020-3CBA-4AC8-A9CA-71781A52B4B8}" type="presParOf" srcId="{BFCFAAC4-A2CA-431E-84E6-600D610C4226}" destId="{D8942939-731C-4BC1-A166-C249E4A63C55}" srcOrd="11" destOrd="0" presId="urn:microsoft.com/office/officeart/2005/8/layout/gear1"/>
    <dgm:cxn modelId="{3752EDF7-A86E-4D3D-BACF-F4D181D2775B}" type="presParOf" srcId="{BFCFAAC4-A2CA-431E-84E6-600D610C4226}" destId="{9CC399EF-278A-4CD0-9A3D-6B7D9C3A681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C8C9-6E4F-4497-9051-10FEA830ACC8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C5145-DD6F-4100-AA62-72AA1B8175C2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7C37-9697-4679-AA0B-DF666F30A45C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情报</a:t>
          </a:r>
          <a:endParaRPr lang="zh-CN" altLang="en-US" sz="2600" b="1" kern="1200" dirty="0"/>
        </a:p>
      </dsp:txBody>
      <dsp:txXfrm>
        <a:off x="1524000" y="3276600"/>
        <a:ext cx="3048000" cy="762000"/>
      </dsp:txXfrm>
    </dsp:sp>
    <dsp:sp modelId="{D7081C93-9CCC-43D5-A2A0-0E252C5BDA03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</a:t>
          </a:r>
          <a:endParaRPr lang="zh-CN" altLang="en-US" sz="2800" kern="1200" dirty="0"/>
        </a:p>
      </dsp:txBody>
      <dsp:txXfrm>
        <a:off x="2763268" y="1558292"/>
        <a:ext cx="808224" cy="808224"/>
      </dsp:txXfrm>
    </dsp:sp>
    <dsp:sp modelId="{7248DC95-0100-43BD-993D-2E04F44C404F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</a:t>
          </a:r>
          <a:endParaRPr lang="zh-CN" altLang="en-US" sz="2800" kern="1200" dirty="0"/>
        </a:p>
      </dsp:txBody>
      <dsp:txXfrm>
        <a:off x="1945388" y="700787"/>
        <a:ext cx="808224" cy="808224"/>
      </dsp:txXfrm>
    </dsp:sp>
    <dsp:sp modelId="{7476E41A-9B08-42DF-8328-48E227DACDA3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</a:t>
          </a:r>
          <a:endParaRPr lang="zh-CN" altLang="en-US" sz="2800" kern="1200" dirty="0"/>
        </a:p>
      </dsp:txBody>
      <dsp:txXfrm>
        <a:off x="3113788" y="424435"/>
        <a:ext cx="808224" cy="808224"/>
      </dsp:txXfrm>
    </dsp:sp>
    <dsp:sp modelId="{7CDE006D-2544-48BF-B724-6B0C13DD2DD2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AC7CB-A17B-48CE-BA8F-D2957F960CDD}">
      <dsp:nvSpPr>
        <dsp:cNvPr id="0" name=""/>
        <dsp:cNvSpPr/>
      </dsp:nvSpPr>
      <dsp:spPr>
        <a:xfrm>
          <a:off x="7638" y="447633"/>
          <a:ext cx="2118037" cy="249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0FA75-3346-48F9-B6BC-C8A3B51B7242}">
      <dsp:nvSpPr>
        <dsp:cNvPr id="0" name=""/>
        <dsp:cNvSpPr/>
      </dsp:nvSpPr>
      <dsp:spPr>
        <a:xfrm>
          <a:off x="7638" y="541215"/>
          <a:ext cx="155598" cy="15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0320F-6CDC-4BB7-9DF0-E9150B426499}">
      <dsp:nvSpPr>
        <dsp:cNvPr id="0" name=""/>
        <dsp:cNvSpPr/>
      </dsp:nvSpPr>
      <dsp:spPr>
        <a:xfrm>
          <a:off x="7638" y="0"/>
          <a:ext cx="2118037" cy="447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脆弱性情报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638" y="0"/>
        <a:ext cx="2118037" cy="447633"/>
      </dsp:txXfrm>
    </dsp:sp>
    <dsp:sp modelId="{C9C3E021-C86C-4097-9628-C65FC6CC67C5}">
      <dsp:nvSpPr>
        <dsp:cNvPr id="0" name=""/>
        <dsp:cNvSpPr/>
      </dsp:nvSpPr>
      <dsp:spPr>
        <a:xfrm>
          <a:off x="7638" y="903911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1B5DC-13FA-485B-B76A-D48501622E0C}">
      <dsp:nvSpPr>
        <dsp:cNvPr id="0" name=""/>
        <dsp:cNvSpPr/>
      </dsp:nvSpPr>
      <dsp:spPr>
        <a:xfrm>
          <a:off x="155901" y="800362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高危端口泄露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5901" y="800362"/>
        <a:ext cx="1969774" cy="362691"/>
      </dsp:txXfrm>
    </dsp:sp>
    <dsp:sp modelId="{06F395CA-619F-4BD7-A5F3-FB1AC5C15774}">
      <dsp:nvSpPr>
        <dsp:cNvPr id="0" name=""/>
        <dsp:cNvSpPr/>
      </dsp:nvSpPr>
      <dsp:spPr>
        <a:xfrm>
          <a:off x="7638" y="1266603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CB84D-B190-42ED-BFE3-7A10F5892CDC}">
      <dsp:nvSpPr>
        <dsp:cNvPr id="0" name=""/>
        <dsp:cNvSpPr/>
      </dsp:nvSpPr>
      <dsp:spPr>
        <a:xfrm>
          <a:off x="155901" y="1163054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弱口令端口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5901" y="1163054"/>
        <a:ext cx="1969774" cy="362691"/>
      </dsp:txXfrm>
    </dsp:sp>
    <dsp:sp modelId="{A8EB5B2E-AC29-4050-9555-D91E1A881FD1}">
      <dsp:nvSpPr>
        <dsp:cNvPr id="0" name=""/>
        <dsp:cNvSpPr/>
      </dsp:nvSpPr>
      <dsp:spPr>
        <a:xfrm>
          <a:off x="7638" y="1629295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9B0C5-C739-4F57-AB28-8560B8421374}">
      <dsp:nvSpPr>
        <dsp:cNvPr id="0" name=""/>
        <dsp:cNvSpPr/>
      </dsp:nvSpPr>
      <dsp:spPr>
        <a:xfrm>
          <a:off x="155901" y="1525746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系统安全漏洞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5901" y="1525746"/>
        <a:ext cx="1969774" cy="362691"/>
      </dsp:txXfrm>
    </dsp:sp>
    <dsp:sp modelId="{26388690-E6CB-441F-9FB9-3AFADD199086}">
      <dsp:nvSpPr>
        <dsp:cNvPr id="0" name=""/>
        <dsp:cNvSpPr/>
      </dsp:nvSpPr>
      <dsp:spPr>
        <a:xfrm>
          <a:off x="7638" y="1991987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64B99-BC55-41EB-8F1C-AFA716267720}">
      <dsp:nvSpPr>
        <dsp:cNvPr id="0" name=""/>
        <dsp:cNvSpPr/>
      </dsp:nvSpPr>
      <dsp:spPr>
        <a:xfrm>
          <a:off x="155901" y="1888438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开源组件信息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5901" y="1888438"/>
        <a:ext cx="1969774" cy="362691"/>
      </dsp:txXfrm>
    </dsp:sp>
    <dsp:sp modelId="{D766C494-9BB3-4D73-8481-63E3EED5FD95}">
      <dsp:nvSpPr>
        <dsp:cNvPr id="0" name=""/>
        <dsp:cNvSpPr/>
      </dsp:nvSpPr>
      <dsp:spPr>
        <a:xfrm>
          <a:off x="7638" y="2354679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3C7E8-683C-4D89-AE53-862DEDF1E3FF}">
      <dsp:nvSpPr>
        <dsp:cNvPr id="0" name=""/>
        <dsp:cNvSpPr/>
      </dsp:nvSpPr>
      <dsp:spPr>
        <a:xfrm>
          <a:off x="155901" y="2251130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漏洞挖掘情报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5901" y="2251130"/>
        <a:ext cx="1969774" cy="362691"/>
      </dsp:txXfrm>
    </dsp:sp>
    <dsp:sp modelId="{EE6005B9-A887-4952-BF05-54554D1D0890}">
      <dsp:nvSpPr>
        <dsp:cNvPr id="0" name=""/>
        <dsp:cNvSpPr/>
      </dsp:nvSpPr>
      <dsp:spPr>
        <a:xfrm>
          <a:off x="7638" y="2717371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08897-84B2-43B9-BC18-2B2DAF1D04AC}">
      <dsp:nvSpPr>
        <dsp:cNvPr id="0" name=""/>
        <dsp:cNvSpPr/>
      </dsp:nvSpPr>
      <dsp:spPr>
        <a:xfrm>
          <a:off x="155901" y="2613822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漏洞预警情报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5901" y="2613822"/>
        <a:ext cx="1969774" cy="362691"/>
      </dsp:txXfrm>
    </dsp:sp>
    <dsp:sp modelId="{86FE5350-37C2-4E4C-A430-42DD2F531F70}">
      <dsp:nvSpPr>
        <dsp:cNvPr id="0" name=""/>
        <dsp:cNvSpPr/>
      </dsp:nvSpPr>
      <dsp:spPr>
        <a:xfrm>
          <a:off x="2231577" y="447633"/>
          <a:ext cx="2118037" cy="249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5D439-5984-4900-882E-097D417BC177}">
      <dsp:nvSpPr>
        <dsp:cNvPr id="0" name=""/>
        <dsp:cNvSpPr/>
      </dsp:nvSpPr>
      <dsp:spPr>
        <a:xfrm>
          <a:off x="2231577" y="541215"/>
          <a:ext cx="155598" cy="15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C85C8-8480-412D-89B9-396659ED2A1A}">
      <dsp:nvSpPr>
        <dsp:cNvPr id="0" name=""/>
        <dsp:cNvSpPr/>
      </dsp:nvSpPr>
      <dsp:spPr>
        <a:xfrm>
          <a:off x="2231577" y="0"/>
          <a:ext cx="2118037" cy="447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资产状况情报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31577" y="0"/>
        <a:ext cx="2118037" cy="447633"/>
      </dsp:txXfrm>
    </dsp:sp>
    <dsp:sp modelId="{AD0AFB21-6B16-44DA-96A7-7A396E473BBE}">
      <dsp:nvSpPr>
        <dsp:cNvPr id="0" name=""/>
        <dsp:cNvSpPr/>
      </dsp:nvSpPr>
      <dsp:spPr>
        <a:xfrm>
          <a:off x="2231577" y="903911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BCE73-BAEC-4C80-B550-4CA2C1047F56}">
      <dsp:nvSpPr>
        <dsp:cNvPr id="0" name=""/>
        <dsp:cNvSpPr/>
      </dsp:nvSpPr>
      <dsp:spPr>
        <a:xfrm>
          <a:off x="2379840" y="800362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资产变更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79840" y="800362"/>
        <a:ext cx="1969774" cy="362691"/>
      </dsp:txXfrm>
    </dsp:sp>
    <dsp:sp modelId="{FC56B428-A017-4946-95B8-7F0C2DA7796E}">
      <dsp:nvSpPr>
        <dsp:cNvPr id="0" name=""/>
        <dsp:cNvSpPr/>
      </dsp:nvSpPr>
      <dsp:spPr>
        <a:xfrm>
          <a:off x="2231577" y="1266603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5D3B5-03BF-4E94-83C3-5107EB58157F}">
      <dsp:nvSpPr>
        <dsp:cNvPr id="0" name=""/>
        <dsp:cNvSpPr/>
      </dsp:nvSpPr>
      <dsp:spPr>
        <a:xfrm>
          <a:off x="2379840" y="1163054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可用性探测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79840" y="1163054"/>
        <a:ext cx="1969774" cy="362691"/>
      </dsp:txXfrm>
    </dsp:sp>
    <dsp:sp modelId="{CD49AC89-C8DE-4B25-BC3D-724611A6520C}">
      <dsp:nvSpPr>
        <dsp:cNvPr id="0" name=""/>
        <dsp:cNvSpPr/>
      </dsp:nvSpPr>
      <dsp:spPr>
        <a:xfrm>
          <a:off x="4455516" y="447633"/>
          <a:ext cx="2118037" cy="249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D1A1B-62C4-4848-AB3D-B7D865D3F794}">
      <dsp:nvSpPr>
        <dsp:cNvPr id="0" name=""/>
        <dsp:cNvSpPr/>
      </dsp:nvSpPr>
      <dsp:spPr>
        <a:xfrm>
          <a:off x="4455516" y="541215"/>
          <a:ext cx="155598" cy="15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199BA-4C47-427D-B8AA-3C993C982C0C}">
      <dsp:nvSpPr>
        <dsp:cNvPr id="0" name=""/>
        <dsp:cNvSpPr/>
      </dsp:nvSpPr>
      <dsp:spPr>
        <a:xfrm>
          <a:off x="4455516" y="0"/>
          <a:ext cx="2118037" cy="447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敏感信息情报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55516" y="0"/>
        <a:ext cx="2118037" cy="447633"/>
      </dsp:txXfrm>
    </dsp:sp>
    <dsp:sp modelId="{71114ED2-4D6E-4299-AEF2-BC50273D2139}">
      <dsp:nvSpPr>
        <dsp:cNvPr id="0" name=""/>
        <dsp:cNvSpPr/>
      </dsp:nvSpPr>
      <dsp:spPr>
        <a:xfrm>
          <a:off x="4455516" y="903911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D1106-8372-4EA6-B5F2-FD3994532897}">
      <dsp:nvSpPr>
        <dsp:cNvPr id="0" name=""/>
        <dsp:cNvSpPr/>
      </dsp:nvSpPr>
      <dsp:spPr>
        <a:xfrm>
          <a:off x="4603779" y="800362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敏感文件泄露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03779" y="800362"/>
        <a:ext cx="1969774" cy="362691"/>
      </dsp:txXfrm>
    </dsp:sp>
    <dsp:sp modelId="{7D15D97F-DF7D-4C89-9318-83275D0E7A89}">
      <dsp:nvSpPr>
        <dsp:cNvPr id="0" name=""/>
        <dsp:cNvSpPr/>
      </dsp:nvSpPr>
      <dsp:spPr>
        <a:xfrm>
          <a:off x="4455516" y="1266603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BE2F7-7C6F-48DE-AF7F-270285BE8EC4}">
      <dsp:nvSpPr>
        <dsp:cNvPr id="0" name=""/>
        <dsp:cNvSpPr/>
      </dsp:nvSpPr>
      <dsp:spPr>
        <a:xfrm>
          <a:off x="4603779" y="1163054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可撞库登录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URL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03779" y="1163054"/>
        <a:ext cx="1969774" cy="362691"/>
      </dsp:txXfrm>
    </dsp:sp>
    <dsp:sp modelId="{B90912AF-296D-43D6-B980-EE83CCD89A9F}">
      <dsp:nvSpPr>
        <dsp:cNvPr id="0" name=""/>
        <dsp:cNvSpPr/>
      </dsp:nvSpPr>
      <dsp:spPr>
        <a:xfrm>
          <a:off x="4455516" y="1629295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B08C3-5FEE-4022-86D7-03AFB1578DB5}">
      <dsp:nvSpPr>
        <dsp:cNvPr id="0" name=""/>
        <dsp:cNvSpPr/>
      </dsp:nvSpPr>
      <dsp:spPr>
        <a:xfrm>
          <a:off x="4603779" y="1525746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开源社区监控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03779" y="1525746"/>
        <a:ext cx="1969774" cy="362691"/>
      </dsp:txXfrm>
    </dsp:sp>
    <dsp:sp modelId="{CCE3972F-8FE5-4C50-BD23-F55381A4E683}">
      <dsp:nvSpPr>
        <dsp:cNvPr id="0" name=""/>
        <dsp:cNvSpPr/>
      </dsp:nvSpPr>
      <dsp:spPr>
        <a:xfrm>
          <a:off x="4455516" y="1991987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3C9FC-340A-48D5-8965-2D22B2243BFF}">
      <dsp:nvSpPr>
        <dsp:cNvPr id="0" name=""/>
        <dsp:cNvSpPr/>
      </dsp:nvSpPr>
      <dsp:spPr>
        <a:xfrm>
          <a:off x="4603779" y="1888438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外泄邮箱监控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03779" y="1888438"/>
        <a:ext cx="1969774" cy="362691"/>
      </dsp:txXfrm>
    </dsp:sp>
    <dsp:sp modelId="{F2767745-9112-4456-B599-55B6E9C080D5}">
      <dsp:nvSpPr>
        <dsp:cNvPr id="0" name=""/>
        <dsp:cNvSpPr/>
      </dsp:nvSpPr>
      <dsp:spPr>
        <a:xfrm>
          <a:off x="4455516" y="2354679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F3269-93FA-435D-B9BD-66DDE4AB8C16}">
      <dsp:nvSpPr>
        <dsp:cNvPr id="0" name=""/>
        <dsp:cNvSpPr/>
      </dsp:nvSpPr>
      <dsp:spPr>
        <a:xfrm>
          <a:off x="4603779" y="2251130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社工库情报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03779" y="2251130"/>
        <a:ext cx="1969774" cy="362691"/>
      </dsp:txXfrm>
    </dsp:sp>
    <dsp:sp modelId="{ED511836-FF40-46DC-A8F0-2E9A7B51AC55}">
      <dsp:nvSpPr>
        <dsp:cNvPr id="0" name=""/>
        <dsp:cNvSpPr/>
      </dsp:nvSpPr>
      <dsp:spPr>
        <a:xfrm>
          <a:off x="6679455" y="447633"/>
          <a:ext cx="2118037" cy="249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C5E50-AC75-4DCD-A836-A9D200AFF06B}">
      <dsp:nvSpPr>
        <dsp:cNvPr id="0" name=""/>
        <dsp:cNvSpPr/>
      </dsp:nvSpPr>
      <dsp:spPr>
        <a:xfrm>
          <a:off x="6679455" y="541215"/>
          <a:ext cx="155598" cy="15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48DAC-A367-412B-8987-A2B40D408C94}">
      <dsp:nvSpPr>
        <dsp:cNvPr id="0" name=""/>
        <dsp:cNvSpPr/>
      </dsp:nvSpPr>
      <dsp:spPr>
        <a:xfrm>
          <a:off x="6679455" y="0"/>
          <a:ext cx="2118037" cy="447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安全资讯情报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679455" y="0"/>
        <a:ext cx="2118037" cy="447633"/>
      </dsp:txXfrm>
    </dsp:sp>
    <dsp:sp modelId="{08D4B9CF-998A-448C-8182-072DCE7B3FE6}">
      <dsp:nvSpPr>
        <dsp:cNvPr id="0" name=""/>
        <dsp:cNvSpPr/>
      </dsp:nvSpPr>
      <dsp:spPr>
        <a:xfrm>
          <a:off x="6679455" y="903911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F99DE-530F-4BC2-9C1B-E7A908B8EB36}">
      <dsp:nvSpPr>
        <dsp:cNvPr id="0" name=""/>
        <dsp:cNvSpPr/>
      </dsp:nvSpPr>
      <dsp:spPr>
        <a:xfrm>
          <a:off x="6827718" y="800362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最新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CVE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漏洞资讯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827718" y="800362"/>
        <a:ext cx="1969774" cy="362691"/>
      </dsp:txXfrm>
    </dsp:sp>
    <dsp:sp modelId="{25CBB02F-9646-4A73-B76E-496953BD55DB}">
      <dsp:nvSpPr>
        <dsp:cNvPr id="0" name=""/>
        <dsp:cNvSpPr/>
      </dsp:nvSpPr>
      <dsp:spPr>
        <a:xfrm>
          <a:off x="6679455" y="1266603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9E28D-B346-4C5C-BE62-21F3E1E18D00}">
      <dsp:nvSpPr>
        <dsp:cNvPr id="0" name=""/>
        <dsp:cNvSpPr/>
      </dsp:nvSpPr>
      <dsp:spPr>
        <a:xfrm>
          <a:off x="6827718" y="1163054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最新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EXP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漏洞资讯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827718" y="1163054"/>
        <a:ext cx="1969774" cy="362691"/>
      </dsp:txXfrm>
    </dsp:sp>
    <dsp:sp modelId="{6717DE62-F220-42F3-A4DB-D38A7A01F7BD}">
      <dsp:nvSpPr>
        <dsp:cNvPr id="0" name=""/>
        <dsp:cNvSpPr/>
      </dsp:nvSpPr>
      <dsp:spPr>
        <a:xfrm>
          <a:off x="6679455" y="1629295"/>
          <a:ext cx="155594" cy="155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7A5D5-4BFC-4175-8065-186940BCBA39}">
      <dsp:nvSpPr>
        <dsp:cNvPr id="0" name=""/>
        <dsp:cNvSpPr/>
      </dsp:nvSpPr>
      <dsp:spPr>
        <a:xfrm>
          <a:off x="6827718" y="1525746"/>
          <a:ext cx="1969774" cy="36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恶意病毒资讯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827718" y="1525746"/>
        <a:ext cx="1969774" cy="362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6DC13-4EE4-441A-AEAE-3CB74CDF107A}">
      <dsp:nvSpPr>
        <dsp:cNvPr id="0" name=""/>
        <dsp:cNvSpPr/>
      </dsp:nvSpPr>
      <dsp:spPr>
        <a:xfrm>
          <a:off x="3077814" y="2082981"/>
          <a:ext cx="2545865" cy="2545865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主动监控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89646" y="2679338"/>
        <a:ext cx="1522201" cy="1308627"/>
      </dsp:txXfrm>
    </dsp:sp>
    <dsp:sp modelId="{CF11C274-20A2-4A04-B4D3-295BDE9FC440}">
      <dsp:nvSpPr>
        <dsp:cNvPr id="0" name=""/>
        <dsp:cNvSpPr/>
      </dsp:nvSpPr>
      <dsp:spPr>
        <a:xfrm>
          <a:off x="1596583" y="1481231"/>
          <a:ext cx="1851538" cy="1851538"/>
        </a:xfrm>
        <a:prstGeom prst="gear6">
          <a:avLst/>
        </a:prstGeom>
        <a:gradFill rotWithShape="0">
          <a:gsLst>
            <a:gs pos="0">
              <a:schemeClr val="accent4">
                <a:hueOff val="5197847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7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7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被动防御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62713" y="1950179"/>
        <a:ext cx="919278" cy="913642"/>
      </dsp:txXfrm>
    </dsp:sp>
    <dsp:sp modelId="{203CCA66-7650-47A7-A6E1-E70214E0E72B}">
      <dsp:nvSpPr>
        <dsp:cNvPr id="0" name=""/>
        <dsp:cNvSpPr/>
      </dsp:nvSpPr>
      <dsp:spPr>
        <a:xfrm rot="20700000">
          <a:off x="2633634" y="203858"/>
          <a:ext cx="1814130" cy="1814130"/>
        </a:xfrm>
        <a:prstGeom prst="gear6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itchFamily="34" charset="-122"/>
              <a:ea typeface="微软雅黑" pitchFamily="34" charset="-122"/>
            </a:rPr>
            <a:t>无力抵抗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 rot="-20700000">
        <a:off x="3031526" y="601750"/>
        <a:ext cx="1018346" cy="1018346"/>
      </dsp:txXfrm>
    </dsp:sp>
    <dsp:sp modelId="{30D2DF72-5BA6-4106-B35F-09811732A76C}">
      <dsp:nvSpPr>
        <dsp:cNvPr id="0" name=""/>
        <dsp:cNvSpPr/>
      </dsp:nvSpPr>
      <dsp:spPr>
        <a:xfrm>
          <a:off x="2886850" y="1696081"/>
          <a:ext cx="3258708" cy="3258708"/>
        </a:xfrm>
        <a:prstGeom prst="circularArrow">
          <a:avLst>
            <a:gd name="adj1" fmla="val 4688"/>
            <a:gd name="adj2" fmla="val 299029"/>
            <a:gd name="adj3" fmla="val 2525657"/>
            <a:gd name="adj4" fmla="val 15840979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942939-731C-4BC1-A166-C249E4A63C55}">
      <dsp:nvSpPr>
        <dsp:cNvPr id="0" name=""/>
        <dsp:cNvSpPr/>
      </dsp:nvSpPr>
      <dsp:spPr>
        <a:xfrm>
          <a:off x="1268679" y="1069690"/>
          <a:ext cx="2367655" cy="236765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5197847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7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7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C399EF-278A-4CD0-9A3D-6B7D9C3A681D}">
      <dsp:nvSpPr>
        <dsp:cNvPr id="0" name=""/>
        <dsp:cNvSpPr/>
      </dsp:nvSpPr>
      <dsp:spPr>
        <a:xfrm>
          <a:off x="2214007" y="-195369"/>
          <a:ext cx="2552809" cy="25528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0DE9-1A46-4E9D-92D5-96C3350CD17D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11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9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8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5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4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56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1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5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4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14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03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72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6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98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3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4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9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1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5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管理闭环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3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 Mockup Design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172613" y="2176011"/>
            <a:ext cx="4085562" cy="3631763"/>
          </a:xfrm>
          <a:custGeom>
            <a:avLst/>
            <a:gdLst>
              <a:gd name="connsiteX0" fmla="*/ 0 w 2456265"/>
              <a:gd name="connsiteY0" fmla="*/ 0 h 1954343"/>
              <a:gd name="connsiteX1" fmla="*/ 2456265 w 2456265"/>
              <a:gd name="connsiteY1" fmla="*/ 0 h 1954343"/>
              <a:gd name="connsiteX2" fmla="*/ 2456265 w 2456265"/>
              <a:gd name="connsiteY2" fmla="*/ 1954343 h 1954343"/>
              <a:gd name="connsiteX3" fmla="*/ 0 w 2456265"/>
              <a:gd name="connsiteY3" fmla="*/ 1954343 h 19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265" h="1954343">
                <a:moveTo>
                  <a:pt x="0" y="0"/>
                </a:moveTo>
                <a:lnTo>
                  <a:pt x="2456265" y="0"/>
                </a:lnTo>
                <a:lnTo>
                  <a:pt x="2456265" y="1954343"/>
                </a:lnTo>
                <a:lnTo>
                  <a:pt x="0" y="19543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 smtClean="0"/>
              <a:t>Drag your image here/click on picture icon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483785" y="550530"/>
            <a:ext cx="30503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123DEC-A5C5-46A3-86FB-AE47876F1485}" type="slidenum">
              <a:rPr lang="en-IN" smtClean="0">
                <a:solidFill>
                  <a:prstClr val="white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702722" y="6325233"/>
            <a:ext cx="30861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N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Footer goes here</a:t>
            </a:r>
            <a:endParaRPr lang="en-IN" dirty="0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5770" y="574767"/>
            <a:ext cx="7047000" cy="237757"/>
          </a:xfrm>
          <a:prstGeom prst="rect">
            <a:avLst/>
          </a:prstGeom>
        </p:spPr>
        <p:txBody>
          <a:bodyPr lIns="0" anchor="ctr" anchorCtr="0">
            <a:spAutoFit/>
          </a:bodyPr>
          <a:lstStyle>
            <a:lvl1pPr marL="0" indent="0" algn="l">
              <a:buFontTx/>
              <a:buNone/>
              <a:defRPr sz="1050" baseline="0">
                <a:solidFill>
                  <a:schemeClr val="bg1">
                    <a:lumMod val="65000"/>
                  </a:schemeClr>
                </a:solidFill>
              </a:defRPr>
            </a:lvl1pPr>
            <a:lvl2pPr marL="342892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783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675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566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Subtitle goes here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5770" y="885976"/>
            <a:ext cx="7047000" cy="290849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65126" y="1524000"/>
            <a:ext cx="4086389" cy="47989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 smtClean="0"/>
              <a:t>Drag your image here/click on picture 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2016/7/17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991141" y="3200095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张佳发          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CubeSec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Product Develop Team </a:t>
            </a:r>
          </a:p>
          <a:p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Written By Hao Wu 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Shuai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Yuan</a:t>
            </a:r>
            <a:endParaRPr lang="zh-CN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08235"/>
            <a:ext cx="6042577" cy="1401985"/>
            <a:chOff x="0" y="2708235"/>
            <a:chExt cx="6042577" cy="1401985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08235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48486" y="2979484"/>
              <a:ext cx="3294091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以攻为守的情报分析</a:t>
              </a:r>
              <a:endPara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71666"/>
              <a:ext cx="2743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Attack As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Defense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" y="0"/>
            <a:ext cx="3838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时代下的安全问题（二）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常规入侵手法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088" y="1194544"/>
            <a:ext cx="85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互联网上的信息增多，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敏感信息泄露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成为了辅助渗透的重要手段。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7" y="1692501"/>
            <a:ext cx="37528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3900790" y="1658351"/>
            <a:ext cx="58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迅雷内部邮箱账号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泄露在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导致后台沦陷 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http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://www.wooyun.org/bugs/wooyun-2010-096391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3935307" y="3302957"/>
            <a:ext cx="58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京东敏感信息泄露外网导致内网被入侵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http://www.wooyun.org/bugs/wooyun-2010-041105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936" y="3935639"/>
            <a:ext cx="42005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27"/>
          <p:cNvSpPr txBox="1"/>
          <p:nvPr/>
        </p:nvSpPr>
        <p:spPr>
          <a:xfrm>
            <a:off x="3935306" y="4899006"/>
            <a:ext cx="58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某业务导致敏感内部邮件信息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泄露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http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://www.wooyun.org/bugs/wooyun-2010-091525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55" y="2240973"/>
            <a:ext cx="3638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2" y="5451105"/>
            <a:ext cx="3378544" cy="110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11"/>
          <p:cNvSpPr txBox="1"/>
          <p:nvPr/>
        </p:nvSpPr>
        <p:spPr>
          <a:xfrm>
            <a:off x="223341" y="4545063"/>
            <a:ext cx="3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一个员工的密码提交到</a:t>
            </a:r>
            <a:r>
              <a:rPr lang="en-US" altLang="zh-CN" dirty="0" err="1">
                <a:latin typeface="+mj-ea"/>
                <a:ea typeface="+mj-ea"/>
              </a:rPr>
              <a:t>github</a:t>
            </a:r>
            <a:r>
              <a:rPr lang="zh-CN" altLang="en-US" dirty="0">
                <a:latin typeface="+mj-ea"/>
                <a:ea typeface="+mj-ea"/>
              </a:rPr>
              <a:t>，导致全公司</a:t>
            </a:r>
            <a:r>
              <a:rPr lang="en-US" altLang="zh-CN" dirty="0">
                <a:latin typeface="+mj-ea"/>
                <a:ea typeface="+mj-ea"/>
              </a:rPr>
              <a:t>Wiki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 err="1">
                <a:latin typeface="+mj-ea"/>
                <a:ea typeface="+mj-ea"/>
              </a:rPr>
              <a:t>Jira</a:t>
            </a:r>
            <a:r>
              <a:rPr lang="zh-CN" altLang="en-US" dirty="0">
                <a:latin typeface="+mj-ea"/>
                <a:ea typeface="+mj-ea"/>
              </a:rPr>
              <a:t>和代码泄漏。</a:t>
            </a:r>
          </a:p>
        </p:txBody>
      </p:sp>
    </p:spTree>
    <p:extLst>
      <p:ext uri="{BB962C8B-B14F-4D97-AF65-F5344CB8AC3E}">
        <p14:creationId xmlns:p14="http://schemas.microsoft.com/office/powerpoint/2010/main" val="30412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时代下的安全问题（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重大漏洞的挑战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088" y="1194544"/>
            <a:ext cx="85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随着互联网资产的增多，重大漏洞成为安全运维的重大挑战。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792" y="1909942"/>
            <a:ext cx="8677408" cy="3926475"/>
            <a:chOff x="1055688" y="1573435"/>
            <a:chExt cx="10241577" cy="4603998"/>
          </a:xfrm>
        </p:grpSpPr>
        <p:grpSp>
          <p:nvGrpSpPr>
            <p:cNvPr id="23" name="组合 22"/>
            <p:cNvGrpSpPr/>
            <p:nvPr/>
          </p:nvGrpSpPr>
          <p:grpSpPr>
            <a:xfrm>
              <a:off x="1792133" y="1574589"/>
              <a:ext cx="2978661" cy="1948930"/>
              <a:chOff x="1792133" y="1574589"/>
              <a:chExt cx="2978661" cy="194893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3188" y="1574589"/>
                <a:ext cx="2667606" cy="1474588"/>
                <a:chOff x="2194702" y="1703011"/>
                <a:chExt cx="3064921" cy="1694214"/>
              </a:xfrm>
            </p:grpSpPr>
            <p:sp>
              <p:nvSpPr>
                <p:cNvPr id="28" name="等腰三角形 41"/>
                <p:cNvSpPr/>
                <p:nvPr/>
              </p:nvSpPr>
              <p:spPr>
                <a:xfrm rot="5400000" flipH="1">
                  <a:off x="3572561" y="1802792"/>
                  <a:ext cx="216574" cy="2972292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356945" y="1703011"/>
                  <a:ext cx="2902678" cy="1477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2628173" y="1936769"/>
                  <a:ext cx="2360225" cy="1169899"/>
                  <a:chOff x="774864" y="4213596"/>
                  <a:chExt cx="2426420" cy="1202712"/>
                </a:xfrm>
              </p:grpSpPr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1074199" y="4213596"/>
                    <a:ext cx="1914618" cy="3635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1400" b="1" dirty="0" smtClean="0">
                        <a:latin typeface="微软雅黑" pitchFamily="34" charset="-122"/>
                        <a:ea typeface="微软雅黑" pitchFamily="34" charset="-122"/>
                      </a:rPr>
                      <a:t>重大安全漏洞爆发</a:t>
                    </a:r>
                    <a:endParaRPr lang="zh-CN" altLang="en-US" sz="1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774864" y="4707415"/>
                    <a:ext cx="2426420" cy="70889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如</a:t>
                    </a:r>
                    <a:r>
                      <a: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2014</a:t>
                    </a:r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年的心脏滴血、</a:t>
                    </a:r>
                    <a:r>
                      <a:rPr lang="en-US" altLang="zh-CN" sz="1100" kern="100" dirty="0" err="1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Shellsock</a:t>
                    </a:r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，</a:t>
                    </a:r>
                    <a:r>
                      <a: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2013</a:t>
                    </a:r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年的</a:t>
                    </a:r>
                    <a:r>
                      <a: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Structs2</a:t>
                    </a:r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的</a:t>
                    </a:r>
                    <a:r>
                      <a:rPr lang="en-US" altLang="zh-CN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S2-016</a:t>
                    </a:r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等</a:t>
                    </a:r>
                    <a:endParaRPr lang="zh-CN" altLang="zh-CN" sz="1100" kern="100" dirty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组合 24"/>
              <p:cNvGrpSpPr/>
              <p:nvPr/>
            </p:nvGrpSpPr>
            <p:grpSpPr>
              <a:xfrm>
                <a:off x="1792133" y="2120889"/>
                <a:ext cx="453024" cy="1402630"/>
                <a:chOff x="1792133" y="2120889"/>
                <a:chExt cx="453024" cy="1402630"/>
              </a:xfrm>
            </p:grpSpPr>
            <p:cxnSp>
              <p:nvCxnSpPr>
                <p:cNvPr id="26" name="肘形连接符 25"/>
                <p:cNvCxnSpPr>
                  <a:stCxn id="84" idx="0"/>
                </p:cNvCxnSpPr>
                <p:nvPr/>
              </p:nvCxnSpPr>
              <p:spPr>
                <a:xfrm rot="5400000" flipH="1" flipV="1">
                  <a:off x="1312973" y="2641790"/>
                  <a:ext cx="1360889" cy="402569"/>
                </a:xfrm>
                <a:prstGeom prst="bentConnector3">
                  <a:avLst>
                    <a:gd name="adj1" fmla="val 100127"/>
                  </a:avLst>
                </a:prstGeom>
                <a:ln cap="rnd"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26"/>
                <p:cNvSpPr/>
                <p:nvPr/>
              </p:nvSpPr>
              <p:spPr>
                <a:xfrm>
                  <a:off x="2161676" y="2120889"/>
                  <a:ext cx="83481" cy="8348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3170168" y="3974430"/>
              <a:ext cx="3137044" cy="2203003"/>
              <a:chOff x="3170168" y="3974430"/>
              <a:chExt cx="3137044" cy="2203003"/>
            </a:xfrm>
          </p:grpSpPr>
          <p:grpSp>
            <p:nvGrpSpPr>
              <p:cNvPr id="34" name="组合 33"/>
              <p:cNvGrpSpPr/>
              <p:nvPr/>
            </p:nvGrpSpPr>
            <p:grpSpPr>
              <a:xfrm flipV="1">
                <a:off x="3170168" y="3974430"/>
                <a:ext cx="453024" cy="1402630"/>
                <a:chOff x="1792133" y="2120889"/>
                <a:chExt cx="453024" cy="1402630"/>
              </a:xfrm>
            </p:grpSpPr>
            <p:cxnSp>
              <p:nvCxnSpPr>
                <p:cNvPr id="41" name="肘形连接符 40"/>
                <p:cNvCxnSpPr/>
                <p:nvPr/>
              </p:nvCxnSpPr>
              <p:spPr>
                <a:xfrm rot="5400000" flipH="1" flipV="1">
                  <a:off x="1312973" y="2641790"/>
                  <a:ext cx="1360889" cy="402569"/>
                </a:xfrm>
                <a:prstGeom prst="bentConnector3">
                  <a:avLst>
                    <a:gd name="adj1" fmla="val 100127"/>
                  </a:avLst>
                </a:prstGeom>
                <a:ln cap="rnd"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椭圆 41"/>
                <p:cNvSpPr/>
                <p:nvPr/>
              </p:nvSpPr>
              <p:spPr>
                <a:xfrm>
                  <a:off x="2161676" y="2120889"/>
                  <a:ext cx="83481" cy="8348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 flipH="1">
                <a:off x="3639606" y="4702845"/>
                <a:ext cx="2667606" cy="1474588"/>
                <a:chOff x="2194702" y="1703011"/>
                <a:chExt cx="3064921" cy="1694214"/>
              </a:xfrm>
            </p:grpSpPr>
            <p:sp>
              <p:nvSpPr>
                <p:cNvPr id="36" name="等腰三角形 41"/>
                <p:cNvSpPr/>
                <p:nvPr/>
              </p:nvSpPr>
              <p:spPr>
                <a:xfrm rot="5400000" flipH="1">
                  <a:off x="3572561" y="1802792"/>
                  <a:ext cx="216574" cy="2972292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356945" y="1703011"/>
                  <a:ext cx="2902678" cy="1477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628173" y="1936769"/>
                  <a:ext cx="2360223" cy="975410"/>
                  <a:chOff x="774864" y="4213596"/>
                  <a:chExt cx="2426420" cy="1002768"/>
                </a:xfrm>
              </p:grpSpPr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102876" y="4213596"/>
                    <a:ext cx="1490493" cy="3635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1400" b="1" dirty="0" smtClean="0">
                        <a:latin typeface="微软雅黑" pitchFamily="34" charset="-122"/>
                        <a:ea typeface="微软雅黑" pitchFamily="34" charset="-122"/>
                      </a:rPr>
                      <a:t>安全漏洞检测</a:t>
                    </a:r>
                    <a:endParaRPr lang="zh-CN" altLang="en-US" sz="1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774864" y="4707415"/>
                    <a:ext cx="2426420" cy="5089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运维人员和安全人员对内部系统进行检测</a:t>
                    </a:r>
                    <a:endParaRPr lang="zh-CN" altLang="zh-CN" sz="1100" kern="100" dirty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3" name="组合 42"/>
            <p:cNvGrpSpPr/>
            <p:nvPr/>
          </p:nvGrpSpPr>
          <p:grpSpPr>
            <a:xfrm>
              <a:off x="5593658" y="1573435"/>
              <a:ext cx="3015810" cy="1941018"/>
              <a:chOff x="5593658" y="1573435"/>
              <a:chExt cx="3015810" cy="1941018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5593658" y="2111823"/>
                <a:ext cx="453024" cy="1402630"/>
                <a:chOff x="1792133" y="2120889"/>
                <a:chExt cx="453024" cy="1402630"/>
              </a:xfrm>
            </p:grpSpPr>
            <p:cxnSp>
              <p:nvCxnSpPr>
                <p:cNvPr id="51" name="肘形连接符 50"/>
                <p:cNvCxnSpPr/>
                <p:nvPr/>
              </p:nvCxnSpPr>
              <p:spPr>
                <a:xfrm rot="5400000" flipH="1" flipV="1">
                  <a:off x="1312973" y="2641790"/>
                  <a:ext cx="1360889" cy="402569"/>
                </a:xfrm>
                <a:prstGeom prst="bentConnector3">
                  <a:avLst>
                    <a:gd name="adj1" fmla="val 100127"/>
                  </a:avLst>
                </a:prstGeom>
                <a:ln cap="rnd"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椭圆 51"/>
                <p:cNvSpPr/>
                <p:nvPr/>
              </p:nvSpPr>
              <p:spPr>
                <a:xfrm>
                  <a:off x="2161676" y="2120889"/>
                  <a:ext cx="83481" cy="8348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5941862" y="1573435"/>
                <a:ext cx="2667606" cy="1474588"/>
                <a:chOff x="2194702" y="1703011"/>
                <a:chExt cx="3064921" cy="1694214"/>
              </a:xfrm>
            </p:grpSpPr>
            <p:sp>
              <p:nvSpPr>
                <p:cNvPr id="46" name="等腰三角形 41"/>
                <p:cNvSpPr/>
                <p:nvPr/>
              </p:nvSpPr>
              <p:spPr>
                <a:xfrm rot="5400000" flipH="1">
                  <a:off x="3572561" y="1802792"/>
                  <a:ext cx="216574" cy="2972292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2356945" y="1703011"/>
                  <a:ext cx="2902678" cy="1477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48" name="组合 47"/>
                <p:cNvGrpSpPr/>
                <p:nvPr/>
              </p:nvGrpSpPr>
              <p:grpSpPr>
                <a:xfrm>
                  <a:off x="2628173" y="1936769"/>
                  <a:ext cx="2360223" cy="780921"/>
                  <a:chOff x="774864" y="4213596"/>
                  <a:chExt cx="2426420" cy="802824"/>
                </a:xfrm>
              </p:grpSpPr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1382781" y="4213596"/>
                    <a:ext cx="1490493" cy="3635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1400" b="1" dirty="0" smtClean="0">
                        <a:latin typeface="微软雅黑" pitchFamily="34" charset="-122"/>
                        <a:ea typeface="微软雅黑" pitchFamily="34" charset="-122"/>
                      </a:rPr>
                      <a:t>安全漏洞修补</a:t>
                    </a:r>
                    <a:endParaRPr lang="zh-CN" altLang="en-US" sz="1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774864" y="4707415"/>
                    <a:ext cx="2426420" cy="30900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针对重要的系统进行优先修补</a:t>
                    </a:r>
                    <a:endParaRPr lang="zh-CN" altLang="zh-CN" sz="1100" kern="100" dirty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" name="组合 52"/>
            <p:cNvGrpSpPr/>
            <p:nvPr/>
          </p:nvGrpSpPr>
          <p:grpSpPr>
            <a:xfrm>
              <a:off x="7908768" y="3958687"/>
              <a:ext cx="3137044" cy="2203003"/>
              <a:chOff x="3170168" y="3974430"/>
              <a:chExt cx="3137044" cy="2203003"/>
            </a:xfrm>
          </p:grpSpPr>
          <p:grpSp>
            <p:nvGrpSpPr>
              <p:cNvPr id="54" name="组合 53"/>
              <p:cNvGrpSpPr/>
              <p:nvPr/>
            </p:nvGrpSpPr>
            <p:grpSpPr>
              <a:xfrm flipV="1">
                <a:off x="3170168" y="3974430"/>
                <a:ext cx="453024" cy="1402630"/>
                <a:chOff x="1792133" y="2120889"/>
                <a:chExt cx="453024" cy="1402630"/>
              </a:xfrm>
            </p:grpSpPr>
            <p:cxnSp>
              <p:nvCxnSpPr>
                <p:cNvPr id="61" name="肘形连接符 60"/>
                <p:cNvCxnSpPr/>
                <p:nvPr/>
              </p:nvCxnSpPr>
              <p:spPr>
                <a:xfrm rot="5400000" flipH="1" flipV="1">
                  <a:off x="1312973" y="2641790"/>
                  <a:ext cx="1360889" cy="402569"/>
                </a:xfrm>
                <a:prstGeom prst="bentConnector3">
                  <a:avLst>
                    <a:gd name="adj1" fmla="val 100127"/>
                  </a:avLst>
                </a:prstGeom>
                <a:ln cap="rnd"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/>
                <p:cNvSpPr/>
                <p:nvPr/>
              </p:nvSpPr>
              <p:spPr>
                <a:xfrm>
                  <a:off x="2161676" y="2120889"/>
                  <a:ext cx="83481" cy="83481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 flipH="1">
                <a:off x="3639606" y="4702845"/>
                <a:ext cx="2667606" cy="1474588"/>
                <a:chOff x="2194702" y="1703011"/>
                <a:chExt cx="3064921" cy="1694214"/>
              </a:xfrm>
            </p:grpSpPr>
            <p:sp>
              <p:nvSpPr>
                <p:cNvPr id="56" name="等腰三角形 41"/>
                <p:cNvSpPr/>
                <p:nvPr/>
              </p:nvSpPr>
              <p:spPr>
                <a:xfrm rot="5400000" flipH="1">
                  <a:off x="3572561" y="1802792"/>
                  <a:ext cx="216574" cy="2972292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356945" y="1703011"/>
                  <a:ext cx="2902678" cy="1477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8" name="组合 57"/>
                <p:cNvGrpSpPr/>
                <p:nvPr/>
              </p:nvGrpSpPr>
              <p:grpSpPr>
                <a:xfrm>
                  <a:off x="2628173" y="1936769"/>
                  <a:ext cx="2360223" cy="975410"/>
                  <a:chOff x="774864" y="4213596"/>
                  <a:chExt cx="2426420" cy="1002768"/>
                </a:xfrm>
              </p:grpSpPr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27000" y="4213596"/>
                    <a:ext cx="1066369" cy="3635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1400" b="1" dirty="0" smtClean="0">
                        <a:latin typeface="微软雅黑" pitchFamily="34" charset="-122"/>
                        <a:ea typeface="微软雅黑" pitchFamily="34" charset="-122"/>
                      </a:rPr>
                      <a:t>查漏补缺</a:t>
                    </a:r>
                    <a:endParaRPr lang="zh-CN" altLang="en-US" sz="1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774864" y="4707415"/>
                    <a:ext cx="2426420" cy="5089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100" kern="100" dirty="0" smtClean="0"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rPr>
                      <a:t>继续对部分边缘系统进行排查与修补</a:t>
                    </a:r>
                    <a:endParaRPr lang="zh-CN" altLang="zh-CN" sz="1100" kern="100" dirty="0"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3" name="组合 62"/>
            <p:cNvGrpSpPr/>
            <p:nvPr/>
          </p:nvGrpSpPr>
          <p:grpSpPr>
            <a:xfrm>
              <a:off x="1055688" y="3515766"/>
              <a:ext cx="10241577" cy="470649"/>
              <a:chOff x="1055688" y="3515766"/>
              <a:chExt cx="10241577" cy="470649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1055688" y="3752850"/>
                <a:ext cx="10241577" cy="0"/>
              </a:xfrm>
              <a:prstGeom prst="line">
                <a:avLst/>
              </a:prstGeom>
              <a:ln w="44450" cmpd="sng">
                <a:solidFill>
                  <a:schemeClr val="accent1">
                    <a:lumMod val="50000"/>
                  </a:schemeClr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组合 64"/>
              <p:cNvGrpSpPr/>
              <p:nvPr/>
            </p:nvGrpSpPr>
            <p:grpSpPr>
              <a:xfrm flipH="1">
                <a:off x="1562801" y="3523518"/>
                <a:ext cx="458664" cy="458664"/>
                <a:chOff x="3277003" y="4878914"/>
                <a:chExt cx="281522" cy="281522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3277003" y="4878914"/>
                  <a:ext cx="281522" cy="28152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3311781" y="4913692"/>
                  <a:ext cx="211966" cy="21196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 flipH="1">
                <a:off x="2959370" y="3515767"/>
                <a:ext cx="458664" cy="458664"/>
                <a:chOff x="3277003" y="4878914"/>
                <a:chExt cx="281522" cy="281522"/>
              </a:xfrm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3277003" y="4878914"/>
                  <a:ext cx="281522" cy="28152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3311781" y="4913692"/>
                  <a:ext cx="211966" cy="21196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 flipH="1">
                <a:off x="4403645" y="3515769"/>
                <a:ext cx="458664" cy="458664"/>
                <a:chOff x="3277003" y="4878914"/>
                <a:chExt cx="281522" cy="281522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3277003" y="4878914"/>
                  <a:ext cx="281522" cy="28152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3311781" y="4913692"/>
                  <a:ext cx="211966" cy="21196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 flipH="1">
                <a:off x="5334969" y="3527751"/>
                <a:ext cx="458664" cy="458664"/>
                <a:chOff x="3277003" y="4878914"/>
                <a:chExt cx="281522" cy="281522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3277003" y="4878914"/>
                  <a:ext cx="281522" cy="28152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3311781" y="4913692"/>
                  <a:ext cx="211966" cy="21196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 flipH="1">
                <a:off x="7715598" y="3515766"/>
                <a:ext cx="458664" cy="458664"/>
                <a:chOff x="3277003" y="4878914"/>
                <a:chExt cx="281522" cy="28152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3277003" y="4878914"/>
                  <a:ext cx="281522" cy="28152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3311781" y="4913692"/>
                  <a:ext cx="211966" cy="21196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 flipH="1">
                <a:off x="8891923" y="3515766"/>
                <a:ext cx="458664" cy="458664"/>
                <a:chOff x="3277003" y="4878914"/>
                <a:chExt cx="281522" cy="281522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3277003" y="4878914"/>
                  <a:ext cx="281522" cy="28152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311781" y="4913692"/>
                  <a:ext cx="211966" cy="21196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 flipH="1">
                <a:off x="9473337" y="3523518"/>
                <a:ext cx="458664" cy="458664"/>
                <a:chOff x="3277003" y="4878914"/>
                <a:chExt cx="281522" cy="281522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3277003" y="4878914"/>
                  <a:ext cx="281522" cy="28152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3311781" y="4913692"/>
                  <a:ext cx="211966" cy="21196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pic>
          <p:nvPicPr>
            <p:cNvPr id="86" name="Picture 2" descr="G:\Company\界面制作&amp;配图\PPT图标\部署元件\黑客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0134" y="3173593"/>
              <a:ext cx="1004462" cy="1143008"/>
            </a:xfrm>
            <a:prstGeom prst="rect">
              <a:avLst/>
            </a:prstGeom>
            <a:noFill/>
          </p:spPr>
        </p:pic>
        <p:sp>
          <p:nvSpPr>
            <p:cNvPr id="87" name="文本框 135"/>
            <p:cNvSpPr txBox="1"/>
            <p:nvPr/>
          </p:nvSpPr>
          <p:spPr>
            <a:xfrm>
              <a:off x="5007717" y="3203623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方正正中黑简体" panose="02000000000000000000" pitchFamily="2" charset="-122"/>
                  <a:ea typeface="方正正中黑简体" panose="02000000000000000000" pitchFamily="2" charset="-122"/>
                </a:defRPr>
              </a:lvl1pPr>
            </a:lstStyle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利用漏洞修补前的时间进行入侵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550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以攻为守的安全情报分析</a:t>
            </a:r>
            <a:endParaRPr lang="da-DK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以攻为守的安全情报分析原型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"/>
          <p:cNvSpPr txBox="1"/>
          <p:nvPr/>
        </p:nvSpPr>
        <p:spPr>
          <a:xfrm>
            <a:off x="214421" y="1194544"/>
            <a:ext cx="870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以攻为守的安全情报分析来源于渗透测试，在进行入侵时往往先锁定目标，然后进行大规模的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信息收集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再发现一个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脆弱点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时进行利用，并持续扩大，最后成功入侵。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09154" y="2501022"/>
            <a:ext cx="8410998" cy="1562058"/>
            <a:chOff x="1052950" y="4548281"/>
            <a:chExt cx="9606244" cy="1800197"/>
          </a:xfrm>
        </p:grpSpPr>
        <p:sp>
          <p:nvSpPr>
            <p:cNvPr id="94" name="椭圆 93"/>
            <p:cNvSpPr/>
            <p:nvPr/>
          </p:nvSpPr>
          <p:spPr>
            <a:xfrm>
              <a:off x="1052950" y="4548281"/>
              <a:ext cx="1790487" cy="1792878"/>
            </a:xfrm>
            <a:prstGeom prst="ellipse">
              <a:avLst/>
            </a:prstGeom>
            <a:solidFill>
              <a:srgbClr val="284448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文本框 10"/>
            <p:cNvSpPr txBox="1"/>
            <p:nvPr/>
          </p:nvSpPr>
          <p:spPr>
            <a:xfrm>
              <a:off x="1163851" y="521859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确定目标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681242" y="4548281"/>
              <a:ext cx="1790487" cy="1792878"/>
            </a:xfrm>
            <a:prstGeom prst="ellipse">
              <a:avLst/>
            </a:prstGeom>
            <a:solidFill>
              <a:srgbClr val="284448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>
            <a:xfrm>
              <a:off x="5471729" y="5500708"/>
              <a:ext cx="804690" cy="7322"/>
            </a:xfrm>
            <a:prstGeom prst="straightConnector1">
              <a:avLst/>
            </a:prstGeom>
            <a:noFill/>
            <a:ln w="19050" cap="flat" cmpd="sng" algn="ctr">
              <a:solidFill>
                <a:srgbClr val="284448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98" name="文本框 14"/>
            <p:cNvSpPr txBox="1"/>
            <p:nvPr/>
          </p:nvSpPr>
          <p:spPr>
            <a:xfrm>
              <a:off x="3819609" y="522753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信息收集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6276419" y="4555600"/>
              <a:ext cx="1790487" cy="1792878"/>
            </a:xfrm>
            <a:prstGeom prst="ellipse">
              <a:avLst/>
            </a:prstGeom>
            <a:solidFill>
              <a:srgbClr val="284448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8066906" y="5508030"/>
              <a:ext cx="80469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284448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01" name="文本框 17"/>
            <p:cNvSpPr txBox="1"/>
            <p:nvPr/>
          </p:nvSpPr>
          <p:spPr>
            <a:xfrm>
              <a:off x="6388161" y="5172100"/>
              <a:ext cx="1512168" cy="425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漏洞</a:t>
              </a:r>
              <a:r>
                <a:rPr lang="zh-CN" altLang="en-US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发现</a:t>
              </a:r>
              <a:endParaRPr lang="zh-CN" altLang="en-US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8868707" y="4548281"/>
              <a:ext cx="1790487" cy="1792878"/>
            </a:xfrm>
            <a:prstGeom prst="ellipse">
              <a:avLst/>
            </a:prstGeom>
            <a:solidFill>
              <a:srgbClr val="284448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文本框 21"/>
            <p:cNvSpPr txBox="1"/>
            <p:nvPr/>
          </p:nvSpPr>
          <p:spPr>
            <a:xfrm>
              <a:off x="8994172" y="516215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成功入侵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2843437" y="5460113"/>
              <a:ext cx="80469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284448"/>
              </a:solidFill>
              <a:prstDash val="solid"/>
              <a:miter lim="800000"/>
              <a:tailEnd type="arrow"/>
            </a:ln>
            <a:effectLst/>
          </p:spPr>
        </p:cxnSp>
      </p:grpSp>
      <p:sp>
        <p:nvSpPr>
          <p:cNvPr id="93" name="矩形 92"/>
          <p:cNvSpPr/>
          <p:nvPr/>
        </p:nvSpPr>
        <p:spPr>
          <a:xfrm>
            <a:off x="1975241" y="4056730"/>
            <a:ext cx="4464978" cy="8011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渗透测试的过程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0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以攻为守的安全情报分析技术架构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625" y="1146472"/>
            <a:ext cx="8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以外网资产作为持续监控对象，模拟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攻击过程中的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资产发现、信息收集、漏洞挖掘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，定位企业外网脆弱点，先于恶意攻击者发现问题所在。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394"/>
          <p:cNvSpPr txBox="1">
            <a:spLocks noChangeArrowheads="1"/>
          </p:cNvSpPr>
          <p:nvPr/>
        </p:nvSpPr>
        <p:spPr bwMode="auto">
          <a:xfrm>
            <a:off x="1335243" y="2458971"/>
            <a:ext cx="666364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7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</a:t>
            </a:r>
          </a:p>
        </p:txBody>
      </p:sp>
      <p:sp>
        <p:nvSpPr>
          <p:cNvPr id="39" name="右箭头 38"/>
          <p:cNvSpPr/>
          <p:nvPr/>
        </p:nvSpPr>
        <p:spPr>
          <a:xfrm>
            <a:off x="721134" y="4199485"/>
            <a:ext cx="719263" cy="18216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394"/>
          <p:cNvSpPr txBox="1">
            <a:spLocks noChangeArrowheads="1"/>
          </p:cNvSpPr>
          <p:nvPr/>
        </p:nvSpPr>
        <p:spPr bwMode="auto">
          <a:xfrm rot="18691576">
            <a:off x="1394291" y="3251776"/>
            <a:ext cx="16002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基于</a:t>
            </a:r>
            <a:r>
              <a:rPr lang="en-US" altLang="zh-CN" sz="17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rule</a:t>
            </a:r>
            <a:r>
              <a:rPr lang="zh-CN" altLang="en-US" sz="17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关联</a:t>
            </a:r>
            <a:endParaRPr lang="en-US" altLang="ko-KR" sz="1700" b="1" kern="0" dirty="0" smtClean="0">
              <a:solidFill>
                <a:schemeClr val="bg1"/>
              </a:solidFill>
              <a:ea typeface="굴림" charset="-127"/>
              <a:cs typeface="Arial" pitchFamily="34" charset="0"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2449714" y="1887240"/>
            <a:ext cx="2141661" cy="2241953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9" y="451"/>
              </a:cxn>
              <a:cxn ang="0">
                <a:pos x="434" y="313"/>
              </a:cxn>
              <a:cxn ang="0">
                <a:pos x="0" y="0"/>
              </a:cxn>
              <a:cxn ang="0">
                <a:pos x="0" y="445"/>
              </a:cxn>
              <a:cxn ang="0">
                <a:pos x="0" y="454"/>
              </a:cxn>
            </a:cxnLst>
            <a:rect l="0" t="0" r="r" b="b"/>
            <a:pathLst>
              <a:path w="434" h="454">
                <a:moveTo>
                  <a:pt x="0" y="454"/>
                </a:moveTo>
                <a:cubicBezTo>
                  <a:pt x="9" y="451"/>
                  <a:pt x="9" y="451"/>
                  <a:pt x="9" y="451"/>
                </a:cubicBezTo>
                <a:cubicBezTo>
                  <a:pt x="434" y="313"/>
                  <a:pt x="434" y="313"/>
                  <a:pt x="434" y="313"/>
                </a:cubicBezTo>
                <a:cubicBezTo>
                  <a:pt x="371" y="132"/>
                  <a:pt x="201" y="2"/>
                  <a:pt x="0" y="0"/>
                </a:cubicBezTo>
                <a:cubicBezTo>
                  <a:pt x="0" y="445"/>
                  <a:pt x="0" y="445"/>
                  <a:pt x="0" y="445"/>
                </a:cubicBezTo>
                <a:lnTo>
                  <a:pt x="0" y="45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51639" y="1887240"/>
            <a:ext cx="2143750" cy="2241953"/>
          </a:xfrm>
          <a:custGeom>
            <a:avLst/>
            <a:gdLst/>
            <a:ahLst/>
            <a:cxnLst>
              <a:cxn ang="0">
                <a:pos x="434" y="454"/>
              </a:cxn>
              <a:cxn ang="0">
                <a:pos x="434" y="445"/>
              </a:cxn>
              <a:cxn ang="0">
                <a:pos x="434" y="0"/>
              </a:cxn>
              <a:cxn ang="0">
                <a:pos x="0" y="313"/>
              </a:cxn>
              <a:cxn ang="0">
                <a:pos x="425" y="451"/>
              </a:cxn>
              <a:cxn ang="0">
                <a:pos x="434" y="454"/>
              </a:cxn>
            </a:cxnLst>
            <a:rect l="0" t="0" r="r" b="b"/>
            <a:pathLst>
              <a:path w="434" h="454">
                <a:moveTo>
                  <a:pt x="434" y="454"/>
                </a:moveTo>
                <a:cubicBezTo>
                  <a:pt x="434" y="445"/>
                  <a:pt x="434" y="445"/>
                  <a:pt x="434" y="445"/>
                </a:cubicBezTo>
                <a:cubicBezTo>
                  <a:pt x="434" y="0"/>
                  <a:pt x="434" y="0"/>
                  <a:pt x="434" y="0"/>
                </a:cubicBezTo>
                <a:cubicBezTo>
                  <a:pt x="233" y="2"/>
                  <a:pt x="63" y="132"/>
                  <a:pt x="0" y="313"/>
                </a:cubicBezTo>
                <a:cubicBezTo>
                  <a:pt x="425" y="451"/>
                  <a:pt x="425" y="451"/>
                  <a:pt x="425" y="451"/>
                </a:cubicBezTo>
                <a:lnTo>
                  <a:pt x="434" y="45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22"/>
          <p:cNvGrpSpPr/>
          <p:nvPr/>
        </p:nvGrpSpPr>
        <p:grpSpPr>
          <a:xfrm>
            <a:off x="128362" y="3481471"/>
            <a:ext cx="4586288" cy="2985787"/>
            <a:chOff x="2195513" y="2836190"/>
            <a:chExt cx="4586288" cy="29857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4531490" y="2836190"/>
              <a:ext cx="2250311" cy="2528203"/>
            </a:xfrm>
            <a:custGeom>
              <a:avLst/>
              <a:gdLst/>
              <a:ahLst/>
              <a:cxnLst>
                <a:cxn ang="0">
                  <a:pos x="456" y="141"/>
                </a:cxn>
                <a:cxn ang="0">
                  <a:pos x="434" y="0"/>
                </a:cxn>
                <a:cxn ang="0">
                  <a:pos x="9" y="138"/>
                </a:cxn>
                <a:cxn ang="0">
                  <a:pos x="0" y="141"/>
                </a:cxn>
                <a:cxn ang="0">
                  <a:pos x="6" y="148"/>
                </a:cxn>
                <a:cxn ang="0">
                  <a:pos x="270" y="512"/>
                </a:cxn>
                <a:cxn ang="0">
                  <a:pos x="456" y="141"/>
                </a:cxn>
              </a:cxnLst>
              <a:rect l="0" t="0" r="r" b="b"/>
              <a:pathLst>
                <a:path w="456" h="512">
                  <a:moveTo>
                    <a:pt x="456" y="141"/>
                  </a:moveTo>
                  <a:cubicBezTo>
                    <a:pt x="456" y="92"/>
                    <a:pt x="448" y="44"/>
                    <a:pt x="434" y="0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270" y="512"/>
                    <a:pt x="270" y="512"/>
                    <a:pt x="270" y="512"/>
                  </a:cubicBezTo>
                  <a:cubicBezTo>
                    <a:pt x="383" y="428"/>
                    <a:pt x="456" y="293"/>
                    <a:pt x="456" y="14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2195513" y="2836190"/>
              <a:ext cx="2252400" cy="2528203"/>
            </a:xfrm>
            <a:custGeom>
              <a:avLst/>
              <a:gdLst/>
              <a:ahLst/>
              <a:cxnLst>
                <a:cxn ang="0">
                  <a:pos x="456" y="141"/>
                </a:cxn>
                <a:cxn ang="0">
                  <a:pos x="447" y="138"/>
                </a:cxn>
                <a:cxn ang="0">
                  <a:pos x="22" y="0"/>
                </a:cxn>
                <a:cxn ang="0">
                  <a:pos x="0" y="141"/>
                </a:cxn>
                <a:cxn ang="0">
                  <a:pos x="186" y="512"/>
                </a:cxn>
                <a:cxn ang="0">
                  <a:pos x="450" y="148"/>
                </a:cxn>
                <a:cxn ang="0">
                  <a:pos x="456" y="141"/>
                </a:cxn>
              </a:cxnLst>
              <a:rect l="0" t="0" r="r" b="b"/>
              <a:pathLst>
                <a:path w="456" h="512">
                  <a:moveTo>
                    <a:pt x="456" y="141"/>
                  </a:moveTo>
                  <a:cubicBezTo>
                    <a:pt x="447" y="138"/>
                    <a:pt x="447" y="138"/>
                    <a:pt x="447" y="13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8" y="44"/>
                    <a:pt x="0" y="92"/>
                    <a:pt x="0" y="141"/>
                  </a:cubicBezTo>
                  <a:cubicBezTo>
                    <a:pt x="0" y="293"/>
                    <a:pt x="73" y="428"/>
                    <a:pt x="186" y="512"/>
                  </a:cubicBezTo>
                  <a:cubicBezTo>
                    <a:pt x="450" y="148"/>
                    <a:pt x="450" y="148"/>
                    <a:pt x="450" y="148"/>
                  </a:cubicBezTo>
                  <a:lnTo>
                    <a:pt x="456" y="14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3158738" y="3561220"/>
              <a:ext cx="2659838" cy="2260757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64" y="8"/>
                </a:cxn>
                <a:cxn ang="0">
                  <a:pos x="0" y="372"/>
                </a:cxn>
                <a:cxn ang="0">
                  <a:pos x="270" y="458"/>
                </a:cxn>
                <a:cxn ang="0">
                  <a:pos x="539" y="372"/>
                </a:cxn>
                <a:cxn ang="0">
                  <a:pos x="275" y="8"/>
                </a:cxn>
                <a:cxn ang="0">
                  <a:pos x="269" y="0"/>
                </a:cxn>
              </a:cxnLst>
              <a:rect l="0" t="0" r="r" b="b"/>
              <a:pathLst>
                <a:path w="539" h="458">
                  <a:moveTo>
                    <a:pt x="269" y="0"/>
                  </a:moveTo>
                  <a:cubicBezTo>
                    <a:pt x="264" y="8"/>
                    <a:pt x="264" y="8"/>
                    <a:pt x="264" y="8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76" y="426"/>
                    <a:pt x="169" y="458"/>
                    <a:pt x="270" y="458"/>
                  </a:cubicBezTo>
                  <a:cubicBezTo>
                    <a:pt x="370" y="458"/>
                    <a:pt x="463" y="426"/>
                    <a:pt x="539" y="372"/>
                  </a:cubicBezTo>
                  <a:cubicBezTo>
                    <a:pt x="275" y="8"/>
                    <a:pt x="275" y="8"/>
                    <a:pt x="275" y="8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Rectangle 16"/>
          <p:cNvSpPr/>
          <p:nvPr/>
        </p:nvSpPr>
        <p:spPr>
          <a:xfrm>
            <a:off x="1361849" y="555285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itchFamily="34" charset="0"/>
              </a:rPr>
              <a:t>外部信息收集</a:t>
            </a:r>
            <a:endParaRPr lang="en-US" sz="20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Arial" pitchFamily="34" charset="0"/>
            </a:endParaRPr>
          </a:p>
        </p:txBody>
      </p:sp>
      <p:sp>
        <p:nvSpPr>
          <p:cNvPr id="48" name="Rectangle 17"/>
          <p:cNvSpPr/>
          <p:nvPr/>
        </p:nvSpPr>
        <p:spPr>
          <a:xfrm>
            <a:off x="147548" y="4257458"/>
            <a:ext cx="1219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itchFamily="34" charset="0"/>
              </a:rPr>
              <a:t>资产信息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itchFamily="34" charset="0"/>
              </a:rPr>
              <a:t>收集</a:t>
            </a:r>
            <a:endParaRPr lang="en-US" altLang="zh-CN" sz="20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Arial" pitchFamily="34" charset="0"/>
            </a:endParaRPr>
          </a:p>
        </p:txBody>
      </p:sp>
      <p:sp>
        <p:nvSpPr>
          <p:cNvPr id="49" name="Rectangle 19"/>
          <p:cNvSpPr/>
          <p:nvPr/>
        </p:nvSpPr>
        <p:spPr>
          <a:xfrm>
            <a:off x="2562133" y="2608106"/>
            <a:ext cx="16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itchFamily="34" charset="0"/>
              </a:rPr>
              <a:t>人工情报分析</a:t>
            </a:r>
            <a:endParaRPr lang="en-US" altLang="zh-CN" sz="20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Arial" pitchFamily="34" charset="0"/>
            </a:endParaRPr>
          </a:p>
        </p:txBody>
      </p:sp>
      <p:sp>
        <p:nvSpPr>
          <p:cNvPr id="50" name="Rectangle 20"/>
          <p:cNvSpPr/>
          <p:nvPr/>
        </p:nvSpPr>
        <p:spPr>
          <a:xfrm>
            <a:off x="659663" y="2496764"/>
            <a:ext cx="1577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itchFamily="34" charset="0"/>
              </a:rPr>
              <a:t>自动资产发现</a:t>
            </a:r>
            <a:endParaRPr lang="en-US" sz="20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Arial" pitchFamily="34" charset="0"/>
            </a:endParaRPr>
          </a:p>
        </p:txBody>
      </p:sp>
      <p:sp>
        <p:nvSpPr>
          <p:cNvPr id="51" name="Oval 21"/>
          <p:cNvSpPr/>
          <p:nvPr/>
        </p:nvSpPr>
        <p:spPr>
          <a:xfrm>
            <a:off x="1641907" y="3393524"/>
            <a:ext cx="1564561" cy="1564561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情报分析</a:t>
            </a:r>
            <a:endParaRPr lang="en-US" sz="2800" b="1" dirty="0">
              <a:solidFill>
                <a:schemeClr val="tx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2" name="Circular Arrow 14"/>
          <p:cNvSpPr/>
          <p:nvPr/>
        </p:nvSpPr>
        <p:spPr>
          <a:xfrm rot="5594314" flipH="1">
            <a:off x="1011145" y="2798899"/>
            <a:ext cx="2808187" cy="2808186"/>
          </a:xfrm>
          <a:prstGeom prst="circularArrow">
            <a:avLst>
              <a:gd name="adj1" fmla="val 7909"/>
              <a:gd name="adj2" fmla="val 985429"/>
              <a:gd name="adj3" fmla="val 20159383"/>
              <a:gd name="adj4" fmla="val 997241"/>
              <a:gd name="adj5" fmla="val 1373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18"/>
          <p:cNvSpPr/>
          <p:nvPr/>
        </p:nvSpPr>
        <p:spPr>
          <a:xfrm>
            <a:off x="3424979" y="4257458"/>
            <a:ext cx="1219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itchFamily="34" charset="0"/>
              </a:rPr>
              <a:t>自动化数据</a:t>
            </a:r>
            <a:r>
              <a:rPr lang="zh-CN" altLang="en-US" sz="20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" pitchFamily="34" charset="0"/>
              </a:rPr>
              <a:t>挖掘</a:t>
            </a:r>
            <a:endParaRPr lang="en-US" altLang="zh-CN" sz="20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Arial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644178" y="2712388"/>
            <a:ext cx="424524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以攻击者的角度挖掘企业的脆弱点</a:t>
            </a:r>
            <a:endParaRPr lang="zh-CN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93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以攻为守的安全情报分析技术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自动资产发现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1151760"/>
            <a:ext cx="9307773" cy="4508793"/>
            <a:chOff x="1011974" y="1412593"/>
            <a:chExt cx="9646187" cy="3680262"/>
          </a:xfrm>
        </p:grpSpPr>
        <p:sp>
          <p:nvSpPr>
            <p:cNvPr id="25" name="矩形 24"/>
            <p:cNvSpPr/>
            <p:nvPr/>
          </p:nvSpPr>
          <p:spPr bwMode="auto">
            <a:xfrm>
              <a:off x="3206346" y="2428669"/>
              <a:ext cx="7112361" cy="26641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28444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15127" y="2428669"/>
              <a:ext cx="2011002" cy="266418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28444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1328573" y="3485556"/>
              <a:ext cx="1584110" cy="504035"/>
            </a:xfrm>
            <a:prstGeom prst="roundRect">
              <a:avLst/>
            </a:prstGeom>
            <a:solidFill>
              <a:srgbClr val="284448">
                <a:lumMod val="75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主域名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282855" y="4300799"/>
              <a:ext cx="2124882" cy="504035"/>
            </a:xfrm>
            <a:prstGeom prst="roundRect">
              <a:avLst/>
            </a:prstGeom>
            <a:solidFill>
              <a:srgbClr val="284448">
                <a:lumMod val="75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网段</a:t>
              </a: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290130" y="3508744"/>
              <a:ext cx="2124882" cy="504035"/>
            </a:xfrm>
            <a:prstGeom prst="roundRect">
              <a:avLst/>
            </a:prstGeom>
            <a:solidFill>
              <a:srgbClr val="284448">
                <a:lumMod val="75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真实</a:t>
              </a:r>
              <a:r>
                <a:rPr kumimoji="0" lang="en-US" altLang="zh-CN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IP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282855" y="2725604"/>
              <a:ext cx="2124882" cy="504035"/>
            </a:xfrm>
            <a:prstGeom prst="roundRect">
              <a:avLst/>
            </a:prstGeom>
            <a:solidFill>
              <a:srgbClr val="284448">
                <a:lumMod val="75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子域名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736406" y="2723899"/>
              <a:ext cx="2124882" cy="504035"/>
            </a:xfrm>
            <a:prstGeom prst="roundRect">
              <a:avLst/>
            </a:prstGeom>
            <a:solidFill>
              <a:srgbClr val="284448">
                <a:lumMod val="60000"/>
                <a:lumOff val="40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a.test.com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8088593" y="2725604"/>
              <a:ext cx="2124882" cy="504035"/>
            </a:xfrm>
            <a:prstGeom prst="roundRect">
              <a:avLst/>
            </a:prstGeom>
            <a:solidFill>
              <a:srgbClr val="284448">
                <a:lumMod val="60000"/>
                <a:lumOff val="40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b.test.com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736406" y="3508744"/>
              <a:ext cx="2124882" cy="504035"/>
            </a:xfrm>
            <a:prstGeom prst="roundRect">
              <a:avLst/>
            </a:prstGeom>
            <a:solidFill>
              <a:srgbClr val="284448">
                <a:lumMod val="60000"/>
                <a:lumOff val="40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子域名对应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IP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5736406" y="4300799"/>
              <a:ext cx="2124882" cy="504035"/>
            </a:xfrm>
            <a:prstGeom prst="roundRect">
              <a:avLst/>
            </a:prstGeom>
            <a:solidFill>
              <a:srgbClr val="284448">
                <a:lumMod val="60000"/>
                <a:lumOff val="40000"/>
              </a:srgbClr>
            </a:solidFill>
            <a:ln w="9525" cap="flat" cmpd="sng" algn="ctr">
              <a:solidFill>
                <a:srgbClr val="2844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747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域名所在网段</a:t>
              </a:r>
            </a:p>
          </p:txBody>
        </p:sp>
        <p:sp>
          <p:nvSpPr>
            <p:cNvPr id="35" name="TextBox 14"/>
            <p:cNvSpPr txBox="1"/>
            <p:nvPr/>
          </p:nvSpPr>
          <p:spPr>
            <a:xfrm>
              <a:off x="1454046" y="4167266"/>
              <a:ext cx="1458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test.com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2"/>
            <p:cNvSpPr>
              <a:spLocks noChangeArrowheads="1"/>
            </p:cNvSpPr>
            <p:nvPr/>
          </p:nvSpPr>
          <p:spPr bwMode="auto">
            <a:xfrm>
              <a:off x="1011974" y="1412593"/>
              <a:ext cx="9646187" cy="75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252525"/>
                  </a:solidFill>
                  <a:latin typeface="微软雅黑" pitchFamily="34" charset="-122"/>
                  <a:ea typeface="微软雅黑" pitchFamily="34" charset="-122"/>
                </a:rPr>
                <a:t>      定位资产是情报分析中的关键环节，在互联网</a:t>
              </a:r>
              <a:r>
                <a:rPr lang="en-US" altLang="zh-CN" dirty="0" smtClean="0">
                  <a:solidFill>
                    <a:srgbClr val="252525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dirty="0">
                  <a:solidFill>
                    <a:srgbClr val="252525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dirty="0" smtClean="0">
                  <a:solidFill>
                    <a:srgbClr val="252525"/>
                  </a:solidFill>
                  <a:latin typeface="微软雅黑" pitchFamily="34" charset="-122"/>
                  <a:ea typeface="微软雅黑" pitchFamily="34" charset="-122"/>
                </a:rPr>
                <a:t>企业中，外网资产</a:t>
              </a:r>
              <a:r>
                <a:rPr lang="zh-CN" altLang="en-US" dirty="0">
                  <a:solidFill>
                    <a:srgbClr val="252525"/>
                  </a:solidFill>
                  <a:latin typeface="微软雅黑" pitchFamily="34" charset="-122"/>
                  <a:ea typeface="微软雅黑" pitchFamily="34" charset="-122"/>
                </a:rPr>
                <a:t>变更</a:t>
              </a:r>
              <a:r>
                <a:rPr lang="zh-CN" altLang="en-US" dirty="0" smtClean="0">
                  <a:solidFill>
                    <a:srgbClr val="252525"/>
                  </a:solidFill>
                  <a:latin typeface="微软雅黑" pitchFamily="34" charset="-122"/>
                  <a:ea typeface="微软雅黑" pitchFamily="34" charset="-122"/>
                </a:rPr>
                <a:t>速度较快，难以规范整理，必须是“自主挖掘”。</a:t>
              </a:r>
              <a:endParaRPr lang="zh-CN" altLang="en-US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3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自动资产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子域名发现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0728" y="1147500"/>
            <a:ext cx="10077347" cy="4827440"/>
            <a:chOff x="120728" y="1147500"/>
            <a:chExt cx="10077347" cy="4827440"/>
          </a:xfrm>
        </p:grpSpPr>
        <p:sp>
          <p:nvSpPr>
            <p:cNvPr id="6" name="矩形 2"/>
            <p:cNvSpPr>
              <a:spLocks noChangeArrowheads="1"/>
            </p:cNvSpPr>
            <p:nvPr/>
          </p:nvSpPr>
          <p:spPr bwMode="auto">
            <a:xfrm>
              <a:off x="120728" y="1147500"/>
              <a:ext cx="10077347" cy="499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子域名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的收集是资产发现的重要模块分为：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0729" y="1901371"/>
              <a:ext cx="1803744" cy="66765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搜索引擎抓取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2064923" y="1941062"/>
              <a:ext cx="223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通过搜索引擎挖掘子域名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0728" y="3026227"/>
              <a:ext cx="1803746" cy="66765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全球</a:t>
              </a:r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DNS A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记录查询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2048774" y="3178179"/>
              <a:ext cx="2249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通过全球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DNS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数据库查找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0729" y="4136576"/>
              <a:ext cx="1803746" cy="66765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常见子域名爆破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2106830" y="4285738"/>
              <a:ext cx="248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前缀数据库暴力猜测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265387" y="2925850"/>
              <a:ext cx="1175657" cy="66765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644539" y="2911335"/>
              <a:ext cx="1392501" cy="66765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外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网域名资产库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7037040" y="1948984"/>
              <a:ext cx="2204538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发现未知的外网子域名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itchFamily="2" charset="2"/>
                <a:buChar char="Ø"/>
              </a:pP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发现外网资产变更，如临时部署在外网的测试服务器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itchFamily="2" charset="2"/>
                <a:buChar char="Ø"/>
              </a:pP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发现已遗弃的未知域名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31076" y="5267054"/>
              <a:ext cx="52985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40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收集边缘子域名</a:t>
              </a:r>
              <a:endPara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8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自动资产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子域名发现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32749" y="973875"/>
            <a:ext cx="367596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登录后台发现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" b="27367"/>
          <a:stretch/>
        </p:blipFill>
        <p:spPr>
          <a:xfrm>
            <a:off x="2863069" y="1223687"/>
            <a:ext cx="5786050" cy="2382285"/>
          </a:xfrm>
          <a:prstGeom prst="rect">
            <a:avLst/>
          </a:prstGeom>
        </p:spPr>
      </p:pic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232749" y="3590696"/>
            <a:ext cx="36759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测试服务器发现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6"/>
          <a:stretch/>
        </p:blipFill>
        <p:spPr bwMode="auto">
          <a:xfrm>
            <a:off x="2863069" y="3824482"/>
            <a:ext cx="3856533" cy="303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1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以攻为守的安全情报分析技术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资产信息收集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0" y="1151760"/>
            <a:ext cx="93077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     通过确定的资产信息，对资产进行大范围的信息收集，包括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指纹、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信息识别、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搜索引擎信息、社工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" y="2364535"/>
            <a:ext cx="9144000" cy="4118152"/>
            <a:chOff x="1803201" y="2401193"/>
            <a:chExt cx="9786695" cy="4401362"/>
          </a:xfrm>
        </p:grpSpPr>
        <p:grpSp>
          <p:nvGrpSpPr>
            <p:cNvPr id="21" name="组合 20"/>
            <p:cNvGrpSpPr/>
            <p:nvPr/>
          </p:nvGrpSpPr>
          <p:grpSpPr>
            <a:xfrm>
              <a:off x="1803201" y="2473763"/>
              <a:ext cx="3400612" cy="3400612"/>
              <a:chOff x="3090338" y="1970048"/>
              <a:chExt cx="3400612" cy="3400612"/>
            </a:xfrm>
          </p:grpSpPr>
          <p:sp>
            <p:nvSpPr>
              <p:cNvPr id="55" name="文本框 17"/>
              <p:cNvSpPr txBox="1"/>
              <p:nvPr/>
            </p:nvSpPr>
            <p:spPr>
              <a:xfrm>
                <a:off x="3538842" y="3406372"/>
                <a:ext cx="2532633" cy="427626"/>
              </a:xfrm>
              <a:prstGeom prst="rect">
                <a:avLst/>
              </a:prstGeom>
              <a:noFill/>
              <a:ln>
                <a:solidFill>
                  <a:sysClr val="windowText" lastClr="000000">
                    <a:lumMod val="95000"/>
                    <a:lumOff val="5000"/>
                  </a:sys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CE1">
                        <a:lumMod val="1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资产信息收集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 rot="20822887">
                <a:off x="3204804" y="2069999"/>
                <a:ext cx="3200710" cy="3200710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lg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090338" y="1970048"/>
                <a:ext cx="3400612" cy="3400612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lg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996131" y="2401193"/>
              <a:ext cx="1848086" cy="1096504"/>
              <a:chOff x="7161609" y="1907363"/>
              <a:chExt cx="1848086" cy="10965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7913191" y="1907363"/>
                <a:ext cx="1096504" cy="1096504"/>
              </a:xfrm>
              <a:prstGeom prst="donut">
                <a:avLst>
                  <a:gd name="adj" fmla="val 5385"/>
                </a:avLst>
              </a:prstGeom>
              <a:solidFill>
                <a:srgbClr val="4F81BD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1016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53" idx="2"/>
              </p:cNvCxnSpPr>
              <p:nvPr/>
            </p:nvCxnSpPr>
            <p:spPr>
              <a:xfrm flipV="1">
                <a:off x="7161609" y="2455615"/>
                <a:ext cx="751582" cy="456086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23" name="同心圆 22"/>
            <p:cNvSpPr/>
            <p:nvPr/>
          </p:nvSpPr>
          <p:spPr>
            <a:xfrm>
              <a:off x="7215371" y="3227461"/>
              <a:ext cx="1478542" cy="1525466"/>
            </a:xfrm>
            <a:prstGeom prst="donut">
              <a:avLst>
                <a:gd name="adj" fmla="val 5385"/>
              </a:avLst>
            </a:prstGeom>
            <a:solidFill>
              <a:srgbClr val="4F81BD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>
              <a:endCxn id="23" idx="2"/>
            </p:cNvCxnSpPr>
            <p:nvPr/>
          </p:nvCxnSpPr>
          <p:spPr>
            <a:xfrm>
              <a:off x="5238703" y="3984003"/>
              <a:ext cx="1976668" cy="6191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grpSp>
          <p:nvGrpSpPr>
            <p:cNvPr id="38" name="组合 37"/>
            <p:cNvGrpSpPr/>
            <p:nvPr/>
          </p:nvGrpSpPr>
          <p:grpSpPr>
            <a:xfrm>
              <a:off x="4887314" y="5332522"/>
              <a:ext cx="1888284" cy="1470033"/>
              <a:chOff x="7097762" y="4838692"/>
              <a:chExt cx="1888284" cy="1470033"/>
            </a:xfrm>
          </p:grpSpPr>
          <p:sp>
            <p:nvSpPr>
              <p:cNvPr id="51" name="同心圆 50"/>
              <p:cNvSpPr/>
              <p:nvPr/>
            </p:nvSpPr>
            <p:spPr>
              <a:xfrm>
                <a:off x="7526979" y="4849658"/>
                <a:ext cx="1459067" cy="1459067"/>
              </a:xfrm>
              <a:prstGeom prst="donut">
                <a:avLst>
                  <a:gd name="adj" fmla="val 5385"/>
                </a:avLst>
              </a:prstGeom>
              <a:solidFill>
                <a:srgbClr val="4F81BD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1016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7097762" y="4838692"/>
                <a:ext cx="507951" cy="338146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9" name="组合 38"/>
            <p:cNvGrpSpPr/>
            <p:nvPr/>
          </p:nvGrpSpPr>
          <p:grpSpPr>
            <a:xfrm>
              <a:off x="5226470" y="4516223"/>
              <a:ext cx="2094698" cy="627881"/>
              <a:chOff x="7481888" y="4022393"/>
              <a:chExt cx="2094698" cy="627881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7481888" y="4022393"/>
                <a:ext cx="1352550" cy="473407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50" name="文本框 34"/>
              <p:cNvSpPr txBox="1"/>
              <p:nvPr/>
            </p:nvSpPr>
            <p:spPr>
              <a:xfrm>
                <a:off x="8917815" y="4342497"/>
                <a:ext cx="6587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同心圆 39"/>
            <p:cNvSpPr/>
            <p:nvPr/>
          </p:nvSpPr>
          <p:spPr>
            <a:xfrm>
              <a:off x="6597954" y="4703075"/>
              <a:ext cx="1146012" cy="1171299"/>
            </a:xfrm>
            <a:prstGeom prst="donut">
              <a:avLst>
                <a:gd name="adj" fmla="val 5385"/>
              </a:avLst>
            </a:prstGeom>
            <a:solidFill>
              <a:srgbClr val="4F81BD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18"/>
            <p:cNvSpPr txBox="1"/>
            <p:nvPr/>
          </p:nvSpPr>
          <p:spPr>
            <a:xfrm>
              <a:off x="7321168" y="3778510"/>
              <a:ext cx="1312625" cy="6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信息识别</a:t>
              </a:r>
            </a:p>
          </p:txBody>
        </p:sp>
        <p:sp>
          <p:nvSpPr>
            <p:cNvPr id="42" name="文本框 3"/>
            <p:cNvSpPr txBox="1"/>
            <p:nvPr/>
          </p:nvSpPr>
          <p:spPr>
            <a:xfrm>
              <a:off x="5747713" y="2669318"/>
              <a:ext cx="1271714" cy="62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指纹识别</a:t>
              </a: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6559057" y="4898406"/>
              <a:ext cx="1312625" cy="6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搜索引擎信息收集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5487256" y="5777874"/>
              <a:ext cx="1149007" cy="6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社工信息收集</a:t>
              </a:r>
            </a:p>
          </p:txBody>
        </p:sp>
        <p:sp>
          <p:nvSpPr>
            <p:cNvPr id="45" name="TextBox 22"/>
            <p:cNvSpPr txBox="1"/>
            <p:nvPr/>
          </p:nvSpPr>
          <p:spPr>
            <a:xfrm>
              <a:off x="6926445" y="2589572"/>
              <a:ext cx="4556021" cy="6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网站关键字、开发语言、中间件、网站描述、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CMS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类型、开源框架类型等</a:t>
              </a:r>
            </a:p>
          </p:txBody>
        </p:sp>
        <p:sp>
          <p:nvSpPr>
            <p:cNvPr id="46" name="TextBox 23"/>
            <p:cNvSpPr txBox="1"/>
            <p:nvPr/>
          </p:nvSpPr>
          <p:spPr>
            <a:xfrm>
              <a:off x="8928013" y="3527738"/>
              <a:ext cx="2661883" cy="6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操作系统、开放端口、服务版本等</a:t>
              </a:r>
            </a:p>
          </p:txBody>
        </p:sp>
        <p:sp>
          <p:nvSpPr>
            <p:cNvPr id="47" name="TextBox 24"/>
            <p:cNvSpPr txBox="1"/>
            <p:nvPr/>
          </p:nvSpPr>
          <p:spPr>
            <a:xfrm>
              <a:off x="8262763" y="4915144"/>
              <a:ext cx="3219703" cy="6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暴露在搜索引擎中的敏感文件、登录页面、敏感信息等</a:t>
              </a:r>
            </a:p>
          </p:txBody>
        </p:sp>
        <p:sp>
          <p:nvSpPr>
            <p:cNvPr id="48" name="TextBox 25"/>
            <p:cNvSpPr txBox="1"/>
            <p:nvPr/>
          </p:nvSpPr>
          <p:spPr>
            <a:xfrm>
              <a:off x="6862553" y="6075626"/>
              <a:ext cx="3396402" cy="39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暴露在开源社区中的敏感信息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资产信息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外网资产信息库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1" y="1067708"/>
            <a:ext cx="90075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     通过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信息识别与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指纹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识别，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结合资产发现功能，形成一个庞大的资产数据库，纵观外网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97915"/>
              </p:ext>
            </p:extLst>
          </p:nvPr>
        </p:nvGraphicFramePr>
        <p:xfrm>
          <a:off x="32307" y="2478476"/>
          <a:ext cx="91116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339"/>
                <a:gridCol w="1822339"/>
                <a:gridCol w="1822339"/>
                <a:gridCol w="1822339"/>
                <a:gridCol w="18223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操作系统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端口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版本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Banner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10.1.1.1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Linux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NA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2.62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NA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10.1.1.1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SSH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9000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OpenSSH4.3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Welcome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6"/>
          <p:cNvSpPr txBox="1"/>
          <p:nvPr/>
        </p:nvSpPr>
        <p:spPr>
          <a:xfrm>
            <a:off x="0" y="1991038"/>
            <a:ext cx="28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32306" y="3740010"/>
            <a:ext cx="28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指纹信息库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52916"/>
              </p:ext>
            </p:extLst>
          </p:nvPr>
        </p:nvGraphicFramePr>
        <p:xfrm>
          <a:off x="32304" y="4241962"/>
          <a:ext cx="9111696" cy="172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616"/>
                <a:gridCol w="1802144"/>
                <a:gridCol w="984261"/>
                <a:gridCol w="1910329"/>
                <a:gridCol w="1340501"/>
                <a:gridCol w="1555845"/>
              </a:tblGrid>
              <a:tr h="54124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域名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服务器类型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端口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版本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开发语言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标题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24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a.test.com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Apache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2.20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PHP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XXX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门户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24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b.test.com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Apache Tomcat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8080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5.0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JSP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后台管理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6200000">
            <a:off x="5120208" y="1389569"/>
            <a:ext cx="0" cy="664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6820" y="1316765"/>
            <a:ext cx="5059942" cy="11079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助力客户成长的企业级应用安全专家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理念：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以攻击者的思路和经验，协助企业做好安全防护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景：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让安全成为企业“互联网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”时代的竞争力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7" r="28262"/>
          <a:stretch/>
        </p:blipFill>
        <p:spPr>
          <a:xfrm>
            <a:off x="219855" y="548680"/>
            <a:ext cx="3173377" cy="42070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70941"/>
            <a:ext cx="3008338" cy="676952"/>
          </a:xfrm>
          <a:prstGeom prst="rect">
            <a:avLst/>
          </a:prstGeom>
        </p:spPr>
      </p:pic>
      <p:sp>
        <p:nvSpPr>
          <p:cNvPr id="29" name="剪去单角的矩形 28"/>
          <p:cNvSpPr/>
          <p:nvPr/>
        </p:nvSpPr>
        <p:spPr>
          <a:xfrm flipV="1">
            <a:off x="82885" y="239542"/>
            <a:ext cx="5898816" cy="539751"/>
          </a:xfrm>
          <a:prstGeom prst="snip1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108381" y="293973"/>
            <a:ext cx="5873319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关于魔方</a:t>
            </a:r>
          </a:p>
        </p:txBody>
      </p:sp>
      <p:sp>
        <p:nvSpPr>
          <p:cNvPr id="6" name="矩形 5"/>
          <p:cNvSpPr/>
          <p:nvPr/>
        </p:nvSpPr>
        <p:spPr>
          <a:xfrm>
            <a:off x="4005713" y="3429000"/>
            <a:ext cx="51113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技术专长：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企业应用安全、代码安全、渗透测试、移动终端安全测试、应用漏洞挖掘、模拟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入侵；</a:t>
            </a:r>
          </a:p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大型企业与金融类企业的应用安全技术实践，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与移动应用开发安全管理、大规模应用漏洞挖掘；</a:t>
            </a:r>
          </a:p>
          <a:p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人员培养：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企业专职安全人员培养、安全团队攻防能力训练；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0144" y="4553854"/>
            <a:ext cx="3795792" cy="313932"/>
          </a:xfrm>
        </p:spPr>
        <p:txBody>
          <a:bodyPr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“魔方”</a:t>
            </a:r>
            <a:r>
              <a:rPr lang="zh-CN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一样灵活多变，紧随时代浪潮</a:t>
            </a:r>
            <a:endParaRPr lang="en-I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2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资产信息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外网资产信息库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0" y="966821"/>
            <a:ext cx="332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网段内敏感端口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0" y="3748458"/>
            <a:ext cx="332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资产中隐藏后台的发现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14049"/>
          <a:stretch/>
        </p:blipFill>
        <p:spPr>
          <a:xfrm>
            <a:off x="349386" y="1366931"/>
            <a:ext cx="6386655" cy="2277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6" y="4253074"/>
            <a:ext cx="7431846" cy="25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资产信息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搜索引擎信息收集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179358" y="937347"/>
            <a:ext cx="8964641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搜索引擎信息收集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是应对非常规入侵的一种新的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手段，通过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Baidu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等各大搜索引擎，结合搜索引擎语法对敏感信息进行收集，包括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登录入口、泄露邮箱、敏感文件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等。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135523" y="2170256"/>
            <a:ext cx="28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登录入口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91976" y="4361258"/>
            <a:ext cx="283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泄露邮箱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39829"/>
          <a:stretch/>
        </p:blipFill>
        <p:spPr>
          <a:xfrm>
            <a:off x="1714784" y="4464038"/>
            <a:ext cx="7105650" cy="22982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4353" b="32566"/>
          <a:stretch/>
        </p:blipFill>
        <p:spPr>
          <a:xfrm>
            <a:off x="1619250" y="2238867"/>
            <a:ext cx="6969807" cy="18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资产信息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搜索引擎信息收集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179359" y="899955"/>
            <a:ext cx="8964641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敏感文件发现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7656"/>
          <a:stretch/>
        </p:blipFill>
        <p:spPr>
          <a:xfrm>
            <a:off x="288541" y="1384260"/>
            <a:ext cx="6753704" cy="2508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25386"/>
          <a:stretch/>
        </p:blipFill>
        <p:spPr>
          <a:xfrm>
            <a:off x="288541" y="4013585"/>
            <a:ext cx="6630874" cy="28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以攻为守的安全情报分析技术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外部信息收集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52265" y="1025858"/>
            <a:ext cx="90917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     外部信息收集主要用于收集互联网上的情报，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重大的安全漏洞所影响的范围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最新的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社工库信息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264" y="2176149"/>
            <a:ext cx="8914315" cy="4245393"/>
            <a:chOff x="1803201" y="2255737"/>
            <a:chExt cx="9786695" cy="4546818"/>
          </a:xfrm>
        </p:grpSpPr>
        <p:grpSp>
          <p:nvGrpSpPr>
            <p:cNvPr id="33" name="组合 32"/>
            <p:cNvGrpSpPr/>
            <p:nvPr/>
          </p:nvGrpSpPr>
          <p:grpSpPr>
            <a:xfrm>
              <a:off x="1803201" y="2473763"/>
              <a:ext cx="3400612" cy="3400612"/>
              <a:chOff x="3090338" y="1970048"/>
              <a:chExt cx="3400612" cy="3400612"/>
            </a:xfrm>
          </p:grpSpPr>
          <p:sp>
            <p:nvSpPr>
              <p:cNvPr id="76" name="文本框 17"/>
              <p:cNvSpPr txBox="1"/>
              <p:nvPr/>
            </p:nvSpPr>
            <p:spPr>
              <a:xfrm>
                <a:off x="3538842" y="3215422"/>
                <a:ext cx="2532633" cy="75814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外部信息收集</a:t>
                </a:r>
                <a:endParaRPr lang="en-US" altLang="zh-CN" sz="2000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引擎</a:t>
                </a:r>
                <a:endPara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20822887">
                <a:off x="3204804" y="2069999"/>
                <a:ext cx="3200710" cy="320071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090338" y="1970048"/>
                <a:ext cx="3400612" cy="3400612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32284" y="2255737"/>
              <a:ext cx="1848086" cy="1096504"/>
              <a:chOff x="7097762" y="1761907"/>
              <a:chExt cx="1848086" cy="1096504"/>
            </a:xfrm>
          </p:grpSpPr>
          <p:sp>
            <p:nvSpPr>
              <p:cNvPr id="74" name="同心圆 73"/>
              <p:cNvSpPr/>
              <p:nvPr/>
            </p:nvSpPr>
            <p:spPr>
              <a:xfrm>
                <a:off x="7849344" y="1761907"/>
                <a:ext cx="1096504" cy="1096504"/>
              </a:xfrm>
              <a:prstGeom prst="donut">
                <a:avLst>
                  <a:gd name="adj" fmla="val 538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016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5" name="直接连接符 74"/>
              <p:cNvCxnSpPr>
                <a:endCxn id="74" idx="2"/>
              </p:cNvCxnSpPr>
              <p:nvPr/>
            </p:nvCxnSpPr>
            <p:spPr>
              <a:xfrm flipV="1">
                <a:off x="7097762" y="2310159"/>
                <a:ext cx="751582" cy="456086"/>
              </a:xfrm>
              <a:prstGeom prst="line">
                <a:avLst/>
              </a:prstGeom>
              <a:ln w="254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同心圆 34"/>
            <p:cNvSpPr/>
            <p:nvPr/>
          </p:nvSpPr>
          <p:spPr>
            <a:xfrm>
              <a:off x="7215371" y="3227461"/>
              <a:ext cx="1478542" cy="1525466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>
              <a:endCxn id="35" idx="2"/>
            </p:cNvCxnSpPr>
            <p:nvPr/>
          </p:nvCxnSpPr>
          <p:spPr>
            <a:xfrm>
              <a:off x="5238703" y="3984003"/>
              <a:ext cx="1976668" cy="6191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4887314" y="5332522"/>
              <a:ext cx="1888284" cy="1470033"/>
              <a:chOff x="7097762" y="4838692"/>
              <a:chExt cx="1888284" cy="1470033"/>
            </a:xfrm>
          </p:grpSpPr>
          <p:sp>
            <p:nvSpPr>
              <p:cNvPr id="72" name="同心圆 71"/>
              <p:cNvSpPr/>
              <p:nvPr/>
            </p:nvSpPr>
            <p:spPr>
              <a:xfrm>
                <a:off x="7526979" y="4849658"/>
                <a:ext cx="1459067" cy="1459067"/>
              </a:xfrm>
              <a:prstGeom prst="donut">
                <a:avLst>
                  <a:gd name="adj" fmla="val 538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016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7097762" y="4838692"/>
                <a:ext cx="507951" cy="338146"/>
              </a:xfrm>
              <a:prstGeom prst="line">
                <a:avLst/>
              </a:prstGeom>
              <a:ln w="254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5226470" y="4516223"/>
              <a:ext cx="2094698" cy="627881"/>
              <a:chOff x="7481888" y="4022393"/>
              <a:chExt cx="2094698" cy="627881"/>
            </a:xfrm>
          </p:grpSpPr>
          <p:cxnSp>
            <p:nvCxnSpPr>
              <p:cNvPr id="70" name="直接连接符 69"/>
              <p:cNvCxnSpPr/>
              <p:nvPr/>
            </p:nvCxnSpPr>
            <p:spPr>
              <a:xfrm>
                <a:off x="7481888" y="4022393"/>
                <a:ext cx="1352550" cy="473407"/>
              </a:xfrm>
              <a:prstGeom prst="line">
                <a:avLst/>
              </a:prstGeom>
              <a:ln w="254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34"/>
              <p:cNvSpPr txBox="1"/>
              <p:nvPr/>
            </p:nvSpPr>
            <p:spPr>
              <a:xfrm>
                <a:off x="8917815" y="4342497"/>
                <a:ext cx="6587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1" name="同心圆 60"/>
            <p:cNvSpPr/>
            <p:nvPr/>
          </p:nvSpPr>
          <p:spPr>
            <a:xfrm>
              <a:off x="6597954" y="4703075"/>
              <a:ext cx="1146012" cy="1171299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14"/>
            <p:cNvSpPr txBox="1"/>
            <p:nvPr/>
          </p:nvSpPr>
          <p:spPr>
            <a:xfrm>
              <a:off x="7321168" y="3676912"/>
              <a:ext cx="1312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安全资讯信息收集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文本框 3"/>
            <p:cNvSpPr txBox="1"/>
            <p:nvPr/>
          </p:nvSpPr>
          <p:spPr>
            <a:xfrm>
              <a:off x="5660108" y="2510803"/>
              <a:ext cx="1271714" cy="56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CVE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漏洞库信息收集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16"/>
            <p:cNvSpPr txBox="1"/>
            <p:nvPr/>
          </p:nvSpPr>
          <p:spPr>
            <a:xfrm>
              <a:off x="6466592" y="5150832"/>
              <a:ext cx="1488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社工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库收集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17"/>
            <p:cNvSpPr txBox="1"/>
            <p:nvPr/>
          </p:nvSpPr>
          <p:spPr>
            <a:xfrm>
              <a:off x="5047988" y="5914892"/>
              <a:ext cx="2122971" cy="36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POC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库收集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18"/>
            <p:cNvSpPr txBox="1"/>
            <p:nvPr/>
          </p:nvSpPr>
          <p:spPr>
            <a:xfrm>
              <a:off x="6931822" y="2255737"/>
              <a:ext cx="2661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抓取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CVE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上最新的安全漏洞以及影响版本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19"/>
            <p:cNvSpPr txBox="1"/>
            <p:nvPr/>
          </p:nvSpPr>
          <p:spPr>
            <a:xfrm>
              <a:off x="8928013" y="3527738"/>
              <a:ext cx="26618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收集各大安全媒体的重要资讯，包括</a:t>
              </a:r>
              <a:r>
                <a:rPr lang="en-US" altLang="zh-CN" sz="1600" dirty="0" err="1" smtClean="0">
                  <a:latin typeface="微软雅黑" pitchFamily="34" charset="-122"/>
                  <a:ea typeface="微软雅黑" pitchFamily="34" charset="-122"/>
                </a:rPr>
                <a:t>Freebuf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、安全牛等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20"/>
            <p:cNvSpPr txBox="1"/>
            <p:nvPr/>
          </p:nvSpPr>
          <p:spPr>
            <a:xfrm>
              <a:off x="8043455" y="5080770"/>
              <a:ext cx="3219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关注已经流出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的社工库，并进行收集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21"/>
            <p:cNvSpPr txBox="1"/>
            <p:nvPr/>
          </p:nvSpPr>
          <p:spPr>
            <a:xfrm>
              <a:off x="6991781" y="5899498"/>
              <a:ext cx="4144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监控各类型漏洞收集平台，关注国内软件安全漏洞的最新状况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库收集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—POC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3" y="1644783"/>
            <a:ext cx="9376262" cy="4837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187" y="1009878"/>
            <a:ext cx="777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将渗透中常用的入侵手法转化成测试脚本，重点关注可入侵型的安全漏洞以及运维失当问题。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5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以攻为守的安全情报分析技术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情报分析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52265" y="1025858"/>
            <a:ext cx="90917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     情报</a:t>
            </a:r>
            <a:r>
              <a:rPr lang="zh-CN" altLang="en-US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分析是根据海量信息进行筛选，通过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可视化</a:t>
            </a:r>
            <a:r>
              <a:rPr lang="zh-CN" altLang="en-US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的方式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展示，同时也可以根据企业自身需要提供所需要的情报。</a:t>
            </a:r>
            <a:endParaRPr lang="zh-CN" altLang="en-US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7" name="图示 36"/>
          <p:cNvGraphicFramePr/>
          <p:nvPr>
            <p:extLst>
              <p:ext uri="{D42A27DB-BD31-4B8C-83A1-F6EECF244321}">
                <p14:modId xmlns:p14="http://schemas.microsoft.com/office/powerpoint/2010/main" val="4288886189"/>
              </p:ext>
            </p:extLst>
          </p:nvPr>
        </p:nvGraphicFramePr>
        <p:xfrm>
          <a:off x="202390" y="1949188"/>
          <a:ext cx="8805132" cy="517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6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550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Matrix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系统架构</a:t>
            </a:r>
            <a:endParaRPr lang="da-DK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528973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功能架构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239" y="1131126"/>
            <a:ext cx="79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系统分为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七大模块：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06507" y="3033211"/>
            <a:ext cx="3076180" cy="1579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Matrix</a:t>
            </a:r>
            <a:endParaRPr lang="zh-CN" altLang="en-US" sz="3600" dirty="0"/>
          </a:p>
        </p:txBody>
      </p:sp>
      <p:cxnSp>
        <p:nvCxnSpPr>
          <p:cNvPr id="10" name="直接连接符 9"/>
          <p:cNvCxnSpPr>
            <a:endCxn id="5" idx="1"/>
          </p:cNvCxnSpPr>
          <p:nvPr/>
        </p:nvCxnSpPr>
        <p:spPr>
          <a:xfrm>
            <a:off x="2747471" y="2408717"/>
            <a:ext cx="1109532" cy="85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26022" y="2408717"/>
            <a:ext cx="1321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5569" y="2025406"/>
            <a:ext cx="275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外部资产挖掘</a:t>
            </a:r>
            <a:endParaRPr lang="zh-CN" altLang="en-US" sz="2000" b="1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841131" y="3777255"/>
            <a:ext cx="1528363" cy="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3803" y="3577200"/>
            <a:ext cx="1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搜索引擎挖掘</a:t>
            </a:r>
            <a:endParaRPr lang="zh-CN" altLang="en-US" sz="2000" b="1" dirty="0"/>
          </a:p>
        </p:txBody>
      </p:sp>
      <p:cxnSp>
        <p:nvCxnSpPr>
          <p:cNvPr id="25" name="直接连接符 24"/>
          <p:cNvCxnSpPr>
            <a:stCxn id="5" idx="7"/>
          </p:cNvCxnSpPr>
          <p:nvPr/>
        </p:nvCxnSpPr>
        <p:spPr>
          <a:xfrm flipV="1">
            <a:off x="6032191" y="2187531"/>
            <a:ext cx="654535" cy="107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677468" y="2202129"/>
            <a:ext cx="1321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10476" y="6264835"/>
            <a:ext cx="1321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94704" y="4040787"/>
            <a:ext cx="1615772" cy="222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13613" y="1785224"/>
            <a:ext cx="246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分布式调度引擎</a:t>
            </a:r>
            <a:endParaRPr lang="en-US" altLang="zh-CN" sz="2000" b="1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7110476" y="5612132"/>
            <a:ext cx="177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Web UI</a:t>
            </a:r>
          </a:p>
        </p:txBody>
      </p:sp>
      <p:cxnSp>
        <p:nvCxnSpPr>
          <p:cNvPr id="44" name="直接连接符 43"/>
          <p:cNvCxnSpPr>
            <a:endCxn id="5" idx="3"/>
          </p:cNvCxnSpPr>
          <p:nvPr/>
        </p:nvCxnSpPr>
        <p:spPr>
          <a:xfrm flipV="1">
            <a:off x="2341646" y="4381596"/>
            <a:ext cx="1515357" cy="80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66700" y="5764560"/>
            <a:ext cx="26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POC/</a:t>
            </a:r>
            <a:r>
              <a:rPr lang="zh-CN" altLang="en-US" sz="2000" b="1" dirty="0" smtClean="0"/>
              <a:t>弱口令测试引擎</a:t>
            </a:r>
            <a:endParaRPr lang="zh-CN" altLang="en-US" sz="2000" b="1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1039313" y="5182810"/>
            <a:ext cx="1321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563779" y="3640677"/>
            <a:ext cx="26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数据挖掘引擎</a:t>
            </a:r>
            <a:endParaRPr lang="zh-CN" altLang="en-US" sz="2000" b="1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6242330" y="3823076"/>
            <a:ext cx="1321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3214452" y="4503761"/>
            <a:ext cx="1121255" cy="176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20933" y="4664811"/>
            <a:ext cx="26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服务指纹识别</a:t>
            </a:r>
            <a:endParaRPr lang="zh-CN" altLang="en-US" sz="2000" b="1" dirty="0"/>
          </a:p>
        </p:txBody>
      </p:sp>
      <p:cxnSp>
        <p:nvCxnSpPr>
          <p:cNvPr id="78" name="直接连接符 77"/>
          <p:cNvCxnSpPr/>
          <p:nvPr/>
        </p:nvCxnSpPr>
        <p:spPr>
          <a:xfrm>
            <a:off x="1936220" y="6264835"/>
            <a:ext cx="1321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系统工作流程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27" y="1067708"/>
            <a:ext cx="7557127" cy="55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自动资产识别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187" y="1119116"/>
            <a:ext cx="63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提高外网资产发现的准确率，建立资产权重算法：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48574" y="1984075"/>
            <a:ext cx="1837426" cy="70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sset</a:t>
            </a:r>
            <a:r>
              <a:rPr lang="zh-CN" altLang="en-US" dirty="0"/>
              <a:t>权值计算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57910" y="1984075"/>
            <a:ext cx="1837426" cy="70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 smtClean="0"/>
              <a:t>权</a:t>
            </a:r>
            <a:r>
              <a:rPr lang="zh-CN" altLang="en-US" dirty="0"/>
              <a:t>值计算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067246" y="1984074"/>
            <a:ext cx="1837426" cy="70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指纹计算</a:t>
            </a:r>
          </a:p>
        </p:txBody>
      </p:sp>
      <p:sp>
        <p:nvSpPr>
          <p:cNvPr id="7" name="下箭头 6"/>
          <p:cNvSpPr/>
          <p:nvPr/>
        </p:nvSpPr>
        <p:spPr>
          <a:xfrm>
            <a:off x="1150112" y="2829464"/>
            <a:ext cx="394016" cy="55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8574" y="3510951"/>
            <a:ext cx="19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计算网段权值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400059" y="2829463"/>
            <a:ext cx="394016" cy="55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26595" y="3500721"/>
            <a:ext cx="19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947" y="3913827"/>
            <a:ext cx="212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算法向量包括：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指纹，如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、域名解析与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16" y="3911137"/>
            <a:ext cx="6677147" cy="29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49729" y="1025450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28551" y="2238123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93725" y="3377915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2548" y="4476762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46604" y="116775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何为情报分析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88872" y="3523620"/>
            <a:ext cx="52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以攻为守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的安全情报分析</a:t>
            </a:r>
            <a:endParaRPr lang="da-DK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36451" y="4638364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567739" y="6443430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339799" y="234053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时代下的安全风险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76744" y="5724614"/>
            <a:ext cx="828000" cy="828000"/>
            <a:chOff x="3563616" y="5254690"/>
            <a:chExt cx="828000" cy="828000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871337" y="5883067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 UI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4428" b="15716"/>
          <a:stretch/>
        </p:blipFill>
        <p:spPr>
          <a:xfrm>
            <a:off x="303985" y="4138138"/>
            <a:ext cx="8182043" cy="25574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85" y="993614"/>
            <a:ext cx="8182043" cy="30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550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应用场景</a:t>
            </a:r>
            <a:endParaRPr lang="da-DK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外网资产管理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52265" y="1025858"/>
            <a:ext cx="9091736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给予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安全管理员一个实时的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外网资产管理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好工具。</a:t>
            </a:r>
            <a:endParaRPr lang="zh-CN" altLang="en-US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5805"/>
          <a:stretch/>
        </p:blipFill>
        <p:spPr>
          <a:xfrm>
            <a:off x="52265" y="1821306"/>
            <a:ext cx="8937873" cy="34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漏洞预警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52265" y="1025858"/>
            <a:ext cx="90917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利用外网资产库，当出现严重安全漏洞时，可对漏洞在现网中可能影响的主机进行及时确认并进行快速修补，实现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漏洞预警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9188"/>
            <a:ext cx="4551879" cy="424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2343" r="10017"/>
          <a:stretch/>
        </p:blipFill>
        <p:spPr>
          <a:xfrm>
            <a:off x="4598133" y="1935540"/>
            <a:ext cx="4551178" cy="40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边缘资产的漏洞挖掘（一）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52265" y="1025858"/>
            <a:ext cx="9091736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rgbClr val="252525"/>
                </a:solidFill>
                <a:latin typeface="微软雅黑" pitchFamily="34" charset="-122"/>
                <a:ea typeface="微软雅黑" pitchFamily="34" charset="-122"/>
              </a:rPr>
              <a:t>周期性持续监控外网资产，结合人工分析，及时发现外网中边缘资产的安全运维失当。</a:t>
            </a:r>
            <a:endParaRPr lang="zh-CN" altLang="en-US" dirty="0">
              <a:solidFill>
                <a:srgbClr val="2525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8188" y="1484766"/>
            <a:ext cx="3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某电商平台非常规端口弱口令：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39678"/>
          <a:stretch/>
        </p:blipFill>
        <p:spPr>
          <a:xfrm>
            <a:off x="422693" y="2243890"/>
            <a:ext cx="3096884" cy="1704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731" y="2336388"/>
            <a:ext cx="5274690" cy="9330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8188" y="1864328"/>
            <a:ext cx="715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在子域名所在的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段下，我们发现了某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端口存在弱口令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88" y="4529324"/>
            <a:ext cx="6832660" cy="21269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2693" y="4140679"/>
            <a:ext cx="650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在登录进去后发现了大量得订单信息，可确认为严重安全漏洞。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3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边缘资产的漏洞挖掘（二）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1582" y="1009878"/>
            <a:ext cx="3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某云平台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值平台数据库弱口令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8" y="1295065"/>
            <a:ext cx="3009900" cy="2038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942" y="1379210"/>
            <a:ext cx="63246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边缘资产的漏洞挖掘（三）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116" y="989151"/>
            <a:ext cx="62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某商城非常规端口弱口令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9616"/>
          <a:stretch/>
        </p:blipFill>
        <p:spPr>
          <a:xfrm>
            <a:off x="48824" y="3916520"/>
            <a:ext cx="4785051" cy="27581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2356"/>
          <a:stretch/>
        </p:blipFill>
        <p:spPr>
          <a:xfrm>
            <a:off x="3727340" y="1173817"/>
            <a:ext cx="5416660" cy="29341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33875" y="4231648"/>
            <a:ext cx="62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某银行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管理后端弱口令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边缘资产的漏洞挖掘（四）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1582" y="1009878"/>
            <a:ext cx="62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某游戏平台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Elastichsearch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任意文件读取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9849"/>
          <a:stretch/>
        </p:blipFill>
        <p:spPr>
          <a:xfrm>
            <a:off x="251582" y="1590191"/>
            <a:ext cx="847526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内容总结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188075876"/>
              </p:ext>
            </p:extLst>
          </p:nvPr>
        </p:nvGraphicFramePr>
        <p:xfrm>
          <a:off x="-1233484" y="1092607"/>
          <a:ext cx="6618514" cy="4628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4"/>
          <p:cNvSpPr txBox="1"/>
          <p:nvPr/>
        </p:nvSpPr>
        <p:spPr>
          <a:xfrm>
            <a:off x="4643890" y="1149462"/>
            <a:ext cx="4500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化被动转换为主动，将主动权放在自己手上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0998" y="2442948"/>
            <a:ext cx="450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安全</a:t>
            </a:r>
            <a:r>
              <a:rPr lang="en-US" altLang="zh-CN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+</a:t>
            </a:r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运维自动化</a:t>
            </a:r>
            <a:endParaRPr lang="zh-CN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1" y="2716812"/>
            <a:ext cx="9144001" cy="1390563"/>
            <a:chOff x="-1" y="2716812"/>
            <a:chExt cx="9144001" cy="1390563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8564451" cy="2806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1" y="2716812"/>
              <a:ext cx="8854225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82720" y="2830578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50110" y="3707265"/>
              <a:ext cx="2593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7" name="Picture 1" descr="C:\Users\121\Documents\Tencent Files\317131829\Image\C2C\3`QJF)F4F{SMOB4NH35O$}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72" y="0"/>
            <a:ext cx="2857500" cy="271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何为情报分析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情报分析的概念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745" y="1067708"/>
            <a:ext cx="822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美国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国防部军事与相关术语字典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认为：情报分析是通过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对全源数据进行综合、评估、分析和解读，将处理过的信息转化为情报以满足已知或预期用户需求的过程。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60878206"/>
              </p:ext>
            </p:extLst>
          </p:nvPr>
        </p:nvGraphicFramePr>
        <p:xfrm>
          <a:off x="4077730" y="21330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86400" y="5082744"/>
            <a:ext cx="1861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提炼与分析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745" y="2133013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各种各样的情报：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战争相关：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敌情收集、报文窃听等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竞争对手分析、市场分析等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生活相关：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天气预报、生活资讯等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9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信息安全相关的情报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9575" y="5609850"/>
            <a:ext cx="7738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资料引用：http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://www.sec-un.org/2015-4-30-isc2-hangzhou-conference-of-the-cyber-security-threat-intelligence-systems-and-biosphere-ppt.html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223784"/>
            <a:ext cx="7575846" cy="373168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35459" y="1746420"/>
            <a:ext cx="3896498" cy="1598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1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时代下的安全风险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时代下企业特点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661" y="925733"/>
            <a:ext cx="854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在互联网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的时代下，除了互联网企业外，越来越多的传统行业的线上业务也在逐步增加。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395236752"/>
              </p:ext>
            </p:extLst>
          </p:nvPr>
        </p:nvGraphicFramePr>
        <p:xfrm>
          <a:off x="243661" y="2041852"/>
          <a:ext cx="6341548" cy="394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43661" y="1595414"/>
            <a:ext cx="42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某传统行业客户的互联网资产统计图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40" y="3447874"/>
            <a:ext cx="1816537" cy="25299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18423" y="6051996"/>
            <a:ext cx="31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互联网安全应该怎么做？？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77256" y="462205"/>
            <a:ext cx="711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时代下的安全问题（一）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边缘资产之殇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088" y="1087533"/>
            <a:ext cx="85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随着互联网资产数量的增加，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边缘资产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往往成为黑客的首要目标。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187" y="1438200"/>
            <a:ext cx="629212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互联网公司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19424" y="4121373"/>
            <a:ext cx="629212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电子商务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6" y="1789161"/>
            <a:ext cx="5334708" cy="22968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17171"/>
          <a:stretch/>
        </p:blipFill>
        <p:spPr>
          <a:xfrm>
            <a:off x="670676" y="4461396"/>
            <a:ext cx="5333309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2867</TotalTime>
  <Words>1871</Words>
  <Application>Microsoft Office PowerPoint</Application>
  <PresentationFormat>全屏显示(4:3)</PresentationFormat>
  <Paragraphs>318</Paragraphs>
  <Slides>39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121</cp:lastModifiedBy>
  <cp:revision>424</cp:revision>
  <dcterms:created xsi:type="dcterms:W3CDTF">2015-01-13T10:49:01Z</dcterms:created>
  <dcterms:modified xsi:type="dcterms:W3CDTF">2016-07-17T15:10:13Z</dcterms:modified>
</cp:coreProperties>
</file>