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4" r:id="rId4"/>
    <p:sldId id="283" r:id="rId5"/>
    <p:sldId id="286" r:id="rId6"/>
    <p:sldId id="268" r:id="rId7"/>
    <p:sldId id="269" r:id="rId8"/>
    <p:sldId id="270" r:id="rId9"/>
    <p:sldId id="271" r:id="rId10"/>
    <p:sldId id="272" r:id="rId11"/>
    <p:sldId id="273" r:id="rId12"/>
    <p:sldId id="288" r:id="rId13"/>
    <p:sldId id="274" r:id="rId14"/>
    <p:sldId id="275" r:id="rId15"/>
    <p:sldId id="277" r:id="rId16"/>
    <p:sldId id="278" r:id="rId17"/>
    <p:sldId id="279" r:id="rId18"/>
    <p:sldId id="281" r:id="rId19"/>
    <p:sldId id="285" r:id="rId20"/>
    <p:sldId id="28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>
      <p:cViewPr varScale="1">
        <p:scale>
          <a:sx n="82" d="100"/>
          <a:sy n="82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CFEF-5C40-4C0B-B60A-BA8758AE6D00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794-10E6-457C-8DE5-07FCFCC0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CFEF-5C40-4C0B-B60A-BA8758AE6D00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794-10E6-457C-8DE5-07FCFCC0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CFEF-5C40-4C0B-B60A-BA8758AE6D00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794-10E6-457C-8DE5-07FCFCC0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B92F-C661-4FFF-B915-4D10CF515E4D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17FD-C0B1-4999-BCB6-A963D13B9F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B92F-C661-4FFF-B915-4D10CF515E4D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17FD-C0B1-4999-BCB6-A963D13B9F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B92F-C661-4FFF-B915-4D10CF515E4D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17FD-C0B1-4999-BCB6-A963D13B9F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B92F-C661-4FFF-B915-4D10CF515E4D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17FD-C0B1-4999-BCB6-A963D13B9F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B92F-C661-4FFF-B915-4D10CF515E4D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17FD-C0B1-4999-BCB6-A963D13B9F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B92F-C661-4FFF-B915-4D10CF515E4D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17FD-C0B1-4999-BCB6-A963D13B9F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B92F-C661-4FFF-B915-4D10CF515E4D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17FD-C0B1-4999-BCB6-A963D13B9F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B92F-C661-4FFF-B915-4D10CF515E4D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17FD-C0B1-4999-BCB6-A963D13B9F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CFEF-5C40-4C0B-B60A-BA8758AE6D00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794-10E6-457C-8DE5-07FCFCC0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B92F-C661-4FFF-B915-4D10CF515E4D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17FD-C0B1-4999-BCB6-A963D13B9F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B92F-C661-4FFF-B915-4D10CF515E4D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17FD-C0B1-4999-BCB6-A963D13B9F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B92F-C661-4FFF-B915-4D10CF515E4D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17FD-C0B1-4999-BCB6-A963D13B9F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CFEF-5C40-4C0B-B60A-BA8758AE6D00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794-10E6-457C-8DE5-07FCFCC0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CFEF-5C40-4C0B-B60A-BA8758AE6D00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794-10E6-457C-8DE5-07FCFCC0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CFEF-5C40-4C0B-B60A-BA8758AE6D00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794-10E6-457C-8DE5-07FCFCC0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CFEF-5C40-4C0B-B60A-BA8758AE6D00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794-10E6-457C-8DE5-07FCFCC0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CFEF-5C40-4C0B-B60A-BA8758AE6D00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794-10E6-457C-8DE5-07FCFCC0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CFEF-5C40-4C0B-B60A-BA8758AE6D00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794-10E6-457C-8DE5-07FCFCC0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CFEF-5C40-4C0B-B60A-BA8758AE6D00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794-10E6-457C-8DE5-07FCFCC0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CFEF-5C40-4C0B-B60A-BA8758AE6D00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F5794-10E6-457C-8DE5-07FCFCC0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7B92F-C661-4FFF-B915-4D10CF515E4D}" type="datetimeFigureOut">
              <a:rPr lang="zh-CN" altLang="en-US" smtClean="0"/>
              <a:t>2012/7/1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D17FD-C0B1-4999-BCB6-A963D13B9F75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93853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Web Application Detector</a:t>
            </a:r>
            <a:b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</a:b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>
                <a:latin typeface="Bradley Hand ITC" pitchFamily="66" charset="0"/>
              </a:rPr>
              <a:t>Hysia</a:t>
            </a:r>
            <a:r>
              <a:rPr lang="en-US" altLang="zh-CN" sz="1800" dirty="0" smtClean="0">
                <a:latin typeface="Bradley Hand ITC" pitchFamily="66" charset="0"/>
              </a:rPr>
              <a:t>  </a:t>
            </a:r>
          </a:p>
          <a:p>
            <a:pPr algn="r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hysia@me.com</a:t>
            </a:r>
          </a:p>
          <a:p>
            <a:endParaRPr lang="zh-CN" altLang="en-US" sz="1800" dirty="0">
              <a:latin typeface="Bradley Hand ITC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15816" y="3006635"/>
            <a:ext cx="4788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一种快速识别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</a:rPr>
              <a:t>web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应用程序的方法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Web 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应用的指纹特征识别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406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注释  </a:t>
            </a:r>
            <a:r>
              <a:rPr lang="en-US" altLang="zh-CN" dirty="0" smtClean="0"/>
              <a:t>&lt;!-- --&gt;</a:t>
            </a:r>
          </a:p>
          <a:p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276872"/>
            <a:ext cx="8047037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4791055"/>
            <a:ext cx="1760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dobe 黑体 Std R" pitchFamily="34" charset="-122"/>
                <a:ea typeface="Adobe 黑体 Std R" pitchFamily="34" charset="-122"/>
                <a:cs typeface="+mj-cs"/>
              </a:rPr>
              <a:t>more ?</a:t>
            </a:r>
            <a:endParaRPr lang="zh-CN" altLang="en-US" sz="4000" dirty="0">
              <a:latin typeface="Adobe 黑体 Std R" pitchFamily="34" charset="-122"/>
              <a:ea typeface="Adobe 黑体 Std R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29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Web 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应用的指纹特征识别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406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Special URL or file/path</a:t>
            </a:r>
          </a:p>
          <a:p>
            <a:pPr lvl="1"/>
            <a:r>
              <a:rPr lang="zh-CN" altLang="en-US" dirty="0" smtClean="0"/>
              <a:t>特定的静态文件内容（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txt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特定静态文件的 </a:t>
            </a:r>
            <a:r>
              <a:rPr lang="en-US" altLang="zh-CN" dirty="0" smtClean="0"/>
              <a:t>MD5 Hash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进制文件等）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特定目录 （或多个目录组合）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685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Web 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应用的指纹特征识别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406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Special URL or file/path</a:t>
            </a:r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20272" y="5733256"/>
            <a:ext cx="1760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dobe 黑体 Std R" pitchFamily="34" charset="-122"/>
                <a:ea typeface="Adobe 黑体 Std R" pitchFamily="34" charset="-122"/>
                <a:cs typeface="+mj-cs"/>
              </a:rPr>
              <a:t>more ?</a:t>
            </a:r>
            <a:endParaRPr lang="zh-CN" altLang="en-US" sz="4000" dirty="0">
              <a:latin typeface="Adobe 黑体 Std R" pitchFamily="34" charset="-122"/>
              <a:ea typeface="Adobe 黑体 Std R" pitchFamily="34" charset="-122"/>
              <a:cs typeface="+mj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4505"/>
            <a:ext cx="43910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585" y="1909404"/>
            <a:ext cx="33813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190" y="2996952"/>
            <a:ext cx="38385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01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快速筛选识别规则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我有</a:t>
            </a:r>
            <a:r>
              <a:rPr lang="en-US" altLang="zh-CN" dirty="0" smtClean="0"/>
              <a:t>1000+ </a:t>
            </a:r>
            <a:r>
              <a:rPr lang="zh-CN" altLang="en-US" dirty="0" smtClean="0"/>
              <a:t>规则</a:t>
            </a:r>
            <a:r>
              <a:rPr lang="en-US" altLang="zh-CN" dirty="0" smtClean="0"/>
              <a:t>, </a:t>
            </a:r>
            <a:r>
              <a:rPr lang="zh-CN" altLang="en-US" dirty="0" smtClean="0"/>
              <a:t>麻烦来了</a:t>
            </a:r>
            <a:endParaRPr lang="en-US" altLang="zh-CN" dirty="0" smtClean="0"/>
          </a:p>
          <a:p>
            <a:r>
              <a:rPr lang="zh-CN" altLang="en-US" dirty="0" smtClean="0"/>
              <a:t>我有</a:t>
            </a:r>
            <a:r>
              <a:rPr lang="en-US" altLang="zh-CN" dirty="0" smtClean="0"/>
              <a:t>10000+ </a:t>
            </a:r>
            <a:r>
              <a:rPr lang="zh-CN" altLang="en-US" dirty="0" smtClean="0"/>
              <a:t>网站能快速识别么</a:t>
            </a:r>
            <a:endParaRPr lang="en-US" altLang="zh-CN" dirty="0" smtClean="0"/>
          </a:p>
          <a:p>
            <a:r>
              <a:rPr lang="zh-CN" altLang="en-US" dirty="0" smtClean="0"/>
              <a:t>我们需要大规模快速识别应用</a:t>
            </a:r>
            <a:r>
              <a:rPr lang="en-US" altLang="zh-CN" dirty="0" smtClean="0"/>
              <a:t>!</a:t>
            </a:r>
            <a:r>
              <a:rPr lang="zh-CN" altLang="en-US" dirty="0" smtClean="0"/>
              <a:t>必须的</a:t>
            </a:r>
            <a:r>
              <a:rPr lang="en-US" altLang="zh-CN" dirty="0" smtClean="0"/>
              <a:t>!!</a:t>
            </a:r>
            <a:r>
              <a:rPr lang="zh-CN" altLang="en-US" dirty="0" smtClean="0"/>
              <a:t>有没有</a:t>
            </a:r>
            <a:r>
              <a:rPr lang="en-US" altLang="zh-CN" dirty="0" smtClean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74088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快速筛选识别规则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web server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 tech</a:t>
            </a:r>
            <a:r>
              <a:rPr lang="zh-CN" altLang="en-US" dirty="0" smtClean="0"/>
              <a:t> 筛选规则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Asp/asp.net/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Jsp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Django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en-US" altLang="zh-CN" dirty="0" smtClean="0"/>
              <a:t>web</a:t>
            </a:r>
            <a:r>
              <a:rPr lang="zh-CN" altLang="en-US" dirty="0"/>
              <a:t> </a:t>
            </a:r>
            <a:r>
              <a:rPr lang="zh-CN" altLang="en-US" dirty="0" smtClean="0"/>
              <a:t>应用的类型筛选规则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Blog/</a:t>
            </a:r>
            <a:r>
              <a:rPr lang="en-US" altLang="zh-CN" dirty="0" err="1" smtClean="0"/>
              <a:t>cms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sns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eshop</a:t>
            </a:r>
            <a:r>
              <a:rPr lang="en-US" altLang="zh-CN" dirty="0" smtClean="0"/>
              <a:t>  etc….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应用的流行程度排序筛选规则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用最短的时间优先命中规则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336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快速筛选识别规则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5252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Tech 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从目标服务器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banner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获得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传入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 应用的类型 </a:t>
            </a:r>
            <a:r>
              <a:rPr lang="en-US" altLang="zh-CN" dirty="0" smtClean="0"/>
              <a:t>type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从目标网站的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 keyword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中尝试自动猜测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参数传入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应用的流行程度等级 </a:t>
            </a:r>
            <a:r>
              <a:rPr lang="en-US" altLang="zh-CN" dirty="0" smtClean="0"/>
              <a:t>popular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规则库中配置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参数传入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从历史探测的数据中自学习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自动更新数值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实验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398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Demo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43148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14416" y="1790492"/>
            <a:ext cx="3103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</a:t>
            </a:r>
            <a:r>
              <a:rPr lang="zh-CN" altLang="en-US" sz="1400" dirty="0" smtClean="0"/>
              <a:t>这里是程序自动匹配到的应用类型</a:t>
            </a:r>
            <a:endParaRPr lang="en-US" altLang="zh-CN" sz="1400" dirty="0" smtClean="0"/>
          </a:p>
          <a:p>
            <a:r>
              <a:rPr lang="zh-CN" altLang="en-US" sz="1400" dirty="0" smtClean="0"/>
              <a:t>根据应用类型</a:t>
            </a:r>
            <a:r>
              <a:rPr lang="en-US" altLang="zh-CN" sz="1400" dirty="0" smtClean="0"/>
              <a:t>blog</a:t>
            </a:r>
            <a:r>
              <a:rPr lang="zh-CN" altLang="en-US" sz="1400" dirty="0" smtClean="0"/>
              <a:t>载入规则进行识别</a:t>
            </a:r>
            <a:endParaRPr lang="en-US" altLang="zh-CN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14417" y="2780928"/>
            <a:ext cx="3059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C00000"/>
                </a:solidFill>
                <a:sym typeface="Wingdings" pitchFamily="2" charset="2"/>
              </a:rPr>
              <a:t></a:t>
            </a:r>
            <a:r>
              <a:rPr lang="zh-CN" altLang="en-US" sz="1400" dirty="0" smtClean="0"/>
              <a:t>这里是程序没有识别到应用类型</a:t>
            </a:r>
            <a:endParaRPr lang="en-US" altLang="zh-CN" sz="1400" dirty="0" smtClean="0"/>
          </a:p>
          <a:p>
            <a:r>
              <a:rPr lang="zh-CN" altLang="en-US" sz="1400" dirty="0" smtClean="0"/>
              <a:t>默认</a:t>
            </a:r>
            <a:r>
              <a:rPr lang="zh-CN" altLang="en-US" sz="1400" dirty="0"/>
              <a:t>载入</a:t>
            </a:r>
            <a:r>
              <a:rPr lang="en-US" altLang="zh-CN" sz="1400" dirty="0" smtClean="0"/>
              <a:t>asp.net</a:t>
            </a:r>
            <a:r>
              <a:rPr lang="zh-CN" altLang="en-US" sz="1400" dirty="0" smtClean="0"/>
              <a:t>的所有规则进行识别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415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What’s  </a:t>
            </a:r>
            <a:r>
              <a:rPr lang="en-US" altLang="zh-CN" dirty="0" err="1" smtClean="0">
                <a:latin typeface="Adobe 黑体 Std R" pitchFamily="34" charset="-122"/>
                <a:ea typeface="Adobe 黑体 Std R" pitchFamily="34" charset="-122"/>
              </a:rPr>
              <a:t>diffrent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5252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国外同类型的项目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/>
              <a:t>WhatWeb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Blind Elephant</a:t>
            </a:r>
          </a:p>
          <a:p>
            <a:pPr lvl="1"/>
            <a:r>
              <a:rPr lang="en-US" altLang="zh-CN" dirty="0" smtClean="0"/>
              <a:t>WAFP(Web </a:t>
            </a:r>
            <a:r>
              <a:rPr lang="en-US" altLang="zh-CN" dirty="0"/>
              <a:t>Application Finger </a:t>
            </a:r>
            <a:r>
              <a:rPr lang="en-US" altLang="zh-CN" dirty="0" smtClean="0"/>
              <a:t>Printing)</a:t>
            </a:r>
          </a:p>
          <a:p>
            <a:pPr lvl="1"/>
            <a:r>
              <a:rPr lang="en-US" altLang="zh-CN" dirty="0" err="1" smtClean="0"/>
              <a:t>Wapplyzer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尝试识别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不要求</a:t>
            </a:r>
            <a:r>
              <a:rPr lang="en-US" altLang="zh-CN" dirty="0" smtClean="0"/>
              <a:t>MD5 </a:t>
            </a:r>
            <a:r>
              <a:rPr lang="zh-CN" altLang="en-US" dirty="0" smtClean="0"/>
              <a:t>匹配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就算被更改也能识别出应用，</a:t>
            </a:r>
            <a:r>
              <a:rPr lang="en-US" altLang="zh-CN" dirty="0" smtClean="0"/>
              <a:t>md5 </a:t>
            </a:r>
            <a:r>
              <a:rPr lang="zh-CN" altLang="en-US" dirty="0" smtClean="0"/>
              <a:t>匹配只是辅助精确版本</a:t>
            </a:r>
            <a:endParaRPr lang="en-US" altLang="zh-CN" dirty="0" smtClean="0"/>
          </a:p>
          <a:p>
            <a:r>
              <a:rPr lang="zh-CN" altLang="en-US" dirty="0" smtClean="0"/>
              <a:t>我们更了解中国</a:t>
            </a:r>
            <a:r>
              <a:rPr lang="en-US" altLang="zh-CN" dirty="0"/>
              <a:t>W</a:t>
            </a:r>
            <a:r>
              <a:rPr lang="en-US" altLang="zh-CN" dirty="0" smtClean="0"/>
              <a:t>eb</a:t>
            </a:r>
            <a:r>
              <a:rPr lang="zh-CN" altLang="en-US" dirty="0" smtClean="0"/>
              <a:t>应用的物种和生态环境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891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51920" y="1844824"/>
            <a:ext cx="491512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Q&amp;A</a:t>
            </a:r>
            <a:endParaRPr lang="zh-CN" altLang="en-US" sz="16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7" name="Picture 4" descr="http://www.tafprs.org.tw/2010/images/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2857500" cy="381000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882205" y="6021288"/>
            <a:ext cx="1782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weibo.com/</a:t>
            </a:r>
            <a:r>
              <a:rPr lang="en-US" altLang="zh-CN" dirty="0" err="1"/>
              <a:t>hysia</a:t>
            </a:r>
            <a:endParaRPr lang="zh-CN" altLang="en-US" dirty="0"/>
          </a:p>
        </p:txBody>
      </p:sp>
      <p:pic>
        <p:nvPicPr>
          <p:cNvPr id="9" name="Picture 6" descr="http://img.t.sinajs.cn/t4/style/images/staticlogo/group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7" y="5877272"/>
            <a:ext cx="933813" cy="67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5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573016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Thanks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3" name="Picture 2" descr="H:\Work\knownsex\UI\Knownsec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224136" cy="61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hysia\AppData\Local\Temp\VMwareDnD\c8cb25c2\2012061320461296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269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4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我是谁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80112" y="1216517"/>
            <a:ext cx="5436096" cy="988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安全研究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 descr="play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484784"/>
            <a:ext cx="650820" cy="65082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323528" y="1412776"/>
            <a:ext cx="4104456" cy="2232248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23528" y="3789040"/>
            <a:ext cx="4104456" cy="2232248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644008" y="1412776"/>
            <a:ext cx="4104456" cy="4608512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580112" y="2492896"/>
            <a:ext cx="3005951" cy="988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扫描器开发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80112" y="3717032"/>
            <a:ext cx="2441694" cy="988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漏洞跟踪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80112" y="4869160"/>
            <a:ext cx="2777812" cy="988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控</a:t>
            </a:r>
            <a:endParaRPr lang="en-US" altLang="zh-CN" sz="4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Picture 2" descr="play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780928"/>
            <a:ext cx="650820" cy="650820"/>
          </a:xfrm>
          <a:prstGeom prst="rect">
            <a:avLst/>
          </a:prstGeom>
          <a:noFill/>
        </p:spPr>
      </p:pic>
      <p:pic>
        <p:nvPicPr>
          <p:cNvPr id="30" name="Picture 2" descr="play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002316"/>
            <a:ext cx="650820" cy="650820"/>
          </a:xfrm>
          <a:prstGeom prst="rect">
            <a:avLst/>
          </a:prstGeom>
          <a:noFill/>
        </p:spPr>
      </p:pic>
      <p:pic>
        <p:nvPicPr>
          <p:cNvPr id="31" name="Picture 2" descr="play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5157192"/>
            <a:ext cx="650820" cy="650820"/>
          </a:xfrm>
          <a:prstGeom prst="rect">
            <a:avLst/>
          </a:prstGeom>
          <a:noFill/>
        </p:spPr>
      </p:pic>
      <p:sp>
        <p:nvSpPr>
          <p:cNvPr id="33" name="矩形 32"/>
          <p:cNvSpPr/>
          <p:nvPr/>
        </p:nvSpPr>
        <p:spPr>
          <a:xfrm>
            <a:off x="899592" y="1673513"/>
            <a:ext cx="2736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@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红黄满</a:t>
            </a:r>
            <a:endParaRPr lang="en-US" altLang="zh-CN" sz="4000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4000" dirty="0" err="1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华文细黑" pitchFamily="2" charset="-122"/>
                <a:cs typeface="Times New Roman" pitchFamily="18" charset="0"/>
              </a:rPr>
              <a:t>hysia@XEYE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华文细黑" pitchFamily="2" charset="-122"/>
              <a:cs typeface="Times New Roman" pitchFamily="18" charset="0"/>
            </a:endParaRPr>
          </a:p>
        </p:txBody>
      </p:sp>
      <p:pic>
        <p:nvPicPr>
          <p:cNvPr id="1026" name="Picture 2" descr="H:\Work\knownsex\UI\WebSoc\WEBSOC-new-ui\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23" y="4589747"/>
            <a:ext cx="13525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Work\knownsex\UI\WebSoc\WEBSOC-new-ui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790" y="4569817"/>
            <a:ext cx="1440160" cy="46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组合 33"/>
          <p:cNvGrpSpPr/>
          <p:nvPr/>
        </p:nvGrpSpPr>
        <p:grpSpPr>
          <a:xfrm>
            <a:off x="755576" y="2924944"/>
            <a:ext cx="2664296" cy="670648"/>
            <a:chOff x="755576" y="2924944"/>
            <a:chExt cx="2664296" cy="670648"/>
          </a:xfrm>
        </p:grpSpPr>
        <p:sp>
          <p:nvSpPr>
            <p:cNvPr id="32" name="矩形 31"/>
            <p:cNvSpPr/>
            <p:nvPr/>
          </p:nvSpPr>
          <p:spPr>
            <a:xfrm>
              <a:off x="1637781" y="3068960"/>
              <a:ext cx="17820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weibo.com/</a:t>
              </a:r>
              <a:r>
                <a:rPr lang="en-US" altLang="zh-CN" dirty="0" err="1"/>
                <a:t>hysia</a:t>
              </a:r>
              <a:endParaRPr lang="zh-CN" altLang="en-US" dirty="0"/>
            </a:p>
          </p:txBody>
        </p:sp>
        <p:pic>
          <p:nvPicPr>
            <p:cNvPr id="1030" name="Picture 6" descr="http://img.t.sinajs.cn/t4/style/images/staticlogo/groups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924944"/>
              <a:ext cx="933813" cy="670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21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content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Web </a:t>
            </a:r>
            <a:r>
              <a:rPr lang="zh-CN" altLang="en-US" smtClean="0"/>
              <a:t>应用的</a:t>
            </a:r>
            <a:r>
              <a:rPr lang="zh-CN" altLang="en-US" dirty="0" smtClean="0"/>
              <a:t>生态环境</a:t>
            </a:r>
            <a:endParaRPr lang="en-US" altLang="zh-CN" dirty="0" smtClean="0"/>
          </a:p>
          <a:p>
            <a:r>
              <a:rPr lang="en-US" altLang="zh-CN" dirty="0"/>
              <a:t>Web </a:t>
            </a:r>
            <a:r>
              <a:rPr lang="zh-CN" altLang="en-US" dirty="0"/>
              <a:t>应用的指纹特征</a:t>
            </a:r>
            <a:r>
              <a:rPr lang="zh-CN" altLang="en-US" dirty="0" smtClean="0"/>
              <a:t>识别方法</a:t>
            </a:r>
            <a:endParaRPr lang="en-US" altLang="zh-CN" dirty="0" smtClean="0"/>
          </a:p>
          <a:p>
            <a:r>
              <a:rPr lang="zh-CN" altLang="en-US" dirty="0" smtClean="0"/>
              <a:t>如何快速识别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en-US" altLang="zh-CN" dirty="0" smtClean="0"/>
              <a:t>WAD </a:t>
            </a:r>
            <a:r>
              <a:rPr lang="zh-CN" altLang="en-US" dirty="0" smtClean="0"/>
              <a:t>和国外同类项目的异同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应用识别的意义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Web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应用的生态环境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26" name="Picture 2" descr="C:\Users\hysia\Desktop\Web Application Detector\Snip20120701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7023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6426" y="5358320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每个</a:t>
            </a:r>
            <a:r>
              <a:rPr lang="en-US" altLang="zh-CN" sz="3200" dirty="0"/>
              <a:t>web</a:t>
            </a:r>
            <a:r>
              <a:rPr lang="zh-CN" altLang="en-US" sz="3200" dirty="0"/>
              <a:t> </a:t>
            </a:r>
            <a:r>
              <a:rPr lang="en-US" altLang="zh-CN" sz="3200" dirty="0"/>
              <a:t>app </a:t>
            </a:r>
            <a:r>
              <a:rPr lang="zh-CN" altLang="en-US" sz="3200" dirty="0" smtClean="0"/>
              <a:t>都是生态环境</a:t>
            </a:r>
            <a:r>
              <a:rPr lang="zh-CN" altLang="en-US" sz="3200" dirty="0"/>
              <a:t>中的一个物种</a:t>
            </a:r>
          </a:p>
        </p:txBody>
      </p:sp>
    </p:spTree>
    <p:extLst>
      <p:ext uri="{BB962C8B-B14F-4D97-AF65-F5344CB8AC3E}">
        <p14:creationId xmlns:p14="http://schemas.microsoft.com/office/powerpoint/2010/main" val="40336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Web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应用指纹特征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应用的指纹特征识别方法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Header	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 data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Special URL or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Web 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应用的指纹特征识别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406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Header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988840"/>
            <a:ext cx="713263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32" y="4365104"/>
            <a:ext cx="58674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C:\Users\hysia\AppData\Local\Temp\VMwareDnD\4b4ba948\Snip20120701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74707"/>
            <a:ext cx="3758730" cy="18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11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Web 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应用的指纹特征识别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406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Html Data</a:t>
            </a:r>
          </a:p>
          <a:p>
            <a:pPr lvl="1"/>
            <a:r>
              <a:rPr lang="en-US" altLang="zh-CN" dirty="0" smtClean="0"/>
              <a:t>Meta generator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author</a:t>
            </a:r>
          </a:p>
          <a:p>
            <a:pPr lvl="1"/>
            <a:r>
              <a:rPr lang="en-US" altLang="zh-CN" dirty="0" smtClean="0"/>
              <a:t>Powered by  </a:t>
            </a:r>
          </a:p>
          <a:p>
            <a:pPr lvl="1"/>
            <a:r>
              <a:rPr lang="en-US" altLang="zh-CN" dirty="0" smtClean="0"/>
              <a:t>Html</a:t>
            </a:r>
            <a:r>
              <a:rPr lang="zh-CN" altLang="en-US" dirty="0" smtClean="0"/>
              <a:t>注释 </a:t>
            </a:r>
            <a:r>
              <a:rPr lang="en-US" altLang="zh-CN" dirty="0" smtClean="0"/>
              <a:t>&lt;!--  --&gt;</a:t>
            </a:r>
          </a:p>
          <a:p>
            <a:pPr lvl="1"/>
            <a:r>
              <a:rPr lang="zh-CN" altLang="en-US" dirty="0" smtClean="0"/>
              <a:t>网页的框架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特殊的页面：比如</a:t>
            </a:r>
            <a:r>
              <a:rPr lang="en-US" altLang="zh-CN" dirty="0" smtClean="0"/>
              <a:t>404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981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Web 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应用的指纹特征识别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406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Meta generator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3952875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6380163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38862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71825"/>
            <a:ext cx="35433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19488"/>
            <a:ext cx="46386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33056"/>
            <a:ext cx="35052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65104"/>
            <a:ext cx="5210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6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Web 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应用的指纹特征识别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406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owered by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151245"/>
            <a:ext cx="25241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876550"/>
            <a:ext cx="18954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25527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30241"/>
            <a:ext cx="5400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7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426</Words>
  <Application>Microsoft Office PowerPoint</Application>
  <PresentationFormat>全屏显示(4:3)</PresentationFormat>
  <Paragraphs>93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</vt:lpstr>
      <vt:lpstr>自定义设计方案</vt:lpstr>
      <vt:lpstr>Web Application Detector </vt:lpstr>
      <vt:lpstr>我是谁</vt:lpstr>
      <vt:lpstr>content</vt:lpstr>
      <vt:lpstr>Web应用的生态环境</vt:lpstr>
      <vt:lpstr>Web应用指纹特征</vt:lpstr>
      <vt:lpstr>Web 应用的指纹特征识别 </vt:lpstr>
      <vt:lpstr>Web 应用的指纹特征识别 </vt:lpstr>
      <vt:lpstr>Web 应用的指纹特征识别 </vt:lpstr>
      <vt:lpstr>Web 应用的指纹特征识别 </vt:lpstr>
      <vt:lpstr>Web 应用的指纹特征识别 </vt:lpstr>
      <vt:lpstr>Web 应用的指纹特征识别 </vt:lpstr>
      <vt:lpstr>Web 应用的指纹特征识别 </vt:lpstr>
      <vt:lpstr>快速筛选识别规则</vt:lpstr>
      <vt:lpstr>快速筛选识别规则</vt:lpstr>
      <vt:lpstr>快速筛选识别规则</vt:lpstr>
      <vt:lpstr>Demo</vt:lpstr>
      <vt:lpstr>What’s  diffrent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多国语言方案</dc:title>
  <dc:creator>hysia</dc:creator>
  <cp:lastModifiedBy>hysia</cp:lastModifiedBy>
  <cp:revision>69</cp:revision>
  <dcterms:created xsi:type="dcterms:W3CDTF">2010-05-19T22:51:43Z</dcterms:created>
  <dcterms:modified xsi:type="dcterms:W3CDTF">2012-07-01T14:22:11Z</dcterms:modified>
</cp:coreProperties>
</file>