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78" r:id="rId3"/>
    <p:sldId id="257" r:id="rId4"/>
    <p:sldId id="270" r:id="rId5"/>
    <p:sldId id="264" r:id="rId6"/>
    <p:sldId id="258" r:id="rId7"/>
    <p:sldId id="268" r:id="rId8"/>
    <p:sldId id="274" r:id="rId9"/>
    <p:sldId id="259" r:id="rId10"/>
    <p:sldId id="277" r:id="rId11"/>
    <p:sldId id="275" r:id="rId12"/>
    <p:sldId id="276" r:id="rId13"/>
    <p:sldId id="271" r:id="rId14"/>
    <p:sldId id="281" r:id="rId15"/>
    <p:sldId id="262" r:id="rId16"/>
    <p:sldId id="280" r:id="rId17"/>
    <p:sldId id="285" r:id="rId18"/>
    <p:sldId id="283" r:id="rId19"/>
    <p:sldId id="282" r:id="rId20"/>
    <p:sldId id="267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88109" autoAdjust="0"/>
  </p:normalViewPr>
  <p:slideViewPr>
    <p:cSldViewPr snapToGrid="0" snapToObjects="1">
      <p:cViewPr varScale="1">
        <p:scale>
          <a:sx n="93" d="100"/>
          <a:sy n="93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4E17-699F-D249-AA59-3892844A3466}" type="datetimeFigureOut">
              <a:rPr kumimoji="1" lang="zh-CN" altLang="en-US" smtClean="0"/>
              <a:t>14-3-24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67BEA-9E31-0249-8BD9-DC34E071A3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61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7BEA-9E31-0249-8BD9-DC34E071A3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02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7BEA-9E31-0249-8BD9-DC34E071A3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21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7BEA-9E31-0249-8BD9-DC34E071A3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65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7BEA-9E31-0249-8BD9-DC34E071A3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69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14-3-24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从运维角度看企业安全响应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3594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安全应急响应思路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8719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dig demo.com TXT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“v=spf1 ip4:x.x.x.0/25 ip4:x.x.y.0/25 ip4:x.y.x.0/24”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“v=spf1 include:spf1.mail.demo.com –all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dig demo.com NS</a:t>
            </a:r>
          </a:p>
          <a:p>
            <a:r>
              <a:rPr lang="en-US" altLang="zh-CN" dirty="0" smtClean="0"/>
              <a:t>dig demo.com MX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8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应急案例分享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例行扫描发现奇怪路径</a:t>
            </a:r>
            <a:r>
              <a:rPr lang="zh-CN" altLang="en-US" dirty="0"/>
              <a:t>，</a:t>
            </a:r>
            <a:r>
              <a:rPr lang="zh-CN" altLang="en-US" dirty="0" smtClean="0"/>
              <a:t>目测为</a:t>
            </a:r>
            <a:r>
              <a:rPr lang="en-US" altLang="zh-CN" dirty="0" err="1" smtClean="0"/>
              <a:t>webshell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问题现象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反击追踪</a:t>
            </a:r>
            <a:endParaRPr lang="en-US" altLang="zh-CN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5" y="3725537"/>
            <a:ext cx="6845300" cy="125858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85" y="5135082"/>
            <a:ext cx="68453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73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应急案例分享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每次都不同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27" y="2259688"/>
            <a:ext cx="60007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83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应急案例分享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系统安全检查截获</a:t>
            </a:r>
            <a:r>
              <a:rPr kumimoji="1" lang="en-US" altLang="zh-CN" dirty="0" err="1" smtClean="0"/>
              <a:t>webshell</a:t>
            </a:r>
            <a:endParaRPr kumimoji="1"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/>
              <a:t>追踪日志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/>
              <a:t>定位黑客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7" y="4310596"/>
            <a:ext cx="6324600" cy="1059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7" y="2790565"/>
            <a:ext cx="6324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应急案例分享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姓名：丁洪*</a:t>
            </a:r>
            <a:endParaRPr lang="en-US" altLang="zh-CN" dirty="0" smtClean="0"/>
          </a:p>
          <a:p>
            <a:r>
              <a:rPr lang="zh-CN" altLang="en-US" dirty="0" smtClean="0"/>
              <a:t>年龄：</a:t>
            </a:r>
            <a:r>
              <a:rPr lang="en-US" altLang="zh-CN" dirty="0" smtClean="0"/>
              <a:t>24-25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276***221</a:t>
            </a:r>
          </a:p>
          <a:p>
            <a:r>
              <a:rPr lang="zh-CN" altLang="en-US" dirty="0" smtClean="0"/>
              <a:t>籍贯：贵州周边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h4***r@163.com</a:t>
            </a:r>
          </a:p>
          <a:p>
            <a:r>
              <a:rPr lang="zh-CN" altLang="en-US" dirty="0" smtClean="0"/>
              <a:t>住址：北京市海淀区三义庙****</a:t>
            </a:r>
            <a:endParaRPr lang="en-US" altLang="zh-CN" dirty="0" smtClean="0"/>
          </a:p>
          <a:p>
            <a:r>
              <a:rPr lang="zh-CN" altLang="en-US" dirty="0" smtClean="0"/>
              <a:t>我们没有查水表，也没有送快递  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98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应急案例分享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系统截获反弹端口的</a:t>
            </a:r>
            <a:r>
              <a:rPr kumimoji="1" lang="en-US" altLang="zh-CN" dirty="0" smtClean="0"/>
              <a:t>Perl</a:t>
            </a:r>
            <a:r>
              <a:rPr kumimoji="1" lang="zh-CN" altLang="en-US" dirty="0" smtClean="0"/>
              <a:t>脚本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0775"/>
            <a:ext cx="7870874" cy="11935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9800"/>
            <a:ext cx="7758332" cy="12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当当网的安全架构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IDS</a:t>
            </a:r>
            <a:r>
              <a:rPr lang="zh-CN" altLang="en-US" dirty="0" smtClean="0"/>
              <a:t>入侵检测系统</a:t>
            </a:r>
            <a:endParaRPr lang="en-US" altLang="zh-CN" dirty="0" smtClean="0"/>
          </a:p>
          <a:p>
            <a:r>
              <a:rPr lang="en-US" altLang="zh-CN" dirty="0" smtClean="0"/>
              <a:t>HTT</a:t>
            </a:r>
            <a:r>
              <a:rPr lang="en-US" altLang="zh-CN" dirty="0"/>
              <a:t>P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HADOOP</a:t>
            </a:r>
            <a:r>
              <a:rPr lang="zh-CN" altLang="en-US" dirty="0"/>
              <a:t>日志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格式化入库</a:t>
            </a:r>
            <a:endParaRPr lang="en-US" altLang="zh-CN" dirty="0" smtClean="0"/>
          </a:p>
          <a:p>
            <a:r>
              <a:rPr lang="en-US" altLang="zh-CN" dirty="0" smtClean="0"/>
              <a:t>OSSEC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AGENT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C/S</a:t>
            </a:r>
            <a:r>
              <a:rPr lang="zh-CN" altLang="en-US" dirty="0" smtClean="0"/>
              <a:t>架构的部署方式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结合</a:t>
            </a:r>
            <a:r>
              <a:rPr lang="en-US" altLang="zh-CN" dirty="0" err="1" smtClean="0"/>
              <a:t>rsyslog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RULES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322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当当网的安全架构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ossec+analogi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php+mysql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elasticsearch+logstash+kibana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suricata+base</a:t>
            </a:r>
            <a:endParaRPr lang="en-US" altLang="zh-CN" dirty="0" smtClean="0"/>
          </a:p>
          <a:p>
            <a:r>
              <a:rPr lang="en-US" altLang="zh-CN" dirty="0" err="1" smtClean="0"/>
              <a:t>snorby+mysql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ruby+mysql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ort scan (</a:t>
            </a:r>
            <a:r>
              <a:rPr lang="en-US" altLang="zh-CN" dirty="0" err="1" smtClean="0"/>
              <a:t>nmap+php+mysql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cansina+shell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78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当当网的安全架构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3" y="1600200"/>
            <a:ext cx="7743573" cy="4525963"/>
          </a:xfrm>
        </p:spPr>
      </p:pic>
    </p:spTree>
    <p:extLst>
      <p:ext uri="{BB962C8B-B14F-4D97-AF65-F5344CB8AC3E}">
        <p14:creationId xmlns:p14="http://schemas.microsoft.com/office/powerpoint/2010/main" val="114976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b="1" dirty="0" err="1"/>
              <a:t>心得体会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安全的误区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片面对待，只做业务或者只做基础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只要不出安全事故，就天下太平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看不到漏洞的威胁</a:t>
            </a:r>
            <a:r>
              <a:rPr kumimoji="1" lang="en-US" altLang="zh-CN" dirty="0"/>
              <a:t>/</a:t>
            </a:r>
            <a:r>
              <a:rPr kumimoji="1" lang="zh-CN" altLang="en-US" dirty="0"/>
              <a:t>影响</a:t>
            </a:r>
            <a:endParaRPr kumimoji="1" lang="en-US" altLang="zh-CN" dirty="0"/>
          </a:p>
          <a:p>
            <a:r>
              <a:rPr kumimoji="1" lang="zh-CN" altLang="en-US" dirty="0"/>
              <a:t>安全的理解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没有永远</a:t>
            </a:r>
            <a:r>
              <a:rPr kumimoji="1" lang="en-US" altLang="zh-CN" dirty="0"/>
              <a:t>/</a:t>
            </a:r>
            <a:r>
              <a:rPr kumimoji="1" lang="zh-CN" altLang="en-US" dirty="0"/>
              <a:t>一劳永逸的安全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关注业内动态</a:t>
            </a:r>
            <a:endParaRPr kumimoji="1" lang="en-US" altLang="zh-CN" dirty="0"/>
          </a:p>
          <a:p>
            <a:r>
              <a:rPr kumimoji="1" lang="zh-CN" altLang="en-US" dirty="0"/>
              <a:t>企业应急响应的要求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宁可信其有，不可信其无。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用渗透思路去铺设安全的</a:t>
            </a:r>
            <a:r>
              <a:rPr kumimoji="1" lang="zh-CN" altLang="en-US" dirty="0" smtClean="0"/>
              <a:t>道路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8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rootsecurity</a:t>
            </a:r>
            <a:endParaRPr lang="en-US" altLang="zh-CN" dirty="0" smtClean="0"/>
          </a:p>
          <a:p>
            <a:r>
              <a:rPr lang="en-US" altLang="zh-CN" dirty="0" smtClean="0"/>
              <a:t>JSRC  </a:t>
            </a:r>
            <a:r>
              <a:rPr lang="zh-CN" altLang="en-US" dirty="0" smtClean="0"/>
              <a:t>平台白帽子</a:t>
            </a:r>
            <a:endParaRPr lang="en-US" altLang="zh-CN" dirty="0" smtClean="0"/>
          </a:p>
          <a:p>
            <a:r>
              <a:rPr lang="en-US" altLang="zh-CN" dirty="0" smtClean="0"/>
              <a:t>Linux Geek</a:t>
            </a:r>
          </a:p>
          <a:p>
            <a:r>
              <a:rPr lang="zh-CN" altLang="en-US" dirty="0" smtClean="0"/>
              <a:t>关注</a:t>
            </a:r>
            <a:r>
              <a:rPr lang="en-US" altLang="zh-CN" dirty="0" smtClean="0"/>
              <a:t>OPS</a:t>
            </a:r>
            <a:r>
              <a:rPr lang="zh-CN" altLang="en-US" dirty="0" smtClean="0"/>
              <a:t>安全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基础架构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欢迎交流</a:t>
            </a:r>
            <a:r>
              <a:rPr lang="en-US" altLang="zh-CN" dirty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81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 err="1"/>
              <a:t>心得体会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安全是一个整体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/>
              <a:t>保证安全不在于地方有多强大</a:t>
            </a:r>
            <a:endParaRPr kumimoji="1"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/>
              <a:t>而在于薄弱的地方在哪里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网络边界需要认真对待</a:t>
            </a:r>
            <a:endParaRPr kumimoji="1" lang="en-US" altLang="zh-CN" dirty="0" smtClean="0"/>
          </a:p>
          <a:p>
            <a:r>
              <a:rPr kumimoji="1" lang="zh-CN" altLang="en-US" dirty="0" smtClean="0"/>
              <a:t>杜绝因为方便而造成不必要的弱口令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159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762125"/>
            <a:ext cx="4762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大纲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背景</a:t>
            </a:r>
            <a:endParaRPr kumimoji="1" lang="en-US" altLang="zh-CN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 smtClean="0"/>
              <a:t>厂商</a:t>
            </a:r>
            <a:r>
              <a:rPr kumimoji="1" lang="zh-CN" altLang="en-US" dirty="0"/>
              <a:t>应该考虑什么</a:t>
            </a:r>
            <a:endParaRPr kumimoji="1" lang="en-US" altLang="zh-CN" dirty="0"/>
          </a:p>
          <a:p>
            <a:r>
              <a:rPr kumimoji="1" lang="zh-CN" altLang="en-US" b="1" dirty="0" smtClean="0"/>
              <a:t>思路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安全应急的定位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安全应急切入点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dirty="0"/>
              <a:t>安全应急实施流程</a:t>
            </a:r>
            <a:endParaRPr kumimoji="1" lang="en-US" altLang="zh-CN" dirty="0"/>
          </a:p>
          <a:p>
            <a:r>
              <a:rPr kumimoji="1" lang="zh-CN" altLang="en-US" b="1" dirty="0"/>
              <a:t>应急案例分</a:t>
            </a:r>
            <a:r>
              <a:rPr kumimoji="1" lang="zh-CN" altLang="en-US" b="1" dirty="0" smtClean="0"/>
              <a:t>享</a:t>
            </a:r>
            <a:endParaRPr kumimoji="1" lang="en-US" altLang="zh-CN" b="1" dirty="0" smtClean="0"/>
          </a:p>
          <a:p>
            <a:r>
              <a:rPr kumimoji="1" lang="zh-CN" altLang="en-US" b="1" dirty="0" smtClean="0"/>
              <a:t>心得体会</a:t>
            </a:r>
            <a:endParaRPr kumimoji="1" lang="en-US" altLang="zh-CN" b="1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47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厂商应该考虑什么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服务器密码</a:t>
            </a:r>
            <a:r>
              <a:rPr kumimoji="1" lang="en-US" altLang="zh-CN" sz="2800" dirty="0" smtClean="0"/>
              <a:t>OPS</a:t>
            </a:r>
            <a:r>
              <a:rPr kumimoji="1" lang="zh-CN" altLang="en-US" sz="2800" dirty="0" smtClean="0"/>
              <a:t>组</a:t>
            </a:r>
            <a:r>
              <a:rPr kumimoji="1" lang="en-US" altLang="zh-CN" sz="2800" dirty="0" smtClean="0"/>
              <a:t>/</a:t>
            </a:r>
            <a:r>
              <a:rPr kumimoji="1" lang="zh-CN" altLang="en-US" sz="2800" dirty="0" smtClean="0"/>
              <a:t>开发人手一份？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系统初始化脚本没有自杀？</a:t>
            </a:r>
            <a:endParaRPr kumimoji="1" lang="en-US" altLang="zh-CN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 smtClean="0"/>
              <a:t>用户</a:t>
            </a:r>
            <a:r>
              <a:rPr kumimoji="1" lang="en-US" altLang="zh-CN" sz="2400" dirty="0"/>
              <a:t>/</a:t>
            </a:r>
            <a:r>
              <a:rPr kumimoji="1" lang="zh-CN" altLang="en-US" sz="2400" dirty="0" smtClean="0"/>
              <a:t>密码</a:t>
            </a:r>
            <a:endParaRPr kumimoji="1"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配置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开发能登陆线上服务器？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那些容易被忽略的</a:t>
            </a:r>
            <a:r>
              <a:rPr kumimoji="1" lang="zh-CN" altLang="en-US" sz="2800" dirty="0"/>
              <a:t>开</a:t>
            </a:r>
            <a:r>
              <a:rPr kumimoji="1" lang="zh-CN" altLang="en-US" sz="2800" dirty="0" smtClean="0"/>
              <a:t>源监控系统？</a:t>
            </a:r>
            <a:endParaRPr kumimoji="1"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sz="2400" dirty="0" err="1" smtClean="0"/>
              <a:t>sql</a:t>
            </a:r>
            <a:r>
              <a:rPr kumimoji="1" lang="zh-CN" altLang="en-US" sz="2400" dirty="0" smtClean="0"/>
              <a:t>注入修复没有？</a:t>
            </a:r>
            <a:endParaRPr kumimoji="1"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任意执行</a:t>
            </a:r>
            <a:r>
              <a:rPr kumimoji="1" lang="zh-CN" altLang="en-US" sz="2400" dirty="0" smtClean="0"/>
              <a:t>命令关闭没有？</a:t>
            </a:r>
            <a:endParaRPr kumimoji="1"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默认</a:t>
            </a:r>
            <a:r>
              <a:rPr kumimoji="1" lang="zh-CN" altLang="en-US" sz="2400" dirty="0" smtClean="0"/>
              <a:t>密码是否改了？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73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安全应急响应思路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定位</a:t>
            </a:r>
            <a:endParaRPr kumimoji="1"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责任人</a:t>
            </a:r>
            <a:endParaRPr kumimoji="1" lang="en-US" altLang="zh-CN" sz="32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开发</a:t>
            </a:r>
            <a:r>
              <a:rPr kumimoji="1" lang="en-US" altLang="zh-CN" dirty="0"/>
              <a:t>/</a:t>
            </a:r>
            <a:r>
              <a:rPr kumimoji="1" lang="zh-CN" altLang="en-US" dirty="0"/>
              <a:t>运维</a:t>
            </a:r>
            <a:r>
              <a:rPr kumimoji="1" lang="en-US" altLang="zh-CN" dirty="0"/>
              <a:t>/</a:t>
            </a:r>
            <a:r>
              <a:rPr kumimoji="1" lang="zh-CN" altLang="en-US" dirty="0"/>
              <a:t>安全</a:t>
            </a:r>
            <a:r>
              <a:rPr kumimoji="1" lang="zh-CN" altLang="en-US" dirty="0" smtClean="0"/>
              <a:t>负责人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响应</a:t>
            </a:r>
            <a:endParaRPr kumimoji="1" lang="en-US" altLang="zh-CN" sz="32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dirty="0" err="1" smtClean="0"/>
              <a:t>WooYun</a:t>
            </a:r>
            <a:r>
              <a:rPr kumimoji="1" lang="zh-CN" altLang="en-US" dirty="0" smtClean="0"/>
              <a:t>平台</a:t>
            </a:r>
            <a:endParaRPr kumimoji="1" lang="en-US" altLang="zh-CN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sz="3200" dirty="0" smtClean="0"/>
              <a:t>处理</a:t>
            </a:r>
            <a:endParaRPr kumimoji="1" lang="en-US" altLang="zh-CN" sz="32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zh-CN" altLang="en-US" dirty="0"/>
              <a:t>安全部门评估危害级别</a:t>
            </a:r>
            <a:endParaRPr kumimoji="1"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zh-CN" altLang="en-US" dirty="0"/>
              <a:t>紧急流程上线</a:t>
            </a:r>
          </a:p>
        </p:txBody>
      </p:sp>
    </p:spTree>
    <p:extLst>
      <p:ext uri="{BB962C8B-B14F-4D97-AF65-F5344CB8AC3E}">
        <p14:creationId xmlns:p14="http://schemas.microsoft.com/office/powerpoint/2010/main" val="33173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安全应急响应思路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b="1" dirty="0" smtClean="0"/>
              <a:t>切入点</a:t>
            </a:r>
            <a:endParaRPr kumimoji="1" lang="en-US" altLang="zh-CN" b="1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3500" dirty="0"/>
              <a:t>运维安全</a:t>
            </a:r>
            <a:endParaRPr kumimoji="1" lang="en-US" altLang="zh-CN" sz="35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 err="1"/>
              <a:t>nginx</a:t>
            </a:r>
            <a:r>
              <a:rPr kumimoji="1" lang="zh-CN" altLang="en-US" sz="2600" dirty="0"/>
              <a:t>畸形</a:t>
            </a:r>
            <a:r>
              <a:rPr kumimoji="1" lang="en-US" altLang="zh-CN" sz="2600" dirty="0"/>
              <a:t>(%00)</a:t>
            </a:r>
            <a:r>
              <a:rPr kumimoji="1" lang="zh-CN" altLang="en-US" sz="2600" dirty="0"/>
              <a:t>解析漏洞</a:t>
            </a:r>
            <a:r>
              <a:rPr kumimoji="1" lang="zh-CN" altLang="zh-CN" sz="2600" dirty="0"/>
              <a:t>？</a:t>
            </a:r>
            <a:endParaRPr kumimoji="1"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/>
              <a:t>tomcat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manager-</a:t>
            </a:r>
            <a:r>
              <a:rPr kumimoji="1" lang="en-US" altLang="zh-CN" sz="2600" dirty="0" err="1"/>
              <a:t>gui</a:t>
            </a:r>
            <a:r>
              <a:rPr kumimoji="1" lang="zh-CN" altLang="en-US" sz="2600" dirty="0"/>
              <a:t>弱口令？</a:t>
            </a:r>
            <a:endParaRPr kumimoji="1"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zh-CN" altLang="en-US" sz="2600" dirty="0"/>
              <a:t>域传送？</a:t>
            </a:r>
            <a:endParaRPr kumimoji="1"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/>
              <a:t>…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3500" dirty="0"/>
              <a:t>代码安全</a:t>
            </a:r>
            <a:endParaRPr kumimoji="1" lang="en-US" altLang="zh-CN" sz="35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 smtClean="0"/>
              <a:t>struts2 </a:t>
            </a:r>
            <a:r>
              <a:rPr kumimoji="1" lang="zh-CN" altLang="en-US" sz="2600" dirty="0"/>
              <a:t>命令执行（</a:t>
            </a:r>
            <a:r>
              <a:rPr kumimoji="1" lang="en-US" altLang="zh-CN" sz="2600" dirty="0"/>
              <a:t>S2-005,S2-008,S2-016/017</a:t>
            </a:r>
            <a:r>
              <a:rPr kumimoji="1" lang="zh-CN" altLang="en-US" sz="2600" dirty="0"/>
              <a:t>）？</a:t>
            </a:r>
            <a:endParaRPr kumimoji="1"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 err="1"/>
              <a:t>dedecms</a:t>
            </a:r>
            <a:r>
              <a:rPr kumimoji="1" lang="en-US" altLang="zh-CN" sz="2600" dirty="0"/>
              <a:t>/</a:t>
            </a:r>
            <a:r>
              <a:rPr kumimoji="1" lang="en-US" altLang="zh-CN" sz="2600" dirty="0" err="1"/>
              <a:t>phpcms</a:t>
            </a:r>
            <a:r>
              <a:rPr kumimoji="1" lang="en-US" altLang="zh-CN" sz="2600" dirty="0"/>
              <a:t>/</a:t>
            </a:r>
            <a:r>
              <a:rPr kumimoji="1" lang="zh-CN" altLang="en-US" sz="2600" dirty="0"/>
              <a:t>*</a:t>
            </a:r>
            <a:r>
              <a:rPr kumimoji="1" lang="en-US" altLang="zh-CN" sz="2600" dirty="0" err="1"/>
              <a:t>cms</a:t>
            </a:r>
            <a:r>
              <a:rPr kumimoji="1" lang="zh-CN" altLang="en-US" sz="2600" dirty="0"/>
              <a:t>  </a:t>
            </a:r>
            <a:r>
              <a:rPr kumimoji="1" lang="en-US" altLang="zh-CN" sz="2600" dirty="0" err="1"/>
              <a:t>sql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injection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…</a:t>
            </a:r>
            <a:r>
              <a:rPr kumimoji="1" lang="zh-CN" altLang="en-US" sz="2600" dirty="0"/>
              <a:t>？</a:t>
            </a:r>
            <a:endParaRPr kumimoji="1"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 err="1"/>
              <a:t>phpmyadmin</a:t>
            </a:r>
            <a:r>
              <a:rPr kumimoji="1" lang="zh-CN" altLang="en-US" sz="2600" dirty="0"/>
              <a:t> </a:t>
            </a:r>
            <a:r>
              <a:rPr kumimoji="1" lang="en-US" altLang="zh-CN" sz="2600" dirty="0" err="1"/>
              <a:t>setup.php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SQL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Injection</a:t>
            </a:r>
            <a:r>
              <a:rPr kumimoji="1" lang="zh-CN" altLang="en-US" sz="2600" dirty="0"/>
              <a:t>？</a:t>
            </a:r>
            <a:endParaRPr kumimoji="1" lang="en-US" altLang="zh-CN" sz="26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2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522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安全应急响应思路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b="1" dirty="0" smtClean="0"/>
              <a:t>运维安全</a:t>
            </a:r>
            <a:endParaRPr kumimoji="1" lang="en-US" altLang="zh-CN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3200" dirty="0"/>
              <a:t>开启了</a:t>
            </a:r>
            <a:r>
              <a:rPr kumimoji="1" lang="en-US" altLang="zh-CN" sz="3200" dirty="0"/>
              <a:t>manager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tomcat   tomcat-users.xml</a:t>
            </a:r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	&lt;xml&gt;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/>
              <a:t>role </a:t>
            </a:r>
            <a:r>
              <a:rPr lang="en-US" altLang="zh-CN" sz="2400" dirty="0" err="1"/>
              <a:t>rolename</a:t>
            </a:r>
            <a:r>
              <a:rPr lang="en-US" altLang="zh-CN" sz="2400" dirty="0"/>
              <a:t>="manager-</a:t>
            </a:r>
            <a:r>
              <a:rPr lang="en-US" altLang="zh-CN" sz="2400" dirty="0" err="1"/>
              <a:t>gui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&lt;</a:t>
            </a:r>
            <a:r>
              <a:rPr lang="en-US" altLang="zh-CN" sz="2400" dirty="0"/>
              <a:t>user username="tomcat" password</a:t>
            </a:r>
            <a:r>
              <a:rPr lang="en-US" altLang="zh-CN" sz="2400" dirty="0" smtClean="0"/>
              <a:t>=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tomcat" 	roles</a:t>
            </a:r>
            <a:r>
              <a:rPr lang="en-US" altLang="zh-CN" sz="2400" dirty="0"/>
              <a:t>="manager-</a:t>
            </a:r>
            <a:r>
              <a:rPr lang="en-US" altLang="zh-CN" sz="2400" dirty="0" err="1"/>
              <a:t>gui</a:t>
            </a:r>
            <a:r>
              <a:rPr lang="en-US" altLang="zh-CN" sz="2400" dirty="0"/>
              <a:t>"/&gt;</a:t>
            </a:r>
            <a:endParaRPr lang="en-US" altLang="zh-CN" sz="2400" dirty="0" smtClean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	&lt;/xml&gt;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3200" dirty="0"/>
              <a:t>上传</a:t>
            </a:r>
            <a:r>
              <a:rPr kumimoji="1" lang="en-US" altLang="zh-CN" sz="3200" dirty="0"/>
              <a:t>war</a:t>
            </a:r>
            <a:r>
              <a:rPr kumimoji="1" lang="zh-CN" altLang="en-US" sz="3200" dirty="0"/>
              <a:t>后缀的木马</a:t>
            </a:r>
            <a:endParaRPr kumimoji="1" lang="en-US" altLang="zh-CN" sz="3200" dirty="0"/>
          </a:p>
          <a:p>
            <a:pPr lvl="1">
              <a:buFont typeface="Arial"/>
              <a:buChar char="•"/>
            </a:pP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自带的</a:t>
            </a:r>
            <a:r>
              <a:rPr kumimoji="1" lang="en-US" altLang="zh-CN" sz="2400" dirty="0" smtClean="0"/>
              <a:t>jar</a:t>
            </a:r>
            <a:r>
              <a:rPr kumimoji="1" lang="zh-CN" altLang="en-US" sz="2400" dirty="0" smtClean="0"/>
              <a:t>打包</a:t>
            </a:r>
            <a:r>
              <a:rPr kumimoji="1" lang="en-US" altLang="zh-CN" sz="2400" dirty="0" smtClean="0"/>
              <a:t>war</a:t>
            </a:r>
            <a:r>
              <a:rPr kumimoji="1" lang="zh-CN" altLang="en-US" sz="2400" dirty="0" smtClean="0"/>
              <a:t>木马</a:t>
            </a:r>
            <a:endParaRPr kumimoji="1" lang="en-US" altLang="zh-CN" sz="2400" dirty="0" smtClean="0"/>
          </a:p>
          <a:p>
            <a:pPr lvl="2">
              <a:buFont typeface="Arial"/>
              <a:buChar char="•"/>
            </a:pPr>
            <a:r>
              <a:rPr kumimoji="1" lang="en-US" altLang="zh-CN" sz="2000" dirty="0" smtClean="0"/>
              <a:t>jar </a:t>
            </a:r>
            <a:r>
              <a:rPr kumimoji="1" lang="en-US" altLang="zh-CN" sz="2000" dirty="0" err="1" smtClean="0"/>
              <a:t>czf</a:t>
            </a:r>
            <a:r>
              <a:rPr kumimoji="1" lang="en-US" altLang="zh-CN" sz="2000" dirty="0" smtClean="0"/>
              <a:t> * </a:t>
            </a:r>
            <a:r>
              <a:rPr kumimoji="1" lang="en-US" altLang="zh-CN" sz="2000" dirty="0" err="1" smtClean="0"/>
              <a:t>xxxx.war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1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安全应急响应思路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安全检测中发现用的最多的密码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1qaz2wsx/1QAZ2WSX/1QAZ2wsx(^*_)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1234qwerasdfzxcv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 smtClean="0"/>
              <a:t>1</a:t>
            </a:r>
            <a:r>
              <a:rPr lang="en-US" altLang="zh-CN" dirty="0" smtClean="0"/>
              <a:t>23</a:t>
            </a:r>
            <a:r>
              <a:rPr lang="zh-CN" altLang="en-US" dirty="0" smtClean="0"/>
              <a:t>,</a:t>
            </a:r>
            <a:r>
              <a:rPr lang="en-US" altLang="zh-CN" dirty="0" smtClean="0"/>
              <a:t>./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111111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a</a:t>
            </a:r>
            <a:r>
              <a:rPr lang="en-US" altLang="zh-CN" dirty="0" smtClean="0"/>
              <a:t>dmin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Fuzz</a:t>
            </a:r>
            <a:r>
              <a:rPr lang="zh-CN" altLang="en-US" dirty="0" smtClean="0"/>
              <a:t>下</a:t>
            </a: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932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安全应急响应思路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实施流程</a:t>
            </a:r>
            <a:endParaRPr kumimoji="1"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zh-CN" sz="2400" dirty="0"/>
              <a:t>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domains</a:t>
            </a:r>
            <a:r>
              <a:rPr kumimoji="1" lang="zh-CN" altLang="en-US" sz="2400" dirty="0"/>
              <a:t>，包括主域名以及其他域名和子域名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注意公司出口，二级运营商互联出口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注意系统内核能否被提权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注意</a:t>
            </a:r>
            <a:r>
              <a:rPr kumimoji="1" lang="en-US" altLang="zh-CN" sz="2400" dirty="0"/>
              <a:t>dig</a:t>
            </a:r>
            <a:r>
              <a:rPr kumimoji="1" lang="zh-CN" altLang="en-US" sz="2400" dirty="0"/>
              <a:t>/</a:t>
            </a:r>
            <a:r>
              <a:rPr kumimoji="1" lang="en-US" altLang="zh-CN" sz="2400" dirty="0" err="1"/>
              <a:t>nslookup</a:t>
            </a:r>
            <a:r>
              <a:rPr kumimoji="1" lang="zh-CN" altLang="en-US" sz="2400" dirty="0"/>
              <a:t>的记录，特别是</a:t>
            </a:r>
            <a:r>
              <a:rPr kumimoji="1" lang="en-US" altLang="zh-CN" sz="2400" dirty="0"/>
              <a:t>MX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TXT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zh-CN" altLang="en-US" sz="2400" dirty="0"/>
              <a:t>任何情况下不要随便用</a:t>
            </a:r>
            <a:r>
              <a:rPr kumimoji="1" lang="en-US" altLang="zh-CN" sz="2400" dirty="0"/>
              <a:t>root/system</a:t>
            </a:r>
            <a:r>
              <a:rPr kumimoji="1" lang="zh-CN" altLang="en-US" sz="2400" dirty="0"/>
              <a:t>启动任何服务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en-US" sz="2400" dirty="0"/>
              <a:t>某些</a:t>
            </a:r>
            <a:r>
              <a:rPr kumimoji="1" lang="zh-CN" altLang="en-US" sz="2400" dirty="0"/>
              <a:t>部门是否用</a:t>
            </a:r>
            <a:r>
              <a:rPr kumimoji="1" lang="en-US" altLang="zh-CN" sz="2400" dirty="0" err="1"/>
              <a:t>rsync</a:t>
            </a:r>
            <a:r>
              <a:rPr kumimoji="1" lang="zh-CN" altLang="en-US" sz="2400" dirty="0"/>
              <a:t>，</a:t>
            </a:r>
            <a:r>
              <a:rPr kumimoji="1" lang="en-US" altLang="zh-CN" sz="2400" dirty="0" smtClean="0"/>
              <a:t>puppet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salt</a:t>
            </a:r>
            <a:r>
              <a:rPr kumimoji="1" lang="zh-CN" altLang="en-US" sz="2400" dirty="0" smtClean="0"/>
              <a:t>等</a:t>
            </a:r>
            <a:r>
              <a:rPr kumimoji="1" lang="zh-CN" altLang="en-US" sz="2400" dirty="0"/>
              <a:t>危险工具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en-US" sz="2400" dirty="0"/>
              <a:t>某些</a:t>
            </a:r>
            <a:r>
              <a:rPr kumimoji="1" lang="zh-CN" altLang="en-US" sz="2400" dirty="0"/>
              <a:t>部门是否在有公网</a:t>
            </a:r>
            <a:r>
              <a:rPr kumimoji="1" lang="en-US" altLang="zh-CN" sz="2400" dirty="0" err="1"/>
              <a:t>ip</a:t>
            </a:r>
            <a:r>
              <a:rPr kumimoji="1" lang="zh-CN" altLang="en-US" sz="2400" dirty="0"/>
              <a:t>的测试机上放一些</a:t>
            </a:r>
            <a:r>
              <a:rPr kumimoji="1" lang="en-US" altLang="zh-CN" sz="2400" dirty="0"/>
              <a:t>demo</a:t>
            </a:r>
            <a:r>
              <a:rPr kumimoji="1" lang="zh-CN" altLang="en-US" sz="2400" dirty="0"/>
              <a:t>程序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en-US" sz="2400" dirty="0"/>
              <a:t>某些</a:t>
            </a:r>
            <a:r>
              <a:rPr kumimoji="1" lang="zh-CN" altLang="en-US" sz="2400" dirty="0"/>
              <a:t>部门是否钻一些空子恶意利用端口白名单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896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1075</TotalTime>
  <Words>517</Words>
  <Application>Microsoft Macintosh PowerPoint</Application>
  <PresentationFormat>全屏显示(4:3)</PresentationFormat>
  <Paragraphs>146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黑色</vt:lpstr>
      <vt:lpstr>从运维角度看企业安全响应</vt:lpstr>
      <vt:lpstr>个人简介</vt:lpstr>
      <vt:lpstr>大纲</vt:lpstr>
      <vt:lpstr>厂商应该考虑什么</vt:lpstr>
      <vt:lpstr>安全应急响应思路</vt:lpstr>
      <vt:lpstr>安全应急响应思路</vt:lpstr>
      <vt:lpstr>安全应急响应思路</vt:lpstr>
      <vt:lpstr>安全应急响应思路</vt:lpstr>
      <vt:lpstr>安全应急响应思路</vt:lpstr>
      <vt:lpstr>安全应急响应思路</vt:lpstr>
      <vt:lpstr>应急案例分享</vt:lpstr>
      <vt:lpstr>应急案例分享</vt:lpstr>
      <vt:lpstr>应急案例分享</vt:lpstr>
      <vt:lpstr>应急案例分享</vt:lpstr>
      <vt:lpstr>应急案例分享</vt:lpstr>
      <vt:lpstr>当当网的安全架构</vt:lpstr>
      <vt:lpstr>当当网的安全架构</vt:lpstr>
      <vt:lpstr>当当网的安全架构</vt:lpstr>
      <vt:lpstr>心得体会</vt:lpstr>
      <vt:lpstr>心得体会</vt:lpstr>
      <vt:lpstr>PowerPoint 演示文稿</vt:lpstr>
    </vt:vector>
  </TitlesOfParts>
  <Company>山东信息安全小组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浅谈企业安全应急响应</dc:title>
  <dc:creator>悦 宗</dc:creator>
  <cp:lastModifiedBy>悦 宗</cp:lastModifiedBy>
  <cp:revision>242</cp:revision>
  <dcterms:created xsi:type="dcterms:W3CDTF">2014-03-12T02:38:50Z</dcterms:created>
  <dcterms:modified xsi:type="dcterms:W3CDTF">2014-03-24T05:55:38Z</dcterms:modified>
</cp:coreProperties>
</file>