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59" r:id="rId5"/>
    <p:sldId id="285" r:id="rId6"/>
    <p:sldId id="260" r:id="rId7"/>
    <p:sldId id="262" r:id="rId8"/>
    <p:sldId id="292" r:id="rId9"/>
    <p:sldId id="286" r:id="rId10"/>
    <p:sldId id="261" r:id="rId11"/>
    <p:sldId id="293" r:id="rId12"/>
    <p:sldId id="263" r:id="rId13"/>
    <p:sldId id="294" r:id="rId14"/>
    <p:sldId id="295" r:id="rId15"/>
    <p:sldId id="296" r:id="rId16"/>
    <p:sldId id="298" r:id="rId17"/>
    <p:sldId id="300" r:id="rId18"/>
    <p:sldId id="287" r:id="rId19"/>
    <p:sldId id="302" r:id="rId20"/>
    <p:sldId id="288" r:id="rId21"/>
    <p:sldId id="282" r:id="rId22"/>
    <p:sldId id="301" r:id="rId23"/>
    <p:sldId id="284" r:id="rId24"/>
    <p:sldId id="303" r:id="rId25"/>
    <p:sldId id="280" r:id="rId26"/>
    <p:sldId id="27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ACB"/>
    <a:srgbClr val="E7E0FC"/>
    <a:srgbClr val="B8C8CD"/>
    <a:srgbClr val="C1C8CD"/>
    <a:srgbClr val="99CCFF"/>
    <a:srgbClr val="0000FF"/>
    <a:srgbClr val="96A488"/>
    <a:srgbClr val="B864CD"/>
    <a:srgbClr val="0099FF"/>
    <a:srgbClr val="00006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2" autoAdjust="0"/>
  </p:normalViewPr>
  <p:slideViewPr>
    <p:cSldViewPr>
      <p:cViewPr varScale="1">
        <p:scale>
          <a:sx n="59" d="100"/>
          <a:sy n="5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7A626-6723-F744-B2DF-153F0A8D228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E31329-362C-2244-B8B7-425E234E0D0D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38ACB"/>
        </a:solidFill>
        <a:ln/>
      </dgm:spPr>
      <dgm:t>
        <a:bodyPr/>
        <a:lstStyle/>
        <a:p>
          <a:pPr algn="ctr" rtl="0" eaLnBrk="0" fontAlgn="base" hangingPunct="0">
            <a:spcBef>
              <a:spcPct val="0"/>
            </a:spcBef>
            <a:spcAft>
              <a:spcPct val="0"/>
            </a:spcAft>
            <a:defRPr/>
          </a:pPr>
          <a:r>
            <a:rPr lang="zh-CN" altLang="en-US" sz="20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避免出现</a:t>
          </a:r>
          <a:endParaRPr lang="zh-CN" altLang="en-US" sz="2000" kern="1200" dirty="0">
            <a:solidFill>
              <a:srgbClr val="FFFFFF"/>
            </a:solidFill>
            <a:effectLst>
              <a:outerShdw blurRad="38100" dist="38100" dir="2700000" algn="tl">
                <a:srgbClr val="C0C0C0"/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FDEE7FAA-0F91-8842-A34F-9865CAF1D0F3}" type="parTrans" cxnId="{8A93D7F7-F7E7-7B4F-931D-F42531E49A38}">
      <dgm:prSet/>
      <dgm:spPr/>
      <dgm:t>
        <a:bodyPr/>
        <a:lstStyle/>
        <a:p>
          <a:endParaRPr lang="zh-CN" altLang="en-US" sz="2400">
            <a:latin typeface="微软雅黑"/>
            <a:ea typeface="微软雅黑"/>
            <a:cs typeface="微软雅黑"/>
          </a:endParaRPr>
        </a:p>
      </dgm:t>
    </dgm:pt>
    <dgm:pt modelId="{7286933F-EFE4-544F-9DE5-D421C00E6E33}" type="sibTrans" cxnId="{8A93D7F7-F7E7-7B4F-931D-F42531E49A38}">
      <dgm:prSet/>
      <dgm:spPr/>
      <dgm:t>
        <a:bodyPr/>
        <a:lstStyle/>
        <a:p>
          <a:endParaRPr lang="zh-CN" altLang="en-US" sz="2400">
            <a:latin typeface="微软雅黑"/>
            <a:ea typeface="微软雅黑"/>
            <a:cs typeface="微软雅黑"/>
          </a:endParaRPr>
        </a:p>
      </dgm:t>
    </dgm:pt>
    <dgm:pt modelId="{5458BE8F-B689-7D45-BE78-D7A8A51A4541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rgbClr val="B8C8CD"/>
        </a:solidFill>
        <a:ln w="38100">
          <a:solidFill>
            <a:schemeClr val="bg1"/>
          </a:solidFill>
        </a:ln>
      </dgm:spPr>
      <dgm:t>
        <a:bodyPr/>
        <a:lstStyle/>
        <a:p>
          <a:pPr algn="ctr" rtl="0" eaLnBrk="0" fontAlgn="base" hangingPunct="0">
            <a:spcBef>
              <a:spcPct val="0"/>
            </a:spcBef>
            <a:spcAft>
              <a:spcPct val="0"/>
            </a:spcAft>
            <a:defRPr/>
          </a:pPr>
          <a:r>
            <a:rPr lang="zh-CN" altLang="en-US" sz="20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降低危害</a:t>
          </a:r>
          <a:endParaRPr lang="zh-CN" altLang="en-US" sz="2000" kern="1200" dirty="0">
            <a:solidFill>
              <a:srgbClr val="FFFFFF"/>
            </a:solidFill>
            <a:effectLst>
              <a:outerShdw blurRad="38100" dist="38100" dir="2700000" algn="tl">
                <a:srgbClr val="C0C0C0"/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F907EA28-3F67-4B46-A45E-0E1F1D393CDE}" type="sibTrans" cxnId="{9B0AEE17-FFCA-FB41-A349-A3AAB98756D5}">
      <dgm:prSet/>
      <dgm:spPr/>
      <dgm:t>
        <a:bodyPr/>
        <a:lstStyle/>
        <a:p>
          <a:endParaRPr lang="zh-CN" altLang="en-US" sz="2400">
            <a:latin typeface="微软雅黑"/>
            <a:ea typeface="微软雅黑"/>
            <a:cs typeface="微软雅黑"/>
          </a:endParaRPr>
        </a:p>
      </dgm:t>
    </dgm:pt>
    <dgm:pt modelId="{24DC9D13-D27E-D643-BB3A-C2948403AFBC}" type="parTrans" cxnId="{9B0AEE17-FFCA-FB41-A349-A3AAB98756D5}">
      <dgm:prSet/>
      <dgm:spPr/>
      <dgm:t>
        <a:bodyPr/>
        <a:lstStyle/>
        <a:p>
          <a:endParaRPr lang="zh-CN" altLang="en-US" sz="2400">
            <a:latin typeface="微软雅黑"/>
            <a:ea typeface="微软雅黑"/>
            <a:cs typeface="微软雅黑"/>
          </a:endParaRPr>
        </a:p>
      </dgm:t>
    </dgm:pt>
    <dgm:pt modelId="{B1E400D1-0B2B-574F-88F3-DBA38C8E996F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rgbClr val="96A488"/>
        </a:solidFill>
        <a:ln w="38100">
          <a:solidFill>
            <a:schemeClr val="bg1"/>
          </a:solidFill>
        </a:ln>
      </dgm:spPr>
      <dgm:t>
        <a:bodyPr/>
        <a:lstStyle/>
        <a:p>
          <a:pPr algn="ctr" rtl="0" eaLnBrk="0" fontAlgn="base" hangingPunct="0">
            <a:spcBef>
              <a:spcPct val="0"/>
            </a:spcBef>
            <a:spcAft>
              <a:spcPct val="0"/>
            </a:spcAft>
            <a:defRPr/>
          </a:pPr>
          <a:r>
            <a:rPr lang="zh-CN" altLang="en-US" sz="20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及时发现</a:t>
          </a:r>
          <a:endParaRPr lang="zh-CN" altLang="en-US" sz="2000" kern="1200" dirty="0">
            <a:solidFill>
              <a:srgbClr val="FFFFFF"/>
            </a:solidFill>
            <a:effectLst>
              <a:outerShdw blurRad="38100" dist="38100" dir="2700000" algn="tl">
                <a:srgbClr val="C0C0C0"/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5A0222D4-30DD-5A4F-BDD5-EEE508838FFC}" type="sibTrans" cxnId="{39F08A69-8D60-E04A-BCDB-667A8455C23F}">
      <dgm:prSet/>
      <dgm:spPr/>
      <dgm:t>
        <a:bodyPr/>
        <a:lstStyle/>
        <a:p>
          <a:endParaRPr lang="zh-CN" altLang="en-US" sz="2400">
            <a:latin typeface="微软雅黑"/>
            <a:ea typeface="微软雅黑"/>
            <a:cs typeface="微软雅黑"/>
          </a:endParaRPr>
        </a:p>
      </dgm:t>
    </dgm:pt>
    <dgm:pt modelId="{884E6A4A-497D-994B-9D8E-A1FA1C2FFD95}" type="parTrans" cxnId="{39F08A69-8D60-E04A-BCDB-667A8455C23F}">
      <dgm:prSet/>
      <dgm:spPr/>
      <dgm:t>
        <a:bodyPr/>
        <a:lstStyle/>
        <a:p>
          <a:endParaRPr lang="zh-CN" altLang="en-US" sz="2400">
            <a:latin typeface="微软雅黑"/>
            <a:ea typeface="微软雅黑"/>
            <a:cs typeface="微软雅黑"/>
          </a:endParaRPr>
        </a:p>
      </dgm:t>
    </dgm:pt>
    <dgm:pt modelId="{464F2195-771E-4A69-988D-12BFAF2ED13A}">
      <dgm:prSet custT="1"/>
      <dgm:spPr>
        <a:ln w="38100">
          <a:solidFill>
            <a:srgbClr val="438ACB"/>
          </a:solidFill>
        </a:ln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开发环节安全保障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FCE634A0-75D6-40D1-B4E2-E10AE534E838}" type="parTrans" cxnId="{1E092097-5B47-44A2-8173-406B6D1E1254}">
      <dgm:prSet/>
      <dgm:spPr/>
      <dgm:t>
        <a:bodyPr/>
        <a:lstStyle/>
        <a:p>
          <a:endParaRPr lang="zh-CN" altLang="en-US"/>
        </a:p>
      </dgm:t>
    </dgm:pt>
    <dgm:pt modelId="{F84ABCA8-BAE3-49E9-9050-D5DBED50DE2C}" type="sibTrans" cxnId="{1E092097-5B47-44A2-8173-406B6D1E1254}">
      <dgm:prSet/>
      <dgm:spPr/>
      <dgm:t>
        <a:bodyPr/>
        <a:lstStyle/>
        <a:p>
          <a:endParaRPr lang="zh-CN" altLang="en-US"/>
        </a:p>
      </dgm:t>
    </dgm:pt>
    <dgm:pt modelId="{9990E5A3-3C7E-40EC-931F-28475F666613}">
      <dgm:prSet custT="1"/>
      <dgm:spPr>
        <a:ln w="38100">
          <a:solidFill>
            <a:srgbClr val="96A488"/>
          </a:solidFill>
        </a:ln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自行发现</a:t>
          </a:r>
        </a:p>
      </dgm:t>
    </dgm:pt>
    <dgm:pt modelId="{BCFC4EEE-A6D2-4D03-8D7A-6CA3287A732A}" type="parTrans" cxnId="{A135E991-8EE0-4535-B53F-16EF6F609C41}">
      <dgm:prSet/>
      <dgm:spPr/>
      <dgm:t>
        <a:bodyPr/>
        <a:lstStyle/>
        <a:p>
          <a:endParaRPr lang="zh-CN" altLang="en-US"/>
        </a:p>
      </dgm:t>
    </dgm:pt>
    <dgm:pt modelId="{5DC2CB92-C1E8-45D5-8EEC-0F2C5ED2FA3D}" type="sibTrans" cxnId="{A135E991-8EE0-4535-B53F-16EF6F609C41}">
      <dgm:prSet/>
      <dgm:spPr/>
      <dgm:t>
        <a:bodyPr/>
        <a:lstStyle/>
        <a:p>
          <a:endParaRPr lang="zh-CN" altLang="en-US"/>
        </a:p>
      </dgm:t>
    </dgm:pt>
    <dgm:pt modelId="{A88FD79B-29C3-42B2-B3B2-1B38307ACB0F}">
      <dgm:prSet custT="1"/>
      <dgm:spPr>
        <a:ln w="38100">
          <a:solidFill>
            <a:srgbClr val="96A488"/>
          </a:solidFill>
        </a:ln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主动获取</a:t>
          </a:r>
        </a:p>
      </dgm:t>
    </dgm:pt>
    <dgm:pt modelId="{E952F8D9-A62D-40E4-A510-99C17E68045A}" type="parTrans" cxnId="{71947A6D-70B0-44CD-8685-308EC6AE05D6}">
      <dgm:prSet/>
      <dgm:spPr/>
      <dgm:t>
        <a:bodyPr/>
        <a:lstStyle/>
        <a:p>
          <a:endParaRPr lang="zh-CN" altLang="en-US"/>
        </a:p>
      </dgm:t>
    </dgm:pt>
    <dgm:pt modelId="{7101BB46-DA55-43EF-BE6E-88988CB273C8}" type="sibTrans" cxnId="{71947A6D-70B0-44CD-8685-308EC6AE05D6}">
      <dgm:prSet/>
      <dgm:spPr/>
      <dgm:t>
        <a:bodyPr/>
        <a:lstStyle/>
        <a:p>
          <a:endParaRPr lang="zh-CN" altLang="en-US"/>
        </a:p>
      </dgm:t>
    </dgm:pt>
    <dgm:pt modelId="{057633E0-6965-4CDD-BE03-B2F876E8CF88}">
      <dgm:prSet custT="1"/>
      <dgm:spPr>
        <a:ln w="38100">
          <a:solidFill>
            <a:srgbClr val="B8C8CD"/>
          </a:solidFill>
        </a:ln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保护重要系统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9DC3445B-35C6-4C71-ACBB-291F9B165FC1}" type="parTrans" cxnId="{49BEAC06-38A3-4235-8771-D4D0ECD69E44}">
      <dgm:prSet/>
      <dgm:spPr/>
      <dgm:t>
        <a:bodyPr/>
        <a:lstStyle/>
        <a:p>
          <a:endParaRPr lang="zh-CN" altLang="en-US"/>
        </a:p>
      </dgm:t>
    </dgm:pt>
    <dgm:pt modelId="{903F36D8-D983-4DF6-BD3F-558CBCF2F836}" type="sibTrans" cxnId="{49BEAC06-38A3-4235-8771-D4D0ECD69E44}">
      <dgm:prSet/>
      <dgm:spPr/>
      <dgm:t>
        <a:bodyPr/>
        <a:lstStyle/>
        <a:p>
          <a:endParaRPr lang="zh-CN" altLang="en-US"/>
        </a:p>
      </dgm:t>
    </dgm:pt>
    <dgm:pt modelId="{F8641B86-09B2-40C9-834B-553189A2797A}">
      <dgm:prSet custT="1"/>
      <dgm:spPr>
        <a:ln w="38100">
          <a:solidFill>
            <a:srgbClr val="B8C8CD"/>
          </a:solidFill>
        </a:ln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保护认证会话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33A987F-07AF-4474-9598-E8D10A45339F}" type="parTrans" cxnId="{16124BCB-D2A7-4B90-A6E0-D49C80B14420}">
      <dgm:prSet/>
      <dgm:spPr/>
      <dgm:t>
        <a:bodyPr/>
        <a:lstStyle/>
        <a:p>
          <a:endParaRPr lang="zh-CN" altLang="en-US"/>
        </a:p>
      </dgm:t>
    </dgm:pt>
    <dgm:pt modelId="{3091F1DE-C88E-48C2-82BA-56721805C8D4}" type="sibTrans" cxnId="{16124BCB-D2A7-4B90-A6E0-D49C80B14420}">
      <dgm:prSet/>
      <dgm:spPr/>
      <dgm:t>
        <a:bodyPr/>
        <a:lstStyle/>
        <a:p>
          <a:endParaRPr lang="zh-CN" altLang="en-US"/>
        </a:p>
      </dgm:t>
    </dgm:pt>
    <dgm:pt modelId="{4F66D9A9-705D-406D-AF80-A2D17A32A6DF}">
      <dgm:prSet custT="1"/>
      <dgm:spPr>
        <a:ln w="38100">
          <a:solidFill>
            <a:srgbClr val="438ACB"/>
          </a:solidFill>
        </a:ln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测试环节安全保障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683DA332-70F0-4372-8120-431C24D66153}" type="sibTrans" cxnId="{6EA8CBBC-4D54-47ED-9BFF-CBC8E10E130A}">
      <dgm:prSet/>
      <dgm:spPr/>
      <dgm:t>
        <a:bodyPr/>
        <a:lstStyle/>
        <a:p>
          <a:endParaRPr lang="zh-CN" altLang="en-US"/>
        </a:p>
      </dgm:t>
    </dgm:pt>
    <dgm:pt modelId="{B4AF7C2B-1F98-45B8-9F3A-6FEA96CCEF69}" type="parTrans" cxnId="{6EA8CBBC-4D54-47ED-9BFF-CBC8E10E130A}">
      <dgm:prSet/>
      <dgm:spPr/>
      <dgm:t>
        <a:bodyPr/>
        <a:lstStyle/>
        <a:p>
          <a:endParaRPr lang="zh-CN" altLang="en-US"/>
        </a:p>
      </dgm:t>
    </dgm:pt>
    <dgm:pt modelId="{5CE59A4E-F44E-8948-9411-6F3686A6807F}" type="pres">
      <dgm:prSet presAssocID="{F437A626-6723-F744-B2DF-153F0A8D228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776F38-D756-1B41-8055-98BBF887889A}" type="pres">
      <dgm:prSet presAssocID="{37E31329-362C-2244-B8B7-425E234E0D0D}" presName="composite" presStyleCnt="0"/>
      <dgm:spPr/>
      <dgm:t>
        <a:bodyPr/>
        <a:lstStyle/>
        <a:p>
          <a:endParaRPr lang="zh-CN" altLang="en-US"/>
        </a:p>
      </dgm:t>
    </dgm:pt>
    <dgm:pt modelId="{03451F1A-E596-A14E-8908-C23221E7B19E}" type="pres">
      <dgm:prSet presAssocID="{37E31329-362C-2244-B8B7-425E234E0D0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7B8CE7-4C59-8B4B-B355-0F62AEAB9988}" type="pres">
      <dgm:prSet presAssocID="{37E31329-362C-2244-B8B7-425E234E0D0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0BCF5-29A7-2147-BDA4-7363734D5289}" type="pres">
      <dgm:prSet presAssocID="{7286933F-EFE4-544F-9DE5-D421C00E6E33}" presName="sp" presStyleCnt="0"/>
      <dgm:spPr/>
      <dgm:t>
        <a:bodyPr/>
        <a:lstStyle/>
        <a:p>
          <a:endParaRPr lang="zh-CN" altLang="en-US"/>
        </a:p>
      </dgm:t>
    </dgm:pt>
    <dgm:pt modelId="{7332653B-A3D5-3C46-B583-6723170A8D2E}" type="pres">
      <dgm:prSet presAssocID="{B1E400D1-0B2B-574F-88F3-DBA38C8E996F}" presName="composite" presStyleCnt="0"/>
      <dgm:spPr/>
      <dgm:t>
        <a:bodyPr/>
        <a:lstStyle/>
        <a:p>
          <a:endParaRPr lang="zh-CN" altLang="en-US"/>
        </a:p>
      </dgm:t>
    </dgm:pt>
    <dgm:pt modelId="{A200E4B1-AB61-DF44-888B-83D66A36B4A8}" type="pres">
      <dgm:prSet presAssocID="{B1E400D1-0B2B-574F-88F3-DBA38C8E996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2F0807-B0ED-4D4D-8BD7-886E27CABE1F}" type="pres">
      <dgm:prSet presAssocID="{B1E400D1-0B2B-574F-88F3-DBA38C8E996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7E126B-6D58-F142-8BC0-4750764DBDEA}" type="pres">
      <dgm:prSet presAssocID="{5A0222D4-30DD-5A4F-BDD5-EEE508838FFC}" presName="sp" presStyleCnt="0"/>
      <dgm:spPr/>
      <dgm:t>
        <a:bodyPr/>
        <a:lstStyle/>
        <a:p>
          <a:endParaRPr lang="zh-CN" altLang="en-US"/>
        </a:p>
      </dgm:t>
    </dgm:pt>
    <dgm:pt modelId="{7AA435E1-A5EC-A44A-AB25-0AE794193AD4}" type="pres">
      <dgm:prSet presAssocID="{5458BE8F-B689-7D45-BE78-D7A8A51A4541}" presName="composite" presStyleCnt="0"/>
      <dgm:spPr/>
      <dgm:t>
        <a:bodyPr/>
        <a:lstStyle/>
        <a:p>
          <a:endParaRPr lang="zh-CN" altLang="en-US"/>
        </a:p>
      </dgm:t>
    </dgm:pt>
    <dgm:pt modelId="{6B7ED45D-BD44-384A-92B7-6A85A710FBA2}" type="pres">
      <dgm:prSet presAssocID="{5458BE8F-B689-7D45-BE78-D7A8A51A45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25E46F-EDDB-8D49-AF08-429A39BB612E}" type="pres">
      <dgm:prSet presAssocID="{5458BE8F-B689-7D45-BE78-D7A8A51A45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BEAC06-38A3-4235-8771-D4D0ECD69E44}" srcId="{5458BE8F-B689-7D45-BE78-D7A8A51A4541}" destId="{057633E0-6965-4CDD-BE03-B2F876E8CF88}" srcOrd="0" destOrd="0" parTransId="{9DC3445B-35C6-4C71-ACBB-291F9B165FC1}" sibTransId="{903F36D8-D983-4DF6-BD3F-558CBCF2F836}"/>
    <dgm:cxn modelId="{EA2DFC42-52BC-48C0-B920-32E720802761}" type="presOf" srcId="{B1E400D1-0B2B-574F-88F3-DBA38C8E996F}" destId="{A200E4B1-AB61-DF44-888B-83D66A36B4A8}" srcOrd="0" destOrd="0" presId="urn:microsoft.com/office/officeart/2005/8/layout/chevron2"/>
    <dgm:cxn modelId="{1E092097-5B47-44A2-8173-406B6D1E1254}" srcId="{37E31329-362C-2244-B8B7-425E234E0D0D}" destId="{464F2195-771E-4A69-988D-12BFAF2ED13A}" srcOrd="0" destOrd="0" parTransId="{FCE634A0-75D6-40D1-B4E2-E10AE534E838}" sibTransId="{F84ABCA8-BAE3-49E9-9050-D5DBED50DE2C}"/>
    <dgm:cxn modelId="{1C6510D8-D921-45D1-B739-172DFD51D5C7}" type="presOf" srcId="{F437A626-6723-F744-B2DF-153F0A8D2289}" destId="{5CE59A4E-F44E-8948-9411-6F3686A6807F}" srcOrd="0" destOrd="0" presId="urn:microsoft.com/office/officeart/2005/8/layout/chevron2"/>
    <dgm:cxn modelId="{A135E991-8EE0-4535-B53F-16EF6F609C41}" srcId="{B1E400D1-0B2B-574F-88F3-DBA38C8E996F}" destId="{9990E5A3-3C7E-40EC-931F-28475F666613}" srcOrd="0" destOrd="0" parTransId="{BCFC4EEE-A6D2-4D03-8D7A-6CA3287A732A}" sibTransId="{5DC2CB92-C1E8-45D5-8EEC-0F2C5ED2FA3D}"/>
    <dgm:cxn modelId="{71947A6D-70B0-44CD-8685-308EC6AE05D6}" srcId="{B1E400D1-0B2B-574F-88F3-DBA38C8E996F}" destId="{A88FD79B-29C3-42B2-B3B2-1B38307ACB0F}" srcOrd="1" destOrd="0" parTransId="{E952F8D9-A62D-40E4-A510-99C17E68045A}" sibTransId="{7101BB46-DA55-43EF-BE6E-88988CB273C8}"/>
    <dgm:cxn modelId="{9B0AEE17-FFCA-FB41-A349-A3AAB98756D5}" srcId="{F437A626-6723-F744-B2DF-153F0A8D2289}" destId="{5458BE8F-B689-7D45-BE78-D7A8A51A4541}" srcOrd="2" destOrd="0" parTransId="{24DC9D13-D27E-D643-BB3A-C2948403AFBC}" sibTransId="{F907EA28-3F67-4B46-A45E-0E1F1D393CDE}"/>
    <dgm:cxn modelId="{8FFB2BA8-EC1B-4272-998A-4A750C37BD6B}" type="presOf" srcId="{4F66D9A9-705D-406D-AF80-A2D17A32A6DF}" destId="{157B8CE7-4C59-8B4B-B355-0F62AEAB9988}" srcOrd="0" destOrd="1" presId="urn:microsoft.com/office/officeart/2005/8/layout/chevron2"/>
    <dgm:cxn modelId="{BF77BA8D-AE5D-44AD-8573-8D7F46F54894}" type="presOf" srcId="{5458BE8F-B689-7D45-BE78-D7A8A51A4541}" destId="{6B7ED45D-BD44-384A-92B7-6A85A710FBA2}" srcOrd="0" destOrd="0" presId="urn:microsoft.com/office/officeart/2005/8/layout/chevron2"/>
    <dgm:cxn modelId="{486BB93E-E60B-4225-8408-164FFFAC7B90}" type="presOf" srcId="{464F2195-771E-4A69-988D-12BFAF2ED13A}" destId="{157B8CE7-4C59-8B4B-B355-0F62AEAB9988}" srcOrd="0" destOrd="0" presId="urn:microsoft.com/office/officeart/2005/8/layout/chevron2"/>
    <dgm:cxn modelId="{16124BCB-D2A7-4B90-A6E0-D49C80B14420}" srcId="{5458BE8F-B689-7D45-BE78-D7A8A51A4541}" destId="{F8641B86-09B2-40C9-834B-553189A2797A}" srcOrd="1" destOrd="0" parTransId="{D33A987F-07AF-4474-9598-E8D10A45339F}" sibTransId="{3091F1DE-C88E-48C2-82BA-56721805C8D4}"/>
    <dgm:cxn modelId="{6EA8CBBC-4D54-47ED-9BFF-CBC8E10E130A}" srcId="{37E31329-362C-2244-B8B7-425E234E0D0D}" destId="{4F66D9A9-705D-406D-AF80-A2D17A32A6DF}" srcOrd="1" destOrd="0" parTransId="{B4AF7C2B-1F98-45B8-9F3A-6FEA96CCEF69}" sibTransId="{683DA332-70F0-4372-8120-431C24D66153}"/>
    <dgm:cxn modelId="{B9C1B4A2-523B-4C48-AAE3-300C0DA6F6F0}" type="presOf" srcId="{9990E5A3-3C7E-40EC-931F-28475F666613}" destId="{052F0807-B0ED-4D4D-8BD7-886E27CABE1F}" srcOrd="0" destOrd="0" presId="urn:microsoft.com/office/officeart/2005/8/layout/chevron2"/>
    <dgm:cxn modelId="{39F08A69-8D60-E04A-BCDB-667A8455C23F}" srcId="{F437A626-6723-F744-B2DF-153F0A8D2289}" destId="{B1E400D1-0B2B-574F-88F3-DBA38C8E996F}" srcOrd="1" destOrd="0" parTransId="{884E6A4A-497D-994B-9D8E-A1FA1C2FFD95}" sibTransId="{5A0222D4-30DD-5A4F-BDD5-EEE508838FFC}"/>
    <dgm:cxn modelId="{7E77DAAE-2793-4265-9A31-B84FA5E4D2F9}" type="presOf" srcId="{F8641B86-09B2-40C9-834B-553189A2797A}" destId="{0925E46F-EDDB-8D49-AF08-429A39BB612E}" srcOrd="0" destOrd="1" presId="urn:microsoft.com/office/officeart/2005/8/layout/chevron2"/>
    <dgm:cxn modelId="{8A93D7F7-F7E7-7B4F-931D-F42531E49A38}" srcId="{F437A626-6723-F744-B2DF-153F0A8D2289}" destId="{37E31329-362C-2244-B8B7-425E234E0D0D}" srcOrd="0" destOrd="0" parTransId="{FDEE7FAA-0F91-8842-A34F-9865CAF1D0F3}" sibTransId="{7286933F-EFE4-544F-9DE5-D421C00E6E33}"/>
    <dgm:cxn modelId="{D34556AE-019D-41D9-AA31-F2C5BB92CDDC}" type="presOf" srcId="{37E31329-362C-2244-B8B7-425E234E0D0D}" destId="{03451F1A-E596-A14E-8908-C23221E7B19E}" srcOrd="0" destOrd="0" presId="urn:microsoft.com/office/officeart/2005/8/layout/chevron2"/>
    <dgm:cxn modelId="{0D4B11EF-1554-4D64-B5AB-B1D3E1C94DC7}" type="presOf" srcId="{A88FD79B-29C3-42B2-B3B2-1B38307ACB0F}" destId="{052F0807-B0ED-4D4D-8BD7-886E27CABE1F}" srcOrd="0" destOrd="1" presId="urn:microsoft.com/office/officeart/2005/8/layout/chevron2"/>
    <dgm:cxn modelId="{B49CC583-7EDB-488D-9A6C-ED962F11DF91}" type="presOf" srcId="{057633E0-6965-4CDD-BE03-B2F876E8CF88}" destId="{0925E46F-EDDB-8D49-AF08-429A39BB612E}" srcOrd="0" destOrd="0" presId="urn:microsoft.com/office/officeart/2005/8/layout/chevron2"/>
    <dgm:cxn modelId="{37124E9E-15E7-4724-B129-1EE67BDD721A}" type="presParOf" srcId="{5CE59A4E-F44E-8948-9411-6F3686A6807F}" destId="{53776F38-D756-1B41-8055-98BBF887889A}" srcOrd="0" destOrd="0" presId="urn:microsoft.com/office/officeart/2005/8/layout/chevron2"/>
    <dgm:cxn modelId="{6C5352BD-F8BC-42BA-9C71-9A14C8CA6967}" type="presParOf" srcId="{53776F38-D756-1B41-8055-98BBF887889A}" destId="{03451F1A-E596-A14E-8908-C23221E7B19E}" srcOrd="0" destOrd="0" presId="urn:microsoft.com/office/officeart/2005/8/layout/chevron2"/>
    <dgm:cxn modelId="{818225AE-31D2-4BB9-981A-891B0A0E8CB6}" type="presParOf" srcId="{53776F38-D756-1B41-8055-98BBF887889A}" destId="{157B8CE7-4C59-8B4B-B355-0F62AEAB9988}" srcOrd="1" destOrd="0" presId="urn:microsoft.com/office/officeart/2005/8/layout/chevron2"/>
    <dgm:cxn modelId="{577CEBD6-379D-46E8-A585-085938003742}" type="presParOf" srcId="{5CE59A4E-F44E-8948-9411-6F3686A6807F}" destId="{EB80BCF5-29A7-2147-BDA4-7363734D5289}" srcOrd="1" destOrd="0" presId="urn:microsoft.com/office/officeart/2005/8/layout/chevron2"/>
    <dgm:cxn modelId="{7BBC03E2-495B-4718-B8E8-D665C0835211}" type="presParOf" srcId="{5CE59A4E-F44E-8948-9411-6F3686A6807F}" destId="{7332653B-A3D5-3C46-B583-6723170A8D2E}" srcOrd="2" destOrd="0" presId="urn:microsoft.com/office/officeart/2005/8/layout/chevron2"/>
    <dgm:cxn modelId="{D1D7C986-0E9D-4485-91C8-DFE60F676AED}" type="presParOf" srcId="{7332653B-A3D5-3C46-B583-6723170A8D2E}" destId="{A200E4B1-AB61-DF44-888B-83D66A36B4A8}" srcOrd="0" destOrd="0" presId="urn:microsoft.com/office/officeart/2005/8/layout/chevron2"/>
    <dgm:cxn modelId="{BA8D778A-6F6B-44E2-BC14-F08C511D3138}" type="presParOf" srcId="{7332653B-A3D5-3C46-B583-6723170A8D2E}" destId="{052F0807-B0ED-4D4D-8BD7-886E27CABE1F}" srcOrd="1" destOrd="0" presId="urn:microsoft.com/office/officeart/2005/8/layout/chevron2"/>
    <dgm:cxn modelId="{06A13527-9044-4075-AF13-7F80D6878122}" type="presParOf" srcId="{5CE59A4E-F44E-8948-9411-6F3686A6807F}" destId="{B47E126B-6D58-F142-8BC0-4750764DBDEA}" srcOrd="3" destOrd="0" presId="urn:microsoft.com/office/officeart/2005/8/layout/chevron2"/>
    <dgm:cxn modelId="{E4F67DEA-BFB7-469E-B189-BEEB71626FF0}" type="presParOf" srcId="{5CE59A4E-F44E-8948-9411-6F3686A6807F}" destId="{7AA435E1-A5EC-A44A-AB25-0AE794193AD4}" srcOrd="4" destOrd="0" presId="urn:microsoft.com/office/officeart/2005/8/layout/chevron2"/>
    <dgm:cxn modelId="{705A43FC-6B41-4BD6-A89E-0F04D6567E80}" type="presParOf" srcId="{7AA435E1-A5EC-A44A-AB25-0AE794193AD4}" destId="{6B7ED45D-BD44-384A-92B7-6A85A710FBA2}" srcOrd="0" destOrd="0" presId="urn:microsoft.com/office/officeart/2005/8/layout/chevron2"/>
    <dgm:cxn modelId="{B40DD11B-D2BF-4942-A930-4543D8E926ED}" type="presParOf" srcId="{7AA435E1-A5EC-A44A-AB25-0AE794193AD4}" destId="{0925E46F-EDDB-8D49-AF08-429A39BB612E}" srcOrd="1" destOrd="0" presId="urn:microsoft.com/office/officeart/2005/8/layout/chevron2"/>
  </dgm:cxnLst>
  <dgm:bg/>
  <dgm:whole>
    <a:ln w="381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57528-12AF-43F1-B99D-547D2914C6C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88DB20-98A0-4C6E-84EF-C5F26421EAA4}">
      <dgm:prSet phldrT="[文本]" custT="1"/>
      <dgm:spPr>
        <a:solidFill>
          <a:srgbClr val="438ACB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发布规范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9BF8279B-8673-436C-A169-A0FB802DFE7A}" type="parTrans" cxnId="{3DDF941E-2BF6-42CD-86BE-2EB57DA9BAC0}">
      <dgm:prSet/>
      <dgm:spPr/>
      <dgm:t>
        <a:bodyPr/>
        <a:lstStyle/>
        <a:p>
          <a:endParaRPr lang="zh-CN" altLang="en-US"/>
        </a:p>
      </dgm:t>
    </dgm:pt>
    <dgm:pt modelId="{B8CE10DE-2D5F-46B6-BC3B-422A08A29850}" type="sibTrans" cxnId="{3DDF941E-2BF6-42CD-86BE-2EB57DA9BAC0}">
      <dgm:prSet/>
      <dgm:spPr>
        <a:solidFill>
          <a:srgbClr val="438ACB"/>
        </a:solidFill>
      </dgm:spPr>
      <dgm:t>
        <a:bodyPr/>
        <a:lstStyle/>
        <a:p>
          <a:endParaRPr lang="zh-CN" altLang="en-US"/>
        </a:p>
      </dgm:t>
    </dgm:pt>
    <dgm:pt modelId="{B8E499A7-40AC-499A-BF87-F2C5EEB9A984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场景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85406A83-6AE3-426C-8F21-2B29E3589981}" type="parTrans" cxnId="{1FDB6A04-2BBD-4EFC-AE70-4F0441044512}">
      <dgm:prSet/>
      <dgm:spPr/>
      <dgm:t>
        <a:bodyPr/>
        <a:lstStyle/>
        <a:p>
          <a:endParaRPr lang="zh-CN" altLang="en-US"/>
        </a:p>
      </dgm:t>
    </dgm:pt>
    <dgm:pt modelId="{4A102F87-C0E5-4E1E-8F25-EC5313A168C9}" type="sibTrans" cxnId="{1FDB6A04-2BBD-4EFC-AE70-4F0441044512}">
      <dgm:prSet/>
      <dgm:spPr/>
      <dgm:t>
        <a:bodyPr/>
        <a:lstStyle/>
        <a:p>
          <a:endParaRPr lang="zh-CN" altLang="en-US"/>
        </a:p>
      </dgm:t>
    </dgm:pt>
    <dgm:pt modelId="{65ECD91E-077F-40CB-8610-974344B550EB}">
      <dgm:prSet phldrT="[文本]" custT="1"/>
      <dgm:spPr>
        <a:solidFill>
          <a:srgbClr val="438ACB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调研模板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7B9D201A-E0E4-41F6-952B-85B03B6B2568}" type="parTrans" cxnId="{8E615B75-7D9E-4100-B7F4-0B8D8CF3C0B5}">
      <dgm:prSet/>
      <dgm:spPr/>
      <dgm:t>
        <a:bodyPr/>
        <a:lstStyle/>
        <a:p>
          <a:endParaRPr lang="zh-CN" altLang="en-US"/>
        </a:p>
      </dgm:t>
    </dgm:pt>
    <dgm:pt modelId="{93FFF98F-7FCB-4DCD-AE2B-33C91E9BBE8F}" type="sibTrans" cxnId="{8E615B75-7D9E-4100-B7F4-0B8D8CF3C0B5}">
      <dgm:prSet/>
      <dgm:spPr>
        <a:solidFill>
          <a:srgbClr val="438ACB"/>
        </a:solidFill>
      </dgm:spPr>
      <dgm:t>
        <a:bodyPr/>
        <a:lstStyle/>
        <a:p>
          <a:endParaRPr lang="zh-CN" altLang="en-US"/>
        </a:p>
      </dgm:t>
    </dgm:pt>
    <dgm:pt modelId="{2DEC9184-2E88-4CCA-879B-5EF17348921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种类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D2DD523-9D92-4AFB-9781-0C7412FF8DCB}" type="parTrans" cxnId="{FEB2A45D-40C2-4E4E-8AE3-4DFD1DEAFD66}">
      <dgm:prSet/>
      <dgm:spPr/>
      <dgm:t>
        <a:bodyPr/>
        <a:lstStyle/>
        <a:p>
          <a:endParaRPr lang="zh-CN" altLang="en-US"/>
        </a:p>
      </dgm:t>
    </dgm:pt>
    <dgm:pt modelId="{37F6EFF3-FB63-437D-BFB6-CC9785408343}" type="sibTrans" cxnId="{FEB2A45D-40C2-4E4E-8AE3-4DFD1DEAFD66}">
      <dgm:prSet/>
      <dgm:spPr/>
      <dgm:t>
        <a:bodyPr/>
        <a:lstStyle/>
        <a:p>
          <a:endParaRPr lang="zh-CN" altLang="en-US"/>
        </a:p>
      </dgm:t>
    </dgm:pt>
    <dgm:pt modelId="{9276E942-702A-4BFF-A50B-8DBAF14E01C0}">
      <dgm:prSet phldrT="[文本]" custT="1"/>
      <dgm:spPr>
        <a:solidFill>
          <a:srgbClr val="438ACB"/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开发工具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C3CF754D-7CFC-4A27-93A9-07AD38A3CDBB}" type="parTrans" cxnId="{782FE34B-C8E6-4192-BDEA-3263DC4773C7}">
      <dgm:prSet/>
      <dgm:spPr/>
      <dgm:t>
        <a:bodyPr/>
        <a:lstStyle/>
        <a:p>
          <a:endParaRPr lang="zh-CN" altLang="en-US"/>
        </a:p>
      </dgm:t>
    </dgm:pt>
    <dgm:pt modelId="{06C084E7-9347-4D89-8725-87AAF8B8FC7F}" type="sibTrans" cxnId="{782FE34B-C8E6-4192-BDEA-3263DC4773C7}">
      <dgm:prSet/>
      <dgm:spPr>
        <a:solidFill>
          <a:srgbClr val="438ACB"/>
        </a:solidFill>
      </dgm:spPr>
      <dgm:t>
        <a:bodyPr/>
        <a:lstStyle/>
        <a:p>
          <a:endParaRPr lang="zh-CN" altLang="en-US"/>
        </a:p>
      </dgm:t>
    </dgm:pt>
    <dgm:pt modelId="{FE356DB2-BBFD-4346-B190-5F643928BF0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覆盖度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05AFC61C-4DBF-4DAD-AA7C-3A0B30445A02}" type="parTrans" cxnId="{E04C9947-5417-4CE6-ADEE-0D344147F79D}">
      <dgm:prSet/>
      <dgm:spPr/>
      <dgm:t>
        <a:bodyPr/>
        <a:lstStyle/>
        <a:p>
          <a:endParaRPr lang="zh-CN" altLang="en-US"/>
        </a:p>
      </dgm:t>
    </dgm:pt>
    <dgm:pt modelId="{AFBAE5F6-B450-4CF7-B412-7971AEA18939}" type="sibTrans" cxnId="{E04C9947-5417-4CE6-ADEE-0D344147F79D}">
      <dgm:prSet/>
      <dgm:spPr/>
      <dgm:t>
        <a:bodyPr/>
        <a:lstStyle/>
        <a:p>
          <a:endParaRPr lang="zh-CN" altLang="en-US"/>
        </a:p>
      </dgm:t>
    </dgm:pt>
    <dgm:pt modelId="{FB4F8D8B-E75B-42CC-A6E4-F5F202F402DA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覆盖度</a:t>
          </a:r>
        </a:p>
      </dgm:t>
    </dgm:pt>
    <dgm:pt modelId="{AB25B4A5-AE70-4077-BBC9-52674DD91F22}" type="parTrans" cxnId="{DE3BA7E6-F797-4AF9-A7DF-56CFBBA55406}">
      <dgm:prSet/>
      <dgm:spPr/>
      <dgm:t>
        <a:bodyPr/>
        <a:lstStyle/>
        <a:p>
          <a:endParaRPr lang="zh-CN" altLang="en-US"/>
        </a:p>
      </dgm:t>
    </dgm:pt>
    <dgm:pt modelId="{FC1C7F21-56E9-4F6B-918A-6DC4A591C7F5}" type="sibTrans" cxnId="{DE3BA7E6-F797-4AF9-A7DF-56CFBBA55406}">
      <dgm:prSet/>
      <dgm:spPr/>
      <dgm:t>
        <a:bodyPr/>
        <a:lstStyle/>
        <a:p>
          <a:endParaRPr lang="zh-CN" altLang="en-US"/>
        </a:p>
      </dgm:t>
    </dgm:pt>
    <dgm:pt modelId="{ECDC2E1C-0F01-4812-BDE5-F48FAD3679FA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方案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15015CD-89C4-4B89-A1CD-352C9CA9D388}" type="parTrans" cxnId="{06D52BDD-9AAB-4712-B661-FF17BAA5C6D9}">
      <dgm:prSet/>
      <dgm:spPr/>
      <dgm:t>
        <a:bodyPr/>
        <a:lstStyle/>
        <a:p>
          <a:endParaRPr lang="zh-CN" altLang="en-US"/>
        </a:p>
      </dgm:t>
    </dgm:pt>
    <dgm:pt modelId="{7A913484-61E2-40F1-97C3-6AB5C57FB0D8}" type="sibTrans" cxnId="{06D52BDD-9AAB-4712-B661-FF17BAA5C6D9}">
      <dgm:prSet/>
      <dgm:spPr/>
      <dgm:t>
        <a:bodyPr/>
        <a:lstStyle/>
        <a:p>
          <a:endParaRPr lang="zh-CN" altLang="en-US"/>
        </a:p>
      </dgm:t>
    </dgm:pt>
    <dgm:pt modelId="{BEF43314-2329-4C0B-9C78-C1AAED9A7C4F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比例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31DCBBC-4AA9-487E-9900-1F9FBBAAF8FA}" type="parTrans" cxnId="{34FBF305-AA11-421D-81D0-C2216523C78A}">
      <dgm:prSet/>
      <dgm:spPr/>
      <dgm:t>
        <a:bodyPr/>
        <a:lstStyle/>
        <a:p>
          <a:endParaRPr lang="zh-CN" altLang="en-US"/>
        </a:p>
      </dgm:t>
    </dgm:pt>
    <dgm:pt modelId="{EF603A85-C37C-4E71-A083-186A707D9910}" type="sibTrans" cxnId="{34FBF305-AA11-421D-81D0-C2216523C78A}">
      <dgm:prSet/>
      <dgm:spPr/>
      <dgm:t>
        <a:bodyPr/>
        <a:lstStyle/>
        <a:p>
          <a:endParaRPr lang="zh-CN" altLang="en-US"/>
        </a:p>
      </dgm:t>
    </dgm:pt>
    <dgm:pt modelId="{68EB3C13-52F2-4747-B0A7-85EDF3F7D3C0}">
      <dgm:prSet phldrT="[文本]" custT="1"/>
      <dgm:spPr>
        <a:solidFill>
          <a:srgbClr val="438ACB"/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嵌入流程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92EA6B36-CBBE-4579-8993-091E2E0773C9}" type="sibTrans" cxnId="{B7D34B77-F625-476A-AF1F-F369F208ADC0}">
      <dgm:prSet/>
      <dgm:spPr/>
      <dgm:t>
        <a:bodyPr/>
        <a:lstStyle/>
        <a:p>
          <a:endParaRPr lang="zh-CN" altLang="en-US"/>
        </a:p>
      </dgm:t>
    </dgm:pt>
    <dgm:pt modelId="{3EAD12AD-6E7C-48F6-842F-1F92A646331D}" type="parTrans" cxnId="{B7D34B77-F625-476A-AF1F-F369F208ADC0}">
      <dgm:prSet/>
      <dgm:spPr/>
      <dgm:t>
        <a:bodyPr/>
        <a:lstStyle/>
        <a:p>
          <a:endParaRPr lang="zh-CN" altLang="en-US"/>
        </a:p>
      </dgm:t>
    </dgm:pt>
    <dgm:pt modelId="{3A54CEE6-A644-4DAA-8E38-C4FA8FBA1D89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准确率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191CEB5-6D6B-400E-B670-8D5B0F78A304}" type="parTrans" cxnId="{F5E8FCE8-CD75-4244-B9F1-D2D23F37A665}">
      <dgm:prSet/>
      <dgm:spPr/>
      <dgm:t>
        <a:bodyPr/>
        <a:lstStyle/>
        <a:p>
          <a:endParaRPr lang="zh-CN" altLang="en-US"/>
        </a:p>
      </dgm:t>
    </dgm:pt>
    <dgm:pt modelId="{A32DB420-A51B-4B65-96EA-B15BE21FE517}" type="sibTrans" cxnId="{F5E8FCE8-CD75-4244-B9F1-D2D23F37A665}">
      <dgm:prSet/>
      <dgm:spPr/>
      <dgm:t>
        <a:bodyPr/>
        <a:lstStyle/>
        <a:p>
          <a:endParaRPr lang="zh-CN" altLang="en-US"/>
        </a:p>
      </dgm:t>
    </dgm:pt>
    <dgm:pt modelId="{DF241FF4-63C6-41B3-84BA-72786F4E691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可实施性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784E18BF-50A9-45DA-B5E2-18F186BCF7C3}" type="parTrans" cxnId="{9C64A033-0B0C-40B1-91ED-E88DED3B2C16}">
      <dgm:prSet/>
      <dgm:spPr/>
      <dgm:t>
        <a:bodyPr/>
        <a:lstStyle/>
        <a:p>
          <a:endParaRPr lang="zh-CN" altLang="en-US"/>
        </a:p>
      </dgm:t>
    </dgm:pt>
    <dgm:pt modelId="{4F3192DD-B415-4A02-A34E-586EB290A644}" type="sibTrans" cxnId="{9C64A033-0B0C-40B1-91ED-E88DED3B2C16}">
      <dgm:prSet/>
      <dgm:spPr/>
      <dgm:t>
        <a:bodyPr/>
        <a:lstStyle/>
        <a:p>
          <a:endParaRPr lang="zh-CN" altLang="en-US"/>
        </a:p>
      </dgm:t>
    </dgm:pt>
    <dgm:pt modelId="{9C070775-55ED-44B3-A45E-E5EDEBA4CA55}" type="pres">
      <dgm:prSet presAssocID="{B3357528-12AF-43F1-B99D-547D2914C6C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02BD73-1F54-4A8B-822C-447D9E88DDA2}" type="pres">
      <dgm:prSet presAssocID="{E288DB20-98A0-4C6E-84EF-C5F26421EAA4}" presName="composite" presStyleCnt="0"/>
      <dgm:spPr/>
    </dgm:pt>
    <dgm:pt modelId="{394EC598-B8B9-419E-B5BE-904045698423}" type="pres">
      <dgm:prSet presAssocID="{E288DB20-98A0-4C6E-84EF-C5F26421EAA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2C0C2-130D-45E9-B451-4AC5F200DF2C}" type="pres">
      <dgm:prSet presAssocID="{E288DB20-98A0-4C6E-84EF-C5F26421EAA4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D6937BD8-72EC-4AA2-96D0-24ED5F8D358B}" type="pres">
      <dgm:prSet presAssocID="{E288DB20-98A0-4C6E-84EF-C5F26421EAA4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DEBDB5-8487-4B4A-9F9E-6F6A95D013D2}" type="pres">
      <dgm:prSet presAssocID="{B8CE10DE-2D5F-46B6-BC3B-422A08A2985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367C8E27-B2E4-4291-96A0-2C5D3E4FDB60}" type="pres">
      <dgm:prSet presAssocID="{B8CE10DE-2D5F-46B6-BC3B-422A08A29850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CD7708D7-0731-458F-9A53-BD651BB33DD0}" type="pres">
      <dgm:prSet presAssocID="{65ECD91E-077F-40CB-8610-974344B550EB}" presName="composite" presStyleCnt="0"/>
      <dgm:spPr/>
    </dgm:pt>
    <dgm:pt modelId="{F154FEFA-79C7-4410-BDF6-DE97B8CD2771}" type="pres">
      <dgm:prSet presAssocID="{65ECD91E-077F-40CB-8610-974344B550EB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A68C31-4B2D-4B70-B318-2972587D1D60}" type="pres">
      <dgm:prSet presAssocID="{65ECD91E-077F-40CB-8610-974344B550EB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E338B509-0E62-4761-92D9-EA354D134BA7}" type="pres">
      <dgm:prSet presAssocID="{65ECD91E-077F-40CB-8610-974344B550EB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4CD836-E1F8-411E-9983-AA120FD54088}" type="pres">
      <dgm:prSet presAssocID="{93FFF98F-7FCB-4DCD-AE2B-33C91E9BBE8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EE4B68A-9052-4C66-B779-23EF1FEAE993}" type="pres">
      <dgm:prSet presAssocID="{93FFF98F-7FCB-4DCD-AE2B-33C91E9BBE8F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6BDDCE19-35E9-46B7-A200-684673D82972}" type="pres">
      <dgm:prSet presAssocID="{9276E942-702A-4BFF-A50B-8DBAF14E01C0}" presName="composite" presStyleCnt="0"/>
      <dgm:spPr/>
    </dgm:pt>
    <dgm:pt modelId="{00772DBE-DBD9-4FF1-8805-9EEB2702190B}" type="pres">
      <dgm:prSet presAssocID="{9276E942-702A-4BFF-A50B-8DBAF14E01C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D5402F-8B74-4869-9806-59015863195B}" type="pres">
      <dgm:prSet presAssocID="{9276E942-702A-4BFF-A50B-8DBAF14E01C0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267F17F0-B9F1-479F-B821-E2F06315C333}" type="pres">
      <dgm:prSet presAssocID="{9276E942-702A-4BFF-A50B-8DBAF14E01C0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26672-42A0-4BBB-9458-C752B0AEF4A7}" type="pres">
      <dgm:prSet presAssocID="{06C084E7-9347-4D89-8725-87AAF8B8FC7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8294FEEE-983A-479A-B71A-9EC12F1C0B5A}" type="pres">
      <dgm:prSet presAssocID="{06C084E7-9347-4D89-8725-87AAF8B8FC7F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13709C80-1C9E-473E-B9FA-BE8222068581}" type="pres">
      <dgm:prSet presAssocID="{68EB3C13-52F2-4747-B0A7-85EDF3F7D3C0}" presName="composite" presStyleCnt="0"/>
      <dgm:spPr/>
    </dgm:pt>
    <dgm:pt modelId="{359A9B3C-9548-46D9-B139-3F4D4843A716}" type="pres">
      <dgm:prSet presAssocID="{68EB3C13-52F2-4747-B0A7-85EDF3F7D3C0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90D43-8B97-4817-A595-CC62D579904A}" type="pres">
      <dgm:prSet presAssocID="{68EB3C13-52F2-4747-B0A7-85EDF3F7D3C0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EB04DF97-B794-4A42-B732-E035FEBE59D2}" type="pres">
      <dgm:prSet presAssocID="{68EB3C13-52F2-4747-B0A7-85EDF3F7D3C0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BAF7C6-DD88-4E15-B76F-A7BEC2A25860}" type="presOf" srcId="{06C084E7-9347-4D89-8725-87AAF8B8FC7F}" destId="{8294FEEE-983A-479A-B71A-9EC12F1C0B5A}" srcOrd="1" destOrd="0" presId="urn:microsoft.com/office/officeart/2005/8/layout/process3"/>
    <dgm:cxn modelId="{34FBF305-AA11-421D-81D0-C2216523C78A}" srcId="{65ECD91E-077F-40CB-8610-974344B550EB}" destId="{BEF43314-2329-4C0B-9C78-C1AAED9A7C4F}" srcOrd="1" destOrd="0" parTransId="{631DCBBC-4AA9-487E-9900-1F9FBBAAF8FA}" sibTransId="{EF603A85-C37C-4E71-A083-186A707D9910}"/>
    <dgm:cxn modelId="{782FE34B-C8E6-4192-BDEA-3263DC4773C7}" srcId="{B3357528-12AF-43F1-B99D-547D2914C6C8}" destId="{9276E942-702A-4BFF-A50B-8DBAF14E01C0}" srcOrd="2" destOrd="0" parTransId="{C3CF754D-7CFC-4A27-93A9-07AD38A3CDBB}" sibTransId="{06C084E7-9347-4D89-8725-87AAF8B8FC7F}"/>
    <dgm:cxn modelId="{F6E61A3C-BB7A-4E44-97E6-F277E1E0B318}" type="presOf" srcId="{B3357528-12AF-43F1-B99D-547D2914C6C8}" destId="{9C070775-55ED-44B3-A45E-E5EDEBA4CA55}" srcOrd="0" destOrd="0" presId="urn:microsoft.com/office/officeart/2005/8/layout/process3"/>
    <dgm:cxn modelId="{1FDB6A04-2BBD-4EFC-AE70-4F0441044512}" srcId="{E288DB20-98A0-4C6E-84EF-C5F26421EAA4}" destId="{B8E499A7-40AC-499A-BF87-F2C5EEB9A984}" srcOrd="0" destOrd="0" parTransId="{85406A83-6AE3-426C-8F21-2B29E3589981}" sibTransId="{4A102F87-C0E5-4E1E-8F25-EC5313A168C9}"/>
    <dgm:cxn modelId="{98A0D5B4-4407-4534-99E0-7DF4B9A9C9E6}" type="presOf" srcId="{68EB3C13-52F2-4747-B0A7-85EDF3F7D3C0}" destId="{A4F90D43-8B97-4817-A595-CC62D579904A}" srcOrd="1" destOrd="0" presId="urn:microsoft.com/office/officeart/2005/8/layout/process3"/>
    <dgm:cxn modelId="{E04C9947-5417-4CE6-ADEE-0D344147F79D}" srcId="{9276E942-702A-4BFF-A50B-8DBAF14E01C0}" destId="{FE356DB2-BBFD-4346-B190-5F643928BF0D}" srcOrd="0" destOrd="0" parTransId="{05AFC61C-4DBF-4DAD-AA7C-3A0B30445A02}" sibTransId="{AFBAE5F6-B450-4CF7-B412-7971AEA18939}"/>
    <dgm:cxn modelId="{DE3BA7E6-F797-4AF9-A7DF-56CFBBA55406}" srcId="{68EB3C13-52F2-4747-B0A7-85EDF3F7D3C0}" destId="{FB4F8D8B-E75B-42CC-A6E4-F5F202F402DA}" srcOrd="0" destOrd="0" parTransId="{AB25B4A5-AE70-4077-BBC9-52674DD91F22}" sibTransId="{FC1C7F21-56E9-4F6B-918A-6DC4A591C7F5}"/>
    <dgm:cxn modelId="{441CDDF4-422D-4038-BEE6-981A2FF72E2B}" type="presOf" srcId="{FB4F8D8B-E75B-42CC-A6E4-F5F202F402DA}" destId="{EB04DF97-B794-4A42-B732-E035FEBE59D2}" srcOrd="0" destOrd="0" presId="urn:microsoft.com/office/officeart/2005/8/layout/process3"/>
    <dgm:cxn modelId="{AA29A046-7042-48B5-80F4-E56DF1A4CC21}" type="presOf" srcId="{9276E942-702A-4BFF-A50B-8DBAF14E01C0}" destId="{E3D5402F-8B74-4869-9806-59015863195B}" srcOrd="1" destOrd="0" presId="urn:microsoft.com/office/officeart/2005/8/layout/process3"/>
    <dgm:cxn modelId="{556D583B-0E0B-4FA3-A771-4555C196A92E}" type="presOf" srcId="{68EB3C13-52F2-4747-B0A7-85EDF3F7D3C0}" destId="{359A9B3C-9548-46D9-B139-3F4D4843A716}" srcOrd="0" destOrd="0" presId="urn:microsoft.com/office/officeart/2005/8/layout/process3"/>
    <dgm:cxn modelId="{737AA23C-CCDA-4ED1-A846-BA0074D5EAB2}" type="presOf" srcId="{B8CE10DE-2D5F-46B6-BC3B-422A08A29850}" destId="{0DDEBDB5-8487-4B4A-9F9E-6F6A95D013D2}" srcOrd="0" destOrd="0" presId="urn:microsoft.com/office/officeart/2005/8/layout/process3"/>
    <dgm:cxn modelId="{CF880323-8ADA-4318-B668-B213F814C660}" type="presOf" srcId="{E288DB20-98A0-4C6E-84EF-C5F26421EAA4}" destId="{394EC598-B8B9-419E-B5BE-904045698423}" srcOrd="0" destOrd="0" presId="urn:microsoft.com/office/officeart/2005/8/layout/process3"/>
    <dgm:cxn modelId="{C95139A1-D6A4-488C-87EA-E9FDD15BE6E7}" type="presOf" srcId="{3A54CEE6-A644-4DAA-8E38-C4FA8FBA1D89}" destId="{267F17F0-B9F1-479F-B821-E2F06315C333}" srcOrd="0" destOrd="1" presId="urn:microsoft.com/office/officeart/2005/8/layout/process3"/>
    <dgm:cxn modelId="{B7D34B77-F625-476A-AF1F-F369F208ADC0}" srcId="{B3357528-12AF-43F1-B99D-547D2914C6C8}" destId="{68EB3C13-52F2-4747-B0A7-85EDF3F7D3C0}" srcOrd="3" destOrd="0" parTransId="{3EAD12AD-6E7C-48F6-842F-1F92A646331D}" sibTransId="{92EA6B36-CBBE-4579-8993-091E2E0773C9}"/>
    <dgm:cxn modelId="{D4CF1849-711A-4447-8104-EFEC4051B946}" type="presOf" srcId="{BEF43314-2329-4C0B-9C78-C1AAED9A7C4F}" destId="{E338B509-0E62-4761-92D9-EA354D134BA7}" srcOrd="0" destOrd="1" presId="urn:microsoft.com/office/officeart/2005/8/layout/process3"/>
    <dgm:cxn modelId="{F61C7FA1-A243-482F-B5C9-19F29061700E}" type="presOf" srcId="{E288DB20-98A0-4C6E-84EF-C5F26421EAA4}" destId="{9DB2C0C2-130D-45E9-B451-4AC5F200DF2C}" srcOrd="1" destOrd="0" presId="urn:microsoft.com/office/officeart/2005/8/layout/process3"/>
    <dgm:cxn modelId="{FCECD26E-7E4C-424A-AFFF-F3E6E9C40B9C}" type="presOf" srcId="{2DEC9184-2E88-4CCA-879B-5EF173489217}" destId="{E338B509-0E62-4761-92D9-EA354D134BA7}" srcOrd="0" destOrd="0" presId="urn:microsoft.com/office/officeart/2005/8/layout/process3"/>
    <dgm:cxn modelId="{CB69CB1A-6B87-4ED2-88A3-0B591BBF6959}" type="presOf" srcId="{FE356DB2-BBFD-4346-B190-5F643928BF0D}" destId="{267F17F0-B9F1-479F-B821-E2F06315C333}" srcOrd="0" destOrd="0" presId="urn:microsoft.com/office/officeart/2005/8/layout/process3"/>
    <dgm:cxn modelId="{6FF88338-3CEC-480A-8E2B-B8C882869AF7}" type="presOf" srcId="{DF241FF4-63C6-41B3-84BA-72786F4E691E}" destId="{EB04DF97-B794-4A42-B732-E035FEBE59D2}" srcOrd="0" destOrd="1" presId="urn:microsoft.com/office/officeart/2005/8/layout/process3"/>
    <dgm:cxn modelId="{F5E8FCE8-CD75-4244-B9F1-D2D23F37A665}" srcId="{9276E942-702A-4BFF-A50B-8DBAF14E01C0}" destId="{3A54CEE6-A644-4DAA-8E38-C4FA8FBA1D89}" srcOrd="1" destOrd="0" parTransId="{6191CEB5-6D6B-400E-B670-8D5B0F78A304}" sibTransId="{A32DB420-A51B-4B65-96EA-B15BE21FE517}"/>
    <dgm:cxn modelId="{9C64A033-0B0C-40B1-91ED-E88DED3B2C16}" srcId="{68EB3C13-52F2-4747-B0A7-85EDF3F7D3C0}" destId="{DF241FF4-63C6-41B3-84BA-72786F4E691E}" srcOrd="1" destOrd="0" parTransId="{784E18BF-50A9-45DA-B5E2-18F186BCF7C3}" sibTransId="{4F3192DD-B415-4A02-A34E-586EB290A644}"/>
    <dgm:cxn modelId="{F2BF139F-5BBD-4180-B5B8-220B0C7363F6}" type="presOf" srcId="{93FFF98F-7FCB-4DCD-AE2B-33C91E9BBE8F}" destId="{BEE4B68A-9052-4C66-B779-23EF1FEAE993}" srcOrd="1" destOrd="0" presId="urn:microsoft.com/office/officeart/2005/8/layout/process3"/>
    <dgm:cxn modelId="{C3A57439-6B20-4D43-803F-EA06AB05E0D2}" type="presOf" srcId="{06C084E7-9347-4D89-8725-87AAF8B8FC7F}" destId="{2A326672-42A0-4BBB-9458-C752B0AEF4A7}" srcOrd="0" destOrd="0" presId="urn:microsoft.com/office/officeart/2005/8/layout/process3"/>
    <dgm:cxn modelId="{FEB2A45D-40C2-4E4E-8AE3-4DFD1DEAFD66}" srcId="{65ECD91E-077F-40CB-8610-974344B550EB}" destId="{2DEC9184-2E88-4CCA-879B-5EF173489217}" srcOrd="0" destOrd="0" parTransId="{2D2DD523-9D92-4AFB-9781-0C7412FF8DCB}" sibTransId="{37F6EFF3-FB63-437D-BFB6-CC9785408343}"/>
    <dgm:cxn modelId="{2EA1F0CD-893C-43EF-946F-8515FD44BCB5}" type="presOf" srcId="{B8CE10DE-2D5F-46B6-BC3B-422A08A29850}" destId="{367C8E27-B2E4-4291-96A0-2C5D3E4FDB60}" srcOrd="1" destOrd="0" presId="urn:microsoft.com/office/officeart/2005/8/layout/process3"/>
    <dgm:cxn modelId="{8E615B75-7D9E-4100-B7F4-0B8D8CF3C0B5}" srcId="{B3357528-12AF-43F1-B99D-547D2914C6C8}" destId="{65ECD91E-077F-40CB-8610-974344B550EB}" srcOrd="1" destOrd="0" parTransId="{7B9D201A-E0E4-41F6-952B-85B03B6B2568}" sibTransId="{93FFF98F-7FCB-4DCD-AE2B-33C91E9BBE8F}"/>
    <dgm:cxn modelId="{3DDF941E-2BF6-42CD-86BE-2EB57DA9BAC0}" srcId="{B3357528-12AF-43F1-B99D-547D2914C6C8}" destId="{E288DB20-98A0-4C6E-84EF-C5F26421EAA4}" srcOrd="0" destOrd="0" parTransId="{9BF8279B-8673-436C-A169-A0FB802DFE7A}" sibTransId="{B8CE10DE-2D5F-46B6-BC3B-422A08A29850}"/>
    <dgm:cxn modelId="{340BDD17-4924-479B-8CD1-3A92DE3806BA}" type="presOf" srcId="{ECDC2E1C-0F01-4812-BDE5-F48FAD3679FA}" destId="{D6937BD8-72EC-4AA2-96D0-24ED5F8D358B}" srcOrd="0" destOrd="1" presId="urn:microsoft.com/office/officeart/2005/8/layout/process3"/>
    <dgm:cxn modelId="{4F97B696-2612-4AFF-B9AF-ADC70A46D895}" type="presOf" srcId="{65ECD91E-077F-40CB-8610-974344B550EB}" destId="{49A68C31-4B2D-4B70-B318-2972587D1D60}" srcOrd="1" destOrd="0" presId="urn:microsoft.com/office/officeart/2005/8/layout/process3"/>
    <dgm:cxn modelId="{C1DD23BF-D017-44D2-8037-24441D41905F}" type="presOf" srcId="{65ECD91E-077F-40CB-8610-974344B550EB}" destId="{F154FEFA-79C7-4410-BDF6-DE97B8CD2771}" srcOrd="0" destOrd="0" presId="urn:microsoft.com/office/officeart/2005/8/layout/process3"/>
    <dgm:cxn modelId="{A52285CC-1A8F-4246-8E59-E4AD552ABF1F}" type="presOf" srcId="{9276E942-702A-4BFF-A50B-8DBAF14E01C0}" destId="{00772DBE-DBD9-4FF1-8805-9EEB2702190B}" srcOrd="0" destOrd="0" presId="urn:microsoft.com/office/officeart/2005/8/layout/process3"/>
    <dgm:cxn modelId="{06D52BDD-9AAB-4712-B661-FF17BAA5C6D9}" srcId="{E288DB20-98A0-4C6E-84EF-C5F26421EAA4}" destId="{ECDC2E1C-0F01-4812-BDE5-F48FAD3679FA}" srcOrd="1" destOrd="0" parTransId="{615015CD-89C4-4B89-A1CD-352C9CA9D388}" sibTransId="{7A913484-61E2-40F1-97C3-6AB5C57FB0D8}"/>
    <dgm:cxn modelId="{6F372A00-9225-4CE7-AC8C-429CC5FD5B1A}" type="presOf" srcId="{93FFF98F-7FCB-4DCD-AE2B-33C91E9BBE8F}" destId="{894CD836-E1F8-411E-9983-AA120FD54088}" srcOrd="0" destOrd="0" presId="urn:microsoft.com/office/officeart/2005/8/layout/process3"/>
    <dgm:cxn modelId="{11E2BF38-1177-4109-B448-E65FCB098E76}" type="presOf" srcId="{B8E499A7-40AC-499A-BF87-F2C5EEB9A984}" destId="{D6937BD8-72EC-4AA2-96D0-24ED5F8D358B}" srcOrd="0" destOrd="0" presId="urn:microsoft.com/office/officeart/2005/8/layout/process3"/>
    <dgm:cxn modelId="{632128EA-88A0-4E18-9B8B-8817160C40C9}" type="presParOf" srcId="{9C070775-55ED-44B3-A45E-E5EDEBA4CA55}" destId="{5802BD73-1F54-4A8B-822C-447D9E88DDA2}" srcOrd="0" destOrd="0" presId="urn:microsoft.com/office/officeart/2005/8/layout/process3"/>
    <dgm:cxn modelId="{5F19E1DE-73AB-43CB-8ECA-68C1C6E2520B}" type="presParOf" srcId="{5802BD73-1F54-4A8B-822C-447D9E88DDA2}" destId="{394EC598-B8B9-419E-B5BE-904045698423}" srcOrd="0" destOrd="0" presId="urn:microsoft.com/office/officeart/2005/8/layout/process3"/>
    <dgm:cxn modelId="{45A99619-6C79-4163-A636-67FAE2CE0088}" type="presParOf" srcId="{5802BD73-1F54-4A8B-822C-447D9E88DDA2}" destId="{9DB2C0C2-130D-45E9-B451-4AC5F200DF2C}" srcOrd="1" destOrd="0" presId="urn:microsoft.com/office/officeart/2005/8/layout/process3"/>
    <dgm:cxn modelId="{6012D938-77CA-45C1-A10D-2CAF290C132F}" type="presParOf" srcId="{5802BD73-1F54-4A8B-822C-447D9E88DDA2}" destId="{D6937BD8-72EC-4AA2-96D0-24ED5F8D358B}" srcOrd="2" destOrd="0" presId="urn:microsoft.com/office/officeart/2005/8/layout/process3"/>
    <dgm:cxn modelId="{1B9EBF09-FD20-4F9C-94FF-1DA408342C07}" type="presParOf" srcId="{9C070775-55ED-44B3-A45E-E5EDEBA4CA55}" destId="{0DDEBDB5-8487-4B4A-9F9E-6F6A95D013D2}" srcOrd="1" destOrd="0" presId="urn:microsoft.com/office/officeart/2005/8/layout/process3"/>
    <dgm:cxn modelId="{EB4CE2F3-C2EB-4962-A053-E924E69FF6F7}" type="presParOf" srcId="{0DDEBDB5-8487-4B4A-9F9E-6F6A95D013D2}" destId="{367C8E27-B2E4-4291-96A0-2C5D3E4FDB60}" srcOrd="0" destOrd="0" presId="urn:microsoft.com/office/officeart/2005/8/layout/process3"/>
    <dgm:cxn modelId="{F0D63FCA-9879-4601-8B7B-E962D6AD51C9}" type="presParOf" srcId="{9C070775-55ED-44B3-A45E-E5EDEBA4CA55}" destId="{CD7708D7-0731-458F-9A53-BD651BB33DD0}" srcOrd="2" destOrd="0" presId="urn:microsoft.com/office/officeart/2005/8/layout/process3"/>
    <dgm:cxn modelId="{A3CDDE1A-0BB9-4A9F-821D-A12045B1A715}" type="presParOf" srcId="{CD7708D7-0731-458F-9A53-BD651BB33DD0}" destId="{F154FEFA-79C7-4410-BDF6-DE97B8CD2771}" srcOrd="0" destOrd="0" presId="urn:microsoft.com/office/officeart/2005/8/layout/process3"/>
    <dgm:cxn modelId="{12C1B002-D0C8-4DA0-8CC3-C3B14CB99050}" type="presParOf" srcId="{CD7708D7-0731-458F-9A53-BD651BB33DD0}" destId="{49A68C31-4B2D-4B70-B318-2972587D1D60}" srcOrd="1" destOrd="0" presId="urn:microsoft.com/office/officeart/2005/8/layout/process3"/>
    <dgm:cxn modelId="{CEE39FA3-FCC2-425B-A40A-89DE3F2C33ED}" type="presParOf" srcId="{CD7708D7-0731-458F-9A53-BD651BB33DD0}" destId="{E338B509-0E62-4761-92D9-EA354D134BA7}" srcOrd="2" destOrd="0" presId="urn:microsoft.com/office/officeart/2005/8/layout/process3"/>
    <dgm:cxn modelId="{1CBF0643-B40C-4376-9B5B-65C52023053C}" type="presParOf" srcId="{9C070775-55ED-44B3-A45E-E5EDEBA4CA55}" destId="{894CD836-E1F8-411E-9983-AA120FD54088}" srcOrd="3" destOrd="0" presId="urn:microsoft.com/office/officeart/2005/8/layout/process3"/>
    <dgm:cxn modelId="{DB2FB80E-78E7-465A-AE9E-C9ABB862FD5A}" type="presParOf" srcId="{894CD836-E1F8-411E-9983-AA120FD54088}" destId="{BEE4B68A-9052-4C66-B779-23EF1FEAE993}" srcOrd="0" destOrd="0" presId="urn:microsoft.com/office/officeart/2005/8/layout/process3"/>
    <dgm:cxn modelId="{10150369-A4FD-44BC-B3D0-55A17EF8E129}" type="presParOf" srcId="{9C070775-55ED-44B3-A45E-E5EDEBA4CA55}" destId="{6BDDCE19-35E9-46B7-A200-684673D82972}" srcOrd="4" destOrd="0" presId="urn:microsoft.com/office/officeart/2005/8/layout/process3"/>
    <dgm:cxn modelId="{42ED7DA2-4E52-4AFE-9943-B30215A70DB2}" type="presParOf" srcId="{6BDDCE19-35E9-46B7-A200-684673D82972}" destId="{00772DBE-DBD9-4FF1-8805-9EEB2702190B}" srcOrd="0" destOrd="0" presId="urn:microsoft.com/office/officeart/2005/8/layout/process3"/>
    <dgm:cxn modelId="{7F6D05D8-89C7-4B7B-AAD9-DF89F69F922C}" type="presParOf" srcId="{6BDDCE19-35E9-46B7-A200-684673D82972}" destId="{E3D5402F-8B74-4869-9806-59015863195B}" srcOrd="1" destOrd="0" presId="urn:microsoft.com/office/officeart/2005/8/layout/process3"/>
    <dgm:cxn modelId="{EE7230E6-5389-4E5D-9253-B7B2FD8C628F}" type="presParOf" srcId="{6BDDCE19-35E9-46B7-A200-684673D82972}" destId="{267F17F0-B9F1-479F-B821-E2F06315C333}" srcOrd="2" destOrd="0" presId="urn:microsoft.com/office/officeart/2005/8/layout/process3"/>
    <dgm:cxn modelId="{77B4EFA8-DAF0-4D2B-98B1-1C6FB4CD584F}" type="presParOf" srcId="{9C070775-55ED-44B3-A45E-E5EDEBA4CA55}" destId="{2A326672-42A0-4BBB-9458-C752B0AEF4A7}" srcOrd="5" destOrd="0" presId="urn:microsoft.com/office/officeart/2005/8/layout/process3"/>
    <dgm:cxn modelId="{FE49A4FD-0EFC-420A-8065-E3C38E0B6377}" type="presParOf" srcId="{2A326672-42A0-4BBB-9458-C752B0AEF4A7}" destId="{8294FEEE-983A-479A-B71A-9EC12F1C0B5A}" srcOrd="0" destOrd="0" presId="urn:microsoft.com/office/officeart/2005/8/layout/process3"/>
    <dgm:cxn modelId="{2985A42E-1750-4456-8713-13000D0EA24D}" type="presParOf" srcId="{9C070775-55ED-44B3-A45E-E5EDEBA4CA55}" destId="{13709C80-1C9E-473E-B9FA-BE8222068581}" srcOrd="6" destOrd="0" presId="urn:microsoft.com/office/officeart/2005/8/layout/process3"/>
    <dgm:cxn modelId="{6A2BA83B-C02A-4434-ACB5-8C5D2CECE8EA}" type="presParOf" srcId="{13709C80-1C9E-473E-B9FA-BE8222068581}" destId="{359A9B3C-9548-46D9-B139-3F4D4843A716}" srcOrd="0" destOrd="0" presId="urn:microsoft.com/office/officeart/2005/8/layout/process3"/>
    <dgm:cxn modelId="{4FBF6CCB-6008-4D96-9152-B18004520F8D}" type="presParOf" srcId="{13709C80-1C9E-473E-B9FA-BE8222068581}" destId="{A4F90D43-8B97-4817-A595-CC62D579904A}" srcOrd="1" destOrd="0" presId="urn:microsoft.com/office/officeart/2005/8/layout/process3"/>
    <dgm:cxn modelId="{2CC1CB0D-EE7E-486C-85CC-8816581D5ECE}" type="presParOf" srcId="{13709C80-1C9E-473E-B9FA-BE8222068581}" destId="{EB04DF97-B794-4A42-B732-E035FEBE59D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57528-12AF-43F1-B99D-547D2914C6C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88DB20-98A0-4C6E-84EF-C5F26421EAA4}">
      <dgm:prSet phldrT="[文本]" custT="1"/>
      <dgm:spPr>
        <a:solidFill>
          <a:srgbClr val="438ACB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扫描工具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9BF8279B-8673-436C-A169-A0FB802DFE7A}" type="parTrans" cxnId="{3DDF941E-2BF6-42CD-86BE-2EB57DA9BAC0}">
      <dgm:prSet/>
      <dgm:spPr/>
      <dgm:t>
        <a:bodyPr/>
        <a:lstStyle/>
        <a:p>
          <a:endParaRPr lang="zh-CN" altLang="en-US"/>
        </a:p>
      </dgm:t>
    </dgm:pt>
    <dgm:pt modelId="{B8CE10DE-2D5F-46B6-BC3B-422A08A29850}" type="sibTrans" cxnId="{3DDF941E-2BF6-42CD-86BE-2EB57DA9BAC0}">
      <dgm:prSet/>
      <dgm:spPr>
        <a:solidFill>
          <a:srgbClr val="438ACB"/>
        </a:solidFill>
      </dgm:spPr>
      <dgm:t>
        <a:bodyPr/>
        <a:lstStyle/>
        <a:p>
          <a:endParaRPr lang="zh-CN" altLang="en-US"/>
        </a:p>
      </dgm:t>
    </dgm:pt>
    <dgm:pt modelId="{B8E499A7-40AC-499A-BF87-F2C5EEB9A984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准确率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85406A83-6AE3-426C-8F21-2B29E3589981}" type="parTrans" cxnId="{1FDB6A04-2BBD-4EFC-AE70-4F0441044512}">
      <dgm:prSet/>
      <dgm:spPr/>
      <dgm:t>
        <a:bodyPr/>
        <a:lstStyle/>
        <a:p>
          <a:endParaRPr lang="zh-CN" altLang="en-US"/>
        </a:p>
      </dgm:t>
    </dgm:pt>
    <dgm:pt modelId="{4A102F87-C0E5-4E1E-8F25-EC5313A168C9}" type="sibTrans" cxnId="{1FDB6A04-2BBD-4EFC-AE70-4F0441044512}">
      <dgm:prSet/>
      <dgm:spPr/>
      <dgm:t>
        <a:bodyPr/>
        <a:lstStyle/>
        <a:p>
          <a:endParaRPr lang="zh-CN" altLang="en-US"/>
        </a:p>
      </dgm:t>
    </dgm:pt>
    <dgm:pt modelId="{65ECD91E-077F-40CB-8610-974344B550EB}">
      <dgm:prSet phldrT="[文本]" custT="1"/>
      <dgm:spPr>
        <a:solidFill>
          <a:srgbClr val="438ACB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扫描平台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7B9D201A-E0E4-41F6-952B-85B03B6B2568}" type="parTrans" cxnId="{8E615B75-7D9E-4100-B7F4-0B8D8CF3C0B5}">
      <dgm:prSet/>
      <dgm:spPr/>
      <dgm:t>
        <a:bodyPr/>
        <a:lstStyle/>
        <a:p>
          <a:endParaRPr lang="zh-CN" altLang="en-US"/>
        </a:p>
      </dgm:t>
    </dgm:pt>
    <dgm:pt modelId="{93FFF98F-7FCB-4DCD-AE2B-33C91E9BBE8F}" type="sibTrans" cxnId="{8E615B75-7D9E-4100-B7F4-0B8D8CF3C0B5}">
      <dgm:prSet/>
      <dgm:spPr>
        <a:solidFill>
          <a:srgbClr val="438ACB"/>
        </a:solidFill>
      </dgm:spPr>
      <dgm:t>
        <a:bodyPr/>
        <a:lstStyle/>
        <a:p>
          <a:endParaRPr lang="zh-CN" altLang="en-US"/>
        </a:p>
      </dgm:t>
    </dgm:pt>
    <dgm:pt modelId="{2DEC9184-2E88-4CCA-879B-5EF17348921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稳定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D2DD523-9D92-4AFB-9781-0C7412FF8DCB}" type="parTrans" cxnId="{FEB2A45D-40C2-4E4E-8AE3-4DFD1DEAFD66}">
      <dgm:prSet/>
      <dgm:spPr/>
      <dgm:t>
        <a:bodyPr/>
        <a:lstStyle/>
        <a:p>
          <a:endParaRPr lang="zh-CN" altLang="en-US"/>
        </a:p>
      </dgm:t>
    </dgm:pt>
    <dgm:pt modelId="{37F6EFF3-FB63-437D-BFB6-CC9785408343}" type="sibTrans" cxnId="{FEB2A45D-40C2-4E4E-8AE3-4DFD1DEAFD66}">
      <dgm:prSet/>
      <dgm:spPr/>
      <dgm:t>
        <a:bodyPr/>
        <a:lstStyle/>
        <a:p>
          <a:endParaRPr lang="zh-CN" altLang="en-US"/>
        </a:p>
      </dgm:t>
    </dgm:pt>
    <dgm:pt modelId="{9276E942-702A-4BFF-A50B-8DBAF14E01C0}">
      <dgm:prSet phldrT="[文本]" custT="1"/>
      <dgm:spPr>
        <a:solidFill>
          <a:srgbClr val="438ACB"/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嵌入流程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C3CF754D-7CFC-4A27-93A9-07AD38A3CDBB}" type="parTrans" cxnId="{782FE34B-C8E6-4192-BDEA-3263DC4773C7}">
      <dgm:prSet/>
      <dgm:spPr/>
      <dgm:t>
        <a:bodyPr/>
        <a:lstStyle/>
        <a:p>
          <a:endParaRPr lang="zh-CN" altLang="en-US"/>
        </a:p>
      </dgm:t>
    </dgm:pt>
    <dgm:pt modelId="{06C084E7-9347-4D89-8725-87AAF8B8FC7F}" type="sibTrans" cxnId="{782FE34B-C8E6-4192-BDEA-3263DC4773C7}">
      <dgm:prSet/>
      <dgm:spPr>
        <a:solidFill>
          <a:srgbClr val="438ACB"/>
        </a:solidFill>
      </dgm:spPr>
      <dgm:t>
        <a:bodyPr/>
        <a:lstStyle/>
        <a:p>
          <a:endParaRPr lang="zh-CN" altLang="en-US"/>
        </a:p>
      </dgm:t>
    </dgm:pt>
    <dgm:pt modelId="{FB4F8D8B-E75B-42CC-A6E4-F5F202F402DA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覆盖度</a:t>
          </a:r>
        </a:p>
      </dgm:t>
    </dgm:pt>
    <dgm:pt modelId="{AB25B4A5-AE70-4077-BBC9-52674DD91F22}" type="parTrans" cxnId="{DE3BA7E6-F797-4AF9-A7DF-56CFBBA55406}">
      <dgm:prSet/>
      <dgm:spPr/>
      <dgm:t>
        <a:bodyPr/>
        <a:lstStyle/>
        <a:p>
          <a:endParaRPr lang="zh-CN" altLang="en-US"/>
        </a:p>
      </dgm:t>
    </dgm:pt>
    <dgm:pt modelId="{FC1C7F21-56E9-4F6B-918A-6DC4A591C7F5}" type="sibTrans" cxnId="{DE3BA7E6-F797-4AF9-A7DF-56CFBBA55406}">
      <dgm:prSet/>
      <dgm:spPr/>
      <dgm:t>
        <a:bodyPr/>
        <a:lstStyle/>
        <a:p>
          <a:endParaRPr lang="zh-CN" altLang="en-US"/>
        </a:p>
      </dgm:t>
    </dgm:pt>
    <dgm:pt modelId="{ECDC2E1C-0F01-4812-BDE5-F48FAD3679FA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速度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15015CD-89C4-4B89-A1CD-352C9CA9D388}" type="parTrans" cxnId="{06D52BDD-9AAB-4712-B661-FF17BAA5C6D9}">
      <dgm:prSet/>
      <dgm:spPr/>
      <dgm:t>
        <a:bodyPr/>
        <a:lstStyle/>
        <a:p>
          <a:endParaRPr lang="zh-CN" altLang="en-US"/>
        </a:p>
      </dgm:t>
    </dgm:pt>
    <dgm:pt modelId="{7A913484-61E2-40F1-97C3-6AB5C57FB0D8}" type="sibTrans" cxnId="{06D52BDD-9AAB-4712-B661-FF17BAA5C6D9}">
      <dgm:prSet/>
      <dgm:spPr/>
      <dgm:t>
        <a:bodyPr/>
        <a:lstStyle/>
        <a:p>
          <a:endParaRPr lang="zh-CN" altLang="en-US"/>
        </a:p>
      </dgm:t>
    </dgm:pt>
    <dgm:pt modelId="{BEF43314-2329-4C0B-9C78-C1AAED9A7C4F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API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31DCBBC-4AA9-487E-9900-1F9FBBAAF8FA}" type="parTrans" cxnId="{34FBF305-AA11-421D-81D0-C2216523C78A}">
      <dgm:prSet/>
      <dgm:spPr/>
      <dgm:t>
        <a:bodyPr/>
        <a:lstStyle/>
        <a:p>
          <a:endParaRPr lang="zh-CN" altLang="en-US"/>
        </a:p>
      </dgm:t>
    </dgm:pt>
    <dgm:pt modelId="{EF603A85-C37C-4E71-A083-186A707D9910}" type="sibTrans" cxnId="{34FBF305-AA11-421D-81D0-C2216523C78A}">
      <dgm:prSet/>
      <dgm:spPr/>
      <dgm:t>
        <a:bodyPr/>
        <a:lstStyle/>
        <a:p>
          <a:endParaRPr lang="zh-CN" altLang="en-US"/>
        </a:p>
      </dgm:t>
    </dgm:pt>
    <dgm:pt modelId="{DF241FF4-63C6-41B3-84BA-72786F4E691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可实施性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784E18BF-50A9-45DA-B5E2-18F186BCF7C3}" type="parTrans" cxnId="{9C64A033-0B0C-40B1-91ED-E88DED3B2C16}">
      <dgm:prSet/>
      <dgm:spPr/>
      <dgm:t>
        <a:bodyPr/>
        <a:lstStyle/>
        <a:p>
          <a:endParaRPr lang="zh-CN" altLang="en-US"/>
        </a:p>
      </dgm:t>
    </dgm:pt>
    <dgm:pt modelId="{4F3192DD-B415-4A02-A34E-586EB290A644}" type="sibTrans" cxnId="{9C64A033-0B0C-40B1-91ED-E88DED3B2C16}">
      <dgm:prSet/>
      <dgm:spPr/>
      <dgm:t>
        <a:bodyPr/>
        <a:lstStyle/>
        <a:p>
          <a:endParaRPr lang="zh-CN" altLang="en-US"/>
        </a:p>
      </dgm:t>
    </dgm:pt>
    <dgm:pt modelId="{9C070775-55ED-44B3-A45E-E5EDEBA4CA55}" type="pres">
      <dgm:prSet presAssocID="{B3357528-12AF-43F1-B99D-547D2914C6C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02BD73-1F54-4A8B-822C-447D9E88DDA2}" type="pres">
      <dgm:prSet presAssocID="{E288DB20-98A0-4C6E-84EF-C5F26421EAA4}" presName="composite" presStyleCnt="0"/>
      <dgm:spPr/>
    </dgm:pt>
    <dgm:pt modelId="{394EC598-B8B9-419E-B5BE-904045698423}" type="pres">
      <dgm:prSet presAssocID="{E288DB20-98A0-4C6E-84EF-C5F26421EAA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2C0C2-130D-45E9-B451-4AC5F200DF2C}" type="pres">
      <dgm:prSet presAssocID="{E288DB20-98A0-4C6E-84EF-C5F26421EAA4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D6937BD8-72EC-4AA2-96D0-24ED5F8D358B}" type="pres">
      <dgm:prSet presAssocID="{E288DB20-98A0-4C6E-84EF-C5F26421EAA4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DEBDB5-8487-4B4A-9F9E-6F6A95D013D2}" type="pres">
      <dgm:prSet presAssocID="{B8CE10DE-2D5F-46B6-BC3B-422A08A2985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67C8E27-B2E4-4291-96A0-2C5D3E4FDB60}" type="pres">
      <dgm:prSet presAssocID="{B8CE10DE-2D5F-46B6-BC3B-422A08A2985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CD7708D7-0731-458F-9A53-BD651BB33DD0}" type="pres">
      <dgm:prSet presAssocID="{65ECD91E-077F-40CB-8610-974344B550EB}" presName="composite" presStyleCnt="0"/>
      <dgm:spPr/>
    </dgm:pt>
    <dgm:pt modelId="{F154FEFA-79C7-4410-BDF6-DE97B8CD2771}" type="pres">
      <dgm:prSet presAssocID="{65ECD91E-077F-40CB-8610-974344B550E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A68C31-4B2D-4B70-B318-2972587D1D60}" type="pres">
      <dgm:prSet presAssocID="{65ECD91E-077F-40CB-8610-974344B550EB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E338B509-0E62-4761-92D9-EA354D134BA7}" type="pres">
      <dgm:prSet presAssocID="{65ECD91E-077F-40CB-8610-974344B550E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4CD836-E1F8-411E-9983-AA120FD54088}" type="pres">
      <dgm:prSet presAssocID="{93FFF98F-7FCB-4DCD-AE2B-33C91E9BBE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EE4B68A-9052-4C66-B779-23EF1FEAE993}" type="pres">
      <dgm:prSet presAssocID="{93FFF98F-7FCB-4DCD-AE2B-33C91E9BBE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6BDDCE19-35E9-46B7-A200-684673D82972}" type="pres">
      <dgm:prSet presAssocID="{9276E942-702A-4BFF-A50B-8DBAF14E01C0}" presName="composite" presStyleCnt="0"/>
      <dgm:spPr/>
    </dgm:pt>
    <dgm:pt modelId="{00772DBE-DBD9-4FF1-8805-9EEB2702190B}" type="pres">
      <dgm:prSet presAssocID="{9276E942-702A-4BFF-A50B-8DBAF14E01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D5402F-8B74-4869-9806-59015863195B}" type="pres">
      <dgm:prSet presAssocID="{9276E942-702A-4BFF-A50B-8DBAF14E01C0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267F17F0-B9F1-479F-B821-E2F06315C333}" type="pres">
      <dgm:prSet presAssocID="{9276E942-702A-4BFF-A50B-8DBAF14E01C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FBF305-AA11-421D-81D0-C2216523C78A}" srcId="{65ECD91E-077F-40CB-8610-974344B550EB}" destId="{BEF43314-2329-4C0B-9C78-C1AAED9A7C4F}" srcOrd="1" destOrd="0" parTransId="{631DCBBC-4AA9-487E-9900-1F9FBBAAF8FA}" sibTransId="{EF603A85-C37C-4E71-A083-186A707D9910}"/>
    <dgm:cxn modelId="{3B918448-2178-4AB1-870B-EAD5BE1485A4}" type="presOf" srcId="{ECDC2E1C-0F01-4812-BDE5-F48FAD3679FA}" destId="{D6937BD8-72EC-4AA2-96D0-24ED5F8D358B}" srcOrd="0" destOrd="1" presId="urn:microsoft.com/office/officeart/2005/8/layout/process3"/>
    <dgm:cxn modelId="{782FE34B-C8E6-4192-BDEA-3263DC4773C7}" srcId="{B3357528-12AF-43F1-B99D-547D2914C6C8}" destId="{9276E942-702A-4BFF-A50B-8DBAF14E01C0}" srcOrd="2" destOrd="0" parTransId="{C3CF754D-7CFC-4A27-93A9-07AD38A3CDBB}" sibTransId="{06C084E7-9347-4D89-8725-87AAF8B8FC7F}"/>
    <dgm:cxn modelId="{1FDB6A04-2BBD-4EFC-AE70-4F0441044512}" srcId="{E288DB20-98A0-4C6E-84EF-C5F26421EAA4}" destId="{B8E499A7-40AC-499A-BF87-F2C5EEB9A984}" srcOrd="0" destOrd="0" parTransId="{85406A83-6AE3-426C-8F21-2B29E3589981}" sibTransId="{4A102F87-C0E5-4E1E-8F25-EC5313A168C9}"/>
    <dgm:cxn modelId="{11A2F59F-210E-422D-B17E-BCF1F7F6F22A}" type="presOf" srcId="{FB4F8D8B-E75B-42CC-A6E4-F5F202F402DA}" destId="{267F17F0-B9F1-479F-B821-E2F06315C333}" srcOrd="0" destOrd="0" presId="urn:microsoft.com/office/officeart/2005/8/layout/process3"/>
    <dgm:cxn modelId="{3F78F9E3-C582-46EB-A446-B7447483D083}" type="presOf" srcId="{B3357528-12AF-43F1-B99D-547D2914C6C8}" destId="{9C070775-55ED-44B3-A45E-E5EDEBA4CA55}" srcOrd="0" destOrd="0" presId="urn:microsoft.com/office/officeart/2005/8/layout/process3"/>
    <dgm:cxn modelId="{357A1595-A8C7-46C0-A00C-849DA8B23575}" type="presOf" srcId="{93FFF98F-7FCB-4DCD-AE2B-33C91E9BBE8F}" destId="{894CD836-E1F8-411E-9983-AA120FD54088}" srcOrd="0" destOrd="0" presId="urn:microsoft.com/office/officeart/2005/8/layout/process3"/>
    <dgm:cxn modelId="{9404A814-EB8E-495A-9C22-5A083F83DE84}" type="presOf" srcId="{9276E942-702A-4BFF-A50B-8DBAF14E01C0}" destId="{00772DBE-DBD9-4FF1-8805-9EEB2702190B}" srcOrd="0" destOrd="0" presId="urn:microsoft.com/office/officeart/2005/8/layout/process3"/>
    <dgm:cxn modelId="{DE3BA7E6-F797-4AF9-A7DF-56CFBBA55406}" srcId="{9276E942-702A-4BFF-A50B-8DBAF14E01C0}" destId="{FB4F8D8B-E75B-42CC-A6E4-F5F202F402DA}" srcOrd="0" destOrd="0" parTransId="{AB25B4A5-AE70-4077-BBC9-52674DD91F22}" sibTransId="{FC1C7F21-56E9-4F6B-918A-6DC4A591C7F5}"/>
    <dgm:cxn modelId="{FA860953-9D23-408D-9CFB-484603CD6AC2}" type="presOf" srcId="{BEF43314-2329-4C0B-9C78-C1AAED9A7C4F}" destId="{E338B509-0E62-4761-92D9-EA354D134BA7}" srcOrd="0" destOrd="1" presId="urn:microsoft.com/office/officeart/2005/8/layout/process3"/>
    <dgm:cxn modelId="{A79C7187-502D-4026-929B-5B9FA256E060}" type="presOf" srcId="{B8E499A7-40AC-499A-BF87-F2C5EEB9A984}" destId="{D6937BD8-72EC-4AA2-96D0-24ED5F8D358B}" srcOrd="0" destOrd="0" presId="urn:microsoft.com/office/officeart/2005/8/layout/process3"/>
    <dgm:cxn modelId="{5BFB2EB6-AF6E-45B1-B684-81C2CCB47BFD}" type="presOf" srcId="{2DEC9184-2E88-4CCA-879B-5EF173489217}" destId="{E338B509-0E62-4761-92D9-EA354D134BA7}" srcOrd="0" destOrd="0" presId="urn:microsoft.com/office/officeart/2005/8/layout/process3"/>
    <dgm:cxn modelId="{878374AD-BA32-4C1C-B796-68B663030BDB}" type="presOf" srcId="{B8CE10DE-2D5F-46B6-BC3B-422A08A29850}" destId="{367C8E27-B2E4-4291-96A0-2C5D3E4FDB60}" srcOrd="1" destOrd="0" presId="urn:microsoft.com/office/officeart/2005/8/layout/process3"/>
    <dgm:cxn modelId="{B28E5252-130C-4893-A812-F067F90E0920}" type="presOf" srcId="{65ECD91E-077F-40CB-8610-974344B550EB}" destId="{F154FEFA-79C7-4410-BDF6-DE97B8CD2771}" srcOrd="0" destOrd="0" presId="urn:microsoft.com/office/officeart/2005/8/layout/process3"/>
    <dgm:cxn modelId="{F8E05577-52AD-4A2E-80F4-64A036FD5955}" type="presOf" srcId="{93FFF98F-7FCB-4DCD-AE2B-33C91E9BBE8F}" destId="{BEE4B68A-9052-4C66-B779-23EF1FEAE993}" srcOrd="1" destOrd="0" presId="urn:microsoft.com/office/officeart/2005/8/layout/process3"/>
    <dgm:cxn modelId="{9C64A033-0B0C-40B1-91ED-E88DED3B2C16}" srcId="{9276E942-702A-4BFF-A50B-8DBAF14E01C0}" destId="{DF241FF4-63C6-41B3-84BA-72786F4E691E}" srcOrd="1" destOrd="0" parTransId="{784E18BF-50A9-45DA-B5E2-18F186BCF7C3}" sibTransId="{4F3192DD-B415-4A02-A34E-586EB290A644}"/>
    <dgm:cxn modelId="{FEB2A45D-40C2-4E4E-8AE3-4DFD1DEAFD66}" srcId="{65ECD91E-077F-40CB-8610-974344B550EB}" destId="{2DEC9184-2E88-4CCA-879B-5EF173489217}" srcOrd="0" destOrd="0" parTransId="{2D2DD523-9D92-4AFB-9781-0C7412FF8DCB}" sibTransId="{37F6EFF3-FB63-437D-BFB6-CC9785408343}"/>
    <dgm:cxn modelId="{9B2DCD7E-ED06-443B-ABF5-B9EA17181003}" type="presOf" srcId="{9276E942-702A-4BFF-A50B-8DBAF14E01C0}" destId="{E3D5402F-8B74-4869-9806-59015863195B}" srcOrd="1" destOrd="0" presId="urn:microsoft.com/office/officeart/2005/8/layout/process3"/>
    <dgm:cxn modelId="{8E615B75-7D9E-4100-B7F4-0B8D8CF3C0B5}" srcId="{B3357528-12AF-43F1-B99D-547D2914C6C8}" destId="{65ECD91E-077F-40CB-8610-974344B550EB}" srcOrd="1" destOrd="0" parTransId="{7B9D201A-E0E4-41F6-952B-85B03B6B2568}" sibTransId="{93FFF98F-7FCB-4DCD-AE2B-33C91E9BBE8F}"/>
    <dgm:cxn modelId="{3DDF941E-2BF6-42CD-86BE-2EB57DA9BAC0}" srcId="{B3357528-12AF-43F1-B99D-547D2914C6C8}" destId="{E288DB20-98A0-4C6E-84EF-C5F26421EAA4}" srcOrd="0" destOrd="0" parTransId="{9BF8279B-8673-436C-A169-A0FB802DFE7A}" sibTransId="{B8CE10DE-2D5F-46B6-BC3B-422A08A29850}"/>
    <dgm:cxn modelId="{0D3EDA6A-735A-4A9D-8DEE-80F70CF78394}" type="presOf" srcId="{B8CE10DE-2D5F-46B6-BC3B-422A08A29850}" destId="{0DDEBDB5-8487-4B4A-9F9E-6F6A95D013D2}" srcOrd="0" destOrd="0" presId="urn:microsoft.com/office/officeart/2005/8/layout/process3"/>
    <dgm:cxn modelId="{C92CAE83-073D-4B01-8D3F-D1BE9A0628D1}" type="presOf" srcId="{E288DB20-98A0-4C6E-84EF-C5F26421EAA4}" destId="{394EC598-B8B9-419E-B5BE-904045698423}" srcOrd="0" destOrd="0" presId="urn:microsoft.com/office/officeart/2005/8/layout/process3"/>
    <dgm:cxn modelId="{5BCDDABA-AE56-4E03-8E63-0FFFD6FFB822}" type="presOf" srcId="{65ECD91E-077F-40CB-8610-974344B550EB}" destId="{49A68C31-4B2D-4B70-B318-2972587D1D60}" srcOrd="1" destOrd="0" presId="urn:microsoft.com/office/officeart/2005/8/layout/process3"/>
    <dgm:cxn modelId="{9312C31F-AE9F-4FF9-80E2-79653A3AA36C}" type="presOf" srcId="{DF241FF4-63C6-41B3-84BA-72786F4E691E}" destId="{267F17F0-B9F1-479F-B821-E2F06315C333}" srcOrd="0" destOrd="1" presId="urn:microsoft.com/office/officeart/2005/8/layout/process3"/>
    <dgm:cxn modelId="{43FDCA19-44BB-4F23-A949-053FBE9F0A10}" type="presOf" srcId="{E288DB20-98A0-4C6E-84EF-C5F26421EAA4}" destId="{9DB2C0C2-130D-45E9-B451-4AC5F200DF2C}" srcOrd="1" destOrd="0" presId="urn:microsoft.com/office/officeart/2005/8/layout/process3"/>
    <dgm:cxn modelId="{06D52BDD-9AAB-4712-B661-FF17BAA5C6D9}" srcId="{E288DB20-98A0-4C6E-84EF-C5F26421EAA4}" destId="{ECDC2E1C-0F01-4812-BDE5-F48FAD3679FA}" srcOrd="1" destOrd="0" parTransId="{615015CD-89C4-4B89-A1CD-352C9CA9D388}" sibTransId="{7A913484-61E2-40F1-97C3-6AB5C57FB0D8}"/>
    <dgm:cxn modelId="{7F0B8EEB-4D87-41ED-8E00-6A7FEC063040}" type="presParOf" srcId="{9C070775-55ED-44B3-A45E-E5EDEBA4CA55}" destId="{5802BD73-1F54-4A8B-822C-447D9E88DDA2}" srcOrd="0" destOrd="0" presId="urn:microsoft.com/office/officeart/2005/8/layout/process3"/>
    <dgm:cxn modelId="{8810CEFE-C85C-4A4C-AEB2-00174A12BFFF}" type="presParOf" srcId="{5802BD73-1F54-4A8B-822C-447D9E88DDA2}" destId="{394EC598-B8B9-419E-B5BE-904045698423}" srcOrd="0" destOrd="0" presId="urn:microsoft.com/office/officeart/2005/8/layout/process3"/>
    <dgm:cxn modelId="{BD411473-FFBA-40D6-8370-1F92AB483A02}" type="presParOf" srcId="{5802BD73-1F54-4A8B-822C-447D9E88DDA2}" destId="{9DB2C0C2-130D-45E9-B451-4AC5F200DF2C}" srcOrd="1" destOrd="0" presId="urn:microsoft.com/office/officeart/2005/8/layout/process3"/>
    <dgm:cxn modelId="{791165A0-8D5F-4079-8C2C-3D50F73A235C}" type="presParOf" srcId="{5802BD73-1F54-4A8B-822C-447D9E88DDA2}" destId="{D6937BD8-72EC-4AA2-96D0-24ED5F8D358B}" srcOrd="2" destOrd="0" presId="urn:microsoft.com/office/officeart/2005/8/layout/process3"/>
    <dgm:cxn modelId="{78FD3FBF-4E72-4B7F-8DEE-055CC9067123}" type="presParOf" srcId="{9C070775-55ED-44B3-A45E-E5EDEBA4CA55}" destId="{0DDEBDB5-8487-4B4A-9F9E-6F6A95D013D2}" srcOrd="1" destOrd="0" presId="urn:microsoft.com/office/officeart/2005/8/layout/process3"/>
    <dgm:cxn modelId="{2A275067-8845-4237-98A1-C18A050B714B}" type="presParOf" srcId="{0DDEBDB5-8487-4B4A-9F9E-6F6A95D013D2}" destId="{367C8E27-B2E4-4291-96A0-2C5D3E4FDB60}" srcOrd="0" destOrd="0" presId="urn:microsoft.com/office/officeart/2005/8/layout/process3"/>
    <dgm:cxn modelId="{FE1FFC42-E257-4EC3-9F3A-ACC8A05F5060}" type="presParOf" srcId="{9C070775-55ED-44B3-A45E-E5EDEBA4CA55}" destId="{CD7708D7-0731-458F-9A53-BD651BB33DD0}" srcOrd="2" destOrd="0" presId="urn:microsoft.com/office/officeart/2005/8/layout/process3"/>
    <dgm:cxn modelId="{D1151085-C817-4357-90DA-7CEE1AEA3A76}" type="presParOf" srcId="{CD7708D7-0731-458F-9A53-BD651BB33DD0}" destId="{F154FEFA-79C7-4410-BDF6-DE97B8CD2771}" srcOrd="0" destOrd="0" presId="urn:microsoft.com/office/officeart/2005/8/layout/process3"/>
    <dgm:cxn modelId="{87456A66-BB6A-4A1F-B14F-A770DE0FE72C}" type="presParOf" srcId="{CD7708D7-0731-458F-9A53-BD651BB33DD0}" destId="{49A68C31-4B2D-4B70-B318-2972587D1D60}" srcOrd="1" destOrd="0" presId="urn:microsoft.com/office/officeart/2005/8/layout/process3"/>
    <dgm:cxn modelId="{E6AD641B-0DD9-4CFF-A6DB-194CEFC0162C}" type="presParOf" srcId="{CD7708D7-0731-458F-9A53-BD651BB33DD0}" destId="{E338B509-0E62-4761-92D9-EA354D134BA7}" srcOrd="2" destOrd="0" presId="urn:microsoft.com/office/officeart/2005/8/layout/process3"/>
    <dgm:cxn modelId="{90237D5E-F0F1-406D-9CED-50938D751A1B}" type="presParOf" srcId="{9C070775-55ED-44B3-A45E-E5EDEBA4CA55}" destId="{894CD836-E1F8-411E-9983-AA120FD54088}" srcOrd="3" destOrd="0" presId="urn:microsoft.com/office/officeart/2005/8/layout/process3"/>
    <dgm:cxn modelId="{AEE95368-D400-4301-B4F4-461E49E0B200}" type="presParOf" srcId="{894CD836-E1F8-411E-9983-AA120FD54088}" destId="{BEE4B68A-9052-4C66-B779-23EF1FEAE993}" srcOrd="0" destOrd="0" presId="urn:microsoft.com/office/officeart/2005/8/layout/process3"/>
    <dgm:cxn modelId="{08924594-3EBD-4F0C-93CC-FF4434AD5AC1}" type="presParOf" srcId="{9C070775-55ED-44B3-A45E-E5EDEBA4CA55}" destId="{6BDDCE19-35E9-46B7-A200-684673D82972}" srcOrd="4" destOrd="0" presId="urn:microsoft.com/office/officeart/2005/8/layout/process3"/>
    <dgm:cxn modelId="{A23393EF-9751-4A6E-AD50-432D1ED1FF28}" type="presParOf" srcId="{6BDDCE19-35E9-46B7-A200-684673D82972}" destId="{00772DBE-DBD9-4FF1-8805-9EEB2702190B}" srcOrd="0" destOrd="0" presId="urn:microsoft.com/office/officeart/2005/8/layout/process3"/>
    <dgm:cxn modelId="{652CEE85-4467-468A-B8E5-FE54481D32D1}" type="presParOf" srcId="{6BDDCE19-35E9-46B7-A200-684673D82972}" destId="{E3D5402F-8B74-4869-9806-59015863195B}" srcOrd="1" destOrd="0" presId="urn:microsoft.com/office/officeart/2005/8/layout/process3"/>
    <dgm:cxn modelId="{AC144CAD-2278-4045-9D66-6CE444398986}" type="presParOf" srcId="{6BDDCE19-35E9-46B7-A200-684673D82972}" destId="{267F17F0-B9F1-479F-B821-E2F06315C33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F2F958-7E5C-4A84-8B80-689408F036A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39A7B7-F2FA-4208-86DF-1D15577917B8}">
      <dgm:prSet phldrT="[文本]" custT="1"/>
      <dgm:spPr>
        <a:solidFill>
          <a:srgbClr val="B8C8CD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数据证明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90C5828-0F73-4CFB-8562-08ABF84F15A5}" type="parTrans" cxnId="{7AE475EA-572F-4CC5-B428-88D454E749ED}">
      <dgm:prSet/>
      <dgm:spPr/>
      <dgm:t>
        <a:bodyPr/>
        <a:lstStyle/>
        <a:p>
          <a:endParaRPr lang="zh-CN" altLang="en-US"/>
        </a:p>
      </dgm:t>
    </dgm:pt>
    <dgm:pt modelId="{2FDE7129-3A41-497C-A6BD-24FB19EA07FF}" type="sibTrans" cxnId="{7AE475EA-572F-4CC5-B428-88D454E749ED}">
      <dgm:prSet/>
      <dgm:spPr>
        <a:solidFill>
          <a:srgbClr val="B8C8CD"/>
        </a:solidFill>
      </dgm:spPr>
      <dgm:t>
        <a:bodyPr/>
        <a:lstStyle/>
        <a:p>
          <a:endParaRPr lang="zh-CN" altLang="en-US"/>
        </a:p>
      </dgm:t>
    </dgm:pt>
    <dgm:pt modelId="{D182A07F-3DB3-42F6-B812-09686ABEC891}">
      <dgm:prSet phldrT="[文本]" custT="1"/>
      <dgm:spPr>
        <a:ln>
          <a:solidFill>
            <a:srgbClr val="B8C8CD"/>
          </a:solidFill>
        </a:ln>
      </dgm:spPr>
      <dgm:t>
        <a:bodyPr/>
        <a:lstStyle/>
        <a:p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PC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端测试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4BDB71BA-00E0-4A42-BBB3-EFEE91CFE992}" type="parTrans" cxnId="{A5678567-4DD0-4342-9C6B-157C8A28EFCF}">
      <dgm:prSet/>
      <dgm:spPr/>
      <dgm:t>
        <a:bodyPr/>
        <a:lstStyle/>
        <a:p>
          <a:endParaRPr lang="zh-CN" altLang="en-US"/>
        </a:p>
      </dgm:t>
    </dgm:pt>
    <dgm:pt modelId="{7EB50107-E70E-4CC9-9037-C8FC8F309707}" type="sibTrans" cxnId="{A5678567-4DD0-4342-9C6B-157C8A28EFCF}">
      <dgm:prSet/>
      <dgm:spPr/>
      <dgm:t>
        <a:bodyPr/>
        <a:lstStyle/>
        <a:p>
          <a:endParaRPr lang="zh-CN" altLang="en-US"/>
        </a:p>
      </dgm:t>
    </dgm:pt>
    <dgm:pt modelId="{8E4DD036-1266-4A8C-A830-033E9F339B7F}">
      <dgm:prSet phldrT="[文本]" custT="1"/>
      <dgm:spPr>
        <a:ln>
          <a:solidFill>
            <a:srgbClr val="B8C8CD"/>
          </a:solidFill>
        </a:ln>
      </dgm:spPr>
      <dgm:t>
        <a:bodyPr/>
        <a:lstStyle/>
        <a:p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WAP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端测试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A89EEFED-4722-4B3E-823F-29A606FB3B79}" type="parTrans" cxnId="{9FE33DCA-4AC9-412B-AB22-4315AEB5B1EF}">
      <dgm:prSet/>
      <dgm:spPr/>
      <dgm:t>
        <a:bodyPr/>
        <a:lstStyle/>
        <a:p>
          <a:endParaRPr lang="zh-CN" altLang="en-US"/>
        </a:p>
      </dgm:t>
    </dgm:pt>
    <dgm:pt modelId="{B7A6A6B1-ED2D-447F-8765-9100AF74BE43}" type="sibTrans" cxnId="{9FE33DCA-4AC9-412B-AB22-4315AEB5B1EF}">
      <dgm:prSet/>
      <dgm:spPr/>
      <dgm:t>
        <a:bodyPr/>
        <a:lstStyle/>
        <a:p>
          <a:endParaRPr lang="zh-CN" altLang="en-US"/>
        </a:p>
      </dgm:t>
    </dgm:pt>
    <dgm:pt modelId="{1E125A07-BAE2-44CE-8FEA-0CF2557AFC3F}">
      <dgm:prSet phldrT="[文本]" custT="1"/>
      <dgm:spPr>
        <a:solidFill>
          <a:srgbClr val="B8C8CD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排查修复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07CC85EF-555B-46A2-AD0B-5AADE59E66A2}" type="parTrans" cxnId="{B8658BE1-A53C-470A-92E2-8F75B2C32845}">
      <dgm:prSet/>
      <dgm:spPr/>
      <dgm:t>
        <a:bodyPr/>
        <a:lstStyle/>
        <a:p>
          <a:endParaRPr lang="zh-CN" altLang="en-US"/>
        </a:p>
      </dgm:t>
    </dgm:pt>
    <dgm:pt modelId="{F82DBD8A-4A70-4E6C-8DCF-05EC9AE71C91}" type="sibTrans" cxnId="{B8658BE1-A53C-470A-92E2-8F75B2C32845}">
      <dgm:prSet/>
      <dgm:spPr>
        <a:solidFill>
          <a:srgbClr val="B8C8CD"/>
        </a:solidFill>
      </dgm:spPr>
      <dgm:t>
        <a:bodyPr/>
        <a:lstStyle/>
        <a:p>
          <a:endParaRPr lang="zh-CN" altLang="en-US"/>
        </a:p>
      </dgm:t>
    </dgm:pt>
    <dgm:pt modelId="{ED4AD768-E763-4C2B-B0EF-2409F1E8DA57}">
      <dgm:prSet phldrT="[文本]" custT="1"/>
      <dgm:spPr>
        <a:ln>
          <a:solidFill>
            <a:srgbClr val="B8C8CD"/>
          </a:solidFill>
        </a:ln>
      </dgm:spPr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代码库排查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4AD56238-8787-488B-896E-B341DBEF0D17}" type="parTrans" cxnId="{93F3C094-F992-46F1-837C-573DEBF6EB31}">
      <dgm:prSet/>
      <dgm:spPr/>
      <dgm:t>
        <a:bodyPr/>
        <a:lstStyle/>
        <a:p>
          <a:endParaRPr lang="zh-CN" altLang="en-US"/>
        </a:p>
      </dgm:t>
    </dgm:pt>
    <dgm:pt modelId="{5255BB6E-DB19-4304-A237-5333CF8B2BA8}" type="sibTrans" cxnId="{93F3C094-F992-46F1-837C-573DEBF6EB31}">
      <dgm:prSet/>
      <dgm:spPr/>
      <dgm:t>
        <a:bodyPr/>
        <a:lstStyle/>
        <a:p>
          <a:endParaRPr lang="zh-CN" altLang="en-US"/>
        </a:p>
      </dgm:t>
    </dgm:pt>
    <dgm:pt modelId="{5CAC157D-B134-4E2A-9173-225A54B1063D}">
      <dgm:prSet phldrT="[文本]" custT="1"/>
      <dgm:spPr>
        <a:ln>
          <a:solidFill>
            <a:srgbClr val="B8C8CD"/>
          </a:solidFill>
        </a:ln>
      </dgm:spPr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产品线排查修复</a:t>
          </a:r>
        </a:p>
      </dgm:t>
    </dgm:pt>
    <dgm:pt modelId="{28AEFCE3-9065-476C-8C30-4576167BC57E}" type="parTrans" cxnId="{83A08C9E-AB4E-4B3B-BB37-01B22D7B75F4}">
      <dgm:prSet/>
      <dgm:spPr/>
      <dgm:t>
        <a:bodyPr/>
        <a:lstStyle/>
        <a:p>
          <a:endParaRPr lang="zh-CN" altLang="en-US"/>
        </a:p>
      </dgm:t>
    </dgm:pt>
    <dgm:pt modelId="{C1304445-D736-4A21-9F2B-8FCEFA58D6A2}" type="sibTrans" cxnId="{83A08C9E-AB4E-4B3B-BB37-01B22D7B75F4}">
      <dgm:prSet/>
      <dgm:spPr/>
      <dgm:t>
        <a:bodyPr/>
        <a:lstStyle/>
        <a:p>
          <a:endParaRPr lang="zh-CN" altLang="en-US"/>
        </a:p>
      </dgm:t>
    </dgm:pt>
    <dgm:pt modelId="{A19037CE-6E69-40ED-AB47-4DAA58CEF474}">
      <dgm:prSet phldrT="[文本]" custT="1"/>
      <dgm:spPr>
        <a:solidFill>
          <a:srgbClr val="B8C8CD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上线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BBE2F5D9-AD86-46AD-A311-383B3E8CE075}" type="parTrans" cxnId="{9EE288F9-4252-487E-9692-F2587FA234F4}">
      <dgm:prSet/>
      <dgm:spPr/>
      <dgm:t>
        <a:bodyPr/>
        <a:lstStyle/>
        <a:p>
          <a:endParaRPr lang="zh-CN" altLang="en-US"/>
        </a:p>
      </dgm:t>
    </dgm:pt>
    <dgm:pt modelId="{16B5E553-9B53-4D68-82B1-2E96880A5EDF}" type="sibTrans" cxnId="{9EE288F9-4252-487E-9692-F2587FA234F4}">
      <dgm:prSet/>
      <dgm:spPr/>
      <dgm:t>
        <a:bodyPr/>
        <a:lstStyle/>
        <a:p>
          <a:endParaRPr lang="zh-CN" altLang="en-US"/>
        </a:p>
      </dgm:t>
    </dgm:pt>
    <dgm:pt modelId="{0B216A28-B091-4234-86C2-0B7AE3B47854}">
      <dgm:prSet phldrT="[文本]" custT="1"/>
      <dgm:spPr>
        <a:ln>
          <a:solidFill>
            <a:srgbClr val="B8C8CD"/>
          </a:solidFill>
        </a:ln>
      </dgm:spPr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小流量上线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1DE0D49A-AF1C-4C55-BF99-11FF8F864DA8}" type="parTrans" cxnId="{F93A7AED-1BC6-4F9B-8740-A11711DC6D4D}">
      <dgm:prSet/>
      <dgm:spPr/>
      <dgm:t>
        <a:bodyPr/>
        <a:lstStyle/>
        <a:p>
          <a:endParaRPr lang="zh-CN" altLang="en-US"/>
        </a:p>
      </dgm:t>
    </dgm:pt>
    <dgm:pt modelId="{0791C6E4-FD6A-401F-BC41-3BEE334A42CE}" type="sibTrans" cxnId="{F93A7AED-1BC6-4F9B-8740-A11711DC6D4D}">
      <dgm:prSet/>
      <dgm:spPr/>
      <dgm:t>
        <a:bodyPr/>
        <a:lstStyle/>
        <a:p>
          <a:endParaRPr lang="zh-CN" altLang="en-US"/>
        </a:p>
      </dgm:t>
    </dgm:pt>
    <dgm:pt modelId="{62790895-EFA9-4274-8C35-FD66FD2FA035}">
      <dgm:prSet phldrT="[文本]" custT="1"/>
      <dgm:spPr>
        <a:ln>
          <a:solidFill>
            <a:srgbClr val="B8C8CD"/>
          </a:solidFill>
        </a:ln>
      </dgm:spPr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全流量上线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14244B21-F288-4FC6-982E-39EB3890A647}" type="parTrans" cxnId="{15DB5220-5147-468E-A2CB-51419320EC45}">
      <dgm:prSet/>
      <dgm:spPr/>
      <dgm:t>
        <a:bodyPr/>
        <a:lstStyle/>
        <a:p>
          <a:endParaRPr lang="zh-CN" altLang="en-US"/>
        </a:p>
      </dgm:t>
    </dgm:pt>
    <dgm:pt modelId="{C337B83F-AD9F-4AFB-BAAC-19ECC6D45B39}" type="sibTrans" cxnId="{15DB5220-5147-468E-A2CB-51419320EC45}">
      <dgm:prSet/>
      <dgm:spPr/>
      <dgm:t>
        <a:bodyPr/>
        <a:lstStyle/>
        <a:p>
          <a:endParaRPr lang="zh-CN" altLang="en-US"/>
        </a:p>
      </dgm:t>
    </dgm:pt>
    <dgm:pt modelId="{2B9C1F25-EDD7-48E9-A92B-061DD16180AD}" type="pres">
      <dgm:prSet presAssocID="{ADF2F958-7E5C-4A84-8B80-689408F036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4464C2-304F-4BCA-B3CA-ACBEC610D628}" type="pres">
      <dgm:prSet presAssocID="{ADF2F958-7E5C-4A84-8B80-689408F036AE}" presName="tSp" presStyleCnt="0"/>
      <dgm:spPr/>
    </dgm:pt>
    <dgm:pt modelId="{133F6FFB-5CD9-43C2-8937-D66680A91E40}" type="pres">
      <dgm:prSet presAssocID="{ADF2F958-7E5C-4A84-8B80-689408F036AE}" presName="bSp" presStyleCnt="0"/>
      <dgm:spPr/>
    </dgm:pt>
    <dgm:pt modelId="{374DF186-9E5A-4A84-8F81-053D1C220D45}" type="pres">
      <dgm:prSet presAssocID="{ADF2F958-7E5C-4A84-8B80-689408F036AE}" presName="process" presStyleCnt="0"/>
      <dgm:spPr/>
    </dgm:pt>
    <dgm:pt modelId="{F2DF459F-167E-47B9-B7D3-696A9E13BC1C}" type="pres">
      <dgm:prSet presAssocID="{D739A7B7-F2FA-4208-86DF-1D15577917B8}" presName="composite1" presStyleCnt="0"/>
      <dgm:spPr/>
    </dgm:pt>
    <dgm:pt modelId="{E93B9AFB-ABC5-4EFD-B04E-E759ABCFCCB2}" type="pres">
      <dgm:prSet presAssocID="{D739A7B7-F2FA-4208-86DF-1D15577917B8}" presName="dummyNode1" presStyleLbl="node1" presStyleIdx="0" presStyleCnt="3"/>
      <dgm:spPr/>
    </dgm:pt>
    <dgm:pt modelId="{2ADA8B01-379B-4807-8A98-AFEA29BD9E5C}" type="pres">
      <dgm:prSet presAssocID="{D739A7B7-F2FA-4208-86DF-1D15577917B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261B08-E7B8-4424-B75B-349EE6C65E9D}" type="pres">
      <dgm:prSet presAssocID="{D739A7B7-F2FA-4208-86DF-1D15577917B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FA12C-E042-44FE-AFFF-394C9CD44D54}" type="pres">
      <dgm:prSet presAssocID="{D739A7B7-F2FA-4208-86DF-1D15577917B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C66436-C8D5-453A-889C-57F8E490BCBB}" type="pres">
      <dgm:prSet presAssocID="{D739A7B7-F2FA-4208-86DF-1D15577917B8}" presName="connSite1" presStyleCnt="0"/>
      <dgm:spPr/>
    </dgm:pt>
    <dgm:pt modelId="{2D7E4641-F096-46D6-8CC6-D8D9DBDCC953}" type="pres">
      <dgm:prSet presAssocID="{2FDE7129-3A41-497C-A6BD-24FB19EA07FF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7FF0F92C-ACFF-413A-A91F-ADE4D374CD48}" type="pres">
      <dgm:prSet presAssocID="{1E125A07-BAE2-44CE-8FEA-0CF2557AFC3F}" presName="composite2" presStyleCnt="0"/>
      <dgm:spPr/>
    </dgm:pt>
    <dgm:pt modelId="{880F359E-FE42-4635-AFFB-072AB9DB0464}" type="pres">
      <dgm:prSet presAssocID="{1E125A07-BAE2-44CE-8FEA-0CF2557AFC3F}" presName="dummyNode2" presStyleLbl="node1" presStyleIdx="0" presStyleCnt="3"/>
      <dgm:spPr/>
    </dgm:pt>
    <dgm:pt modelId="{73472B3F-B02E-4652-B4D3-274A137F165B}" type="pres">
      <dgm:prSet presAssocID="{1E125A07-BAE2-44CE-8FEA-0CF2557AFC3F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F9C1DF-D714-447F-8415-842F6FB93A0A}" type="pres">
      <dgm:prSet presAssocID="{1E125A07-BAE2-44CE-8FEA-0CF2557AFC3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785D5-E1EB-4CEB-8BB9-DD3C4670ED08}" type="pres">
      <dgm:prSet presAssocID="{1E125A07-BAE2-44CE-8FEA-0CF2557AFC3F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726F5-5B52-4FAE-A56E-998B201EC61E}" type="pres">
      <dgm:prSet presAssocID="{1E125A07-BAE2-44CE-8FEA-0CF2557AFC3F}" presName="connSite2" presStyleCnt="0"/>
      <dgm:spPr/>
    </dgm:pt>
    <dgm:pt modelId="{2F8BED3E-56CA-429B-B854-E49C22435136}" type="pres">
      <dgm:prSet presAssocID="{F82DBD8A-4A70-4E6C-8DCF-05EC9AE71C91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415F4E4E-EC88-4194-A5A6-EC45B422519A}" type="pres">
      <dgm:prSet presAssocID="{A19037CE-6E69-40ED-AB47-4DAA58CEF474}" presName="composite1" presStyleCnt="0"/>
      <dgm:spPr/>
    </dgm:pt>
    <dgm:pt modelId="{ECC99B3C-8B5F-4EDA-9104-F5A2BAAE9741}" type="pres">
      <dgm:prSet presAssocID="{A19037CE-6E69-40ED-AB47-4DAA58CEF474}" presName="dummyNode1" presStyleLbl="node1" presStyleIdx="1" presStyleCnt="3"/>
      <dgm:spPr/>
    </dgm:pt>
    <dgm:pt modelId="{A00F6BCC-2C7A-4D24-B1BD-E2FA9C09AB6E}" type="pres">
      <dgm:prSet presAssocID="{A19037CE-6E69-40ED-AB47-4DAA58CEF474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C8BD6-1B76-49B3-BAF8-F477598AFE03}" type="pres">
      <dgm:prSet presAssocID="{A19037CE-6E69-40ED-AB47-4DAA58CEF47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C3769-2F2D-4551-BF14-754C06F18730}" type="pres">
      <dgm:prSet presAssocID="{A19037CE-6E69-40ED-AB47-4DAA58CEF47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CBCA7D-A21D-4C1B-9625-52A4A75BEDAE}" type="pres">
      <dgm:prSet presAssocID="{A19037CE-6E69-40ED-AB47-4DAA58CEF474}" presName="connSite1" presStyleCnt="0"/>
      <dgm:spPr/>
    </dgm:pt>
  </dgm:ptLst>
  <dgm:cxnLst>
    <dgm:cxn modelId="{A5678567-4DD0-4342-9C6B-157C8A28EFCF}" srcId="{D739A7B7-F2FA-4208-86DF-1D15577917B8}" destId="{D182A07F-3DB3-42F6-B812-09686ABEC891}" srcOrd="0" destOrd="0" parTransId="{4BDB71BA-00E0-4A42-BBB3-EFEE91CFE992}" sibTransId="{7EB50107-E70E-4CC9-9037-C8FC8F309707}"/>
    <dgm:cxn modelId="{B7468020-07D7-410B-B4DF-14089447165B}" type="presOf" srcId="{0B216A28-B091-4234-86C2-0B7AE3B47854}" destId="{F15C8BD6-1B76-49B3-BAF8-F477598AFE03}" srcOrd="1" destOrd="0" presId="urn:microsoft.com/office/officeart/2005/8/layout/hProcess4"/>
    <dgm:cxn modelId="{E6B8AA21-5FDA-47F5-A0DD-3F15790DA67F}" type="presOf" srcId="{8E4DD036-1266-4A8C-A830-033E9F339B7F}" destId="{C9261B08-E7B8-4424-B75B-349EE6C65E9D}" srcOrd="1" destOrd="1" presId="urn:microsoft.com/office/officeart/2005/8/layout/hProcess4"/>
    <dgm:cxn modelId="{3A791E46-9C3D-441B-BE55-768B73BDEE35}" type="presOf" srcId="{0B216A28-B091-4234-86C2-0B7AE3B47854}" destId="{A00F6BCC-2C7A-4D24-B1BD-E2FA9C09AB6E}" srcOrd="0" destOrd="0" presId="urn:microsoft.com/office/officeart/2005/8/layout/hProcess4"/>
    <dgm:cxn modelId="{23119AAB-FB89-4416-901F-CF3739EA6D2D}" type="presOf" srcId="{ED4AD768-E763-4C2B-B0EF-2409F1E8DA57}" destId="{73472B3F-B02E-4652-B4D3-274A137F165B}" srcOrd="0" destOrd="0" presId="urn:microsoft.com/office/officeart/2005/8/layout/hProcess4"/>
    <dgm:cxn modelId="{9EE288F9-4252-487E-9692-F2587FA234F4}" srcId="{ADF2F958-7E5C-4A84-8B80-689408F036AE}" destId="{A19037CE-6E69-40ED-AB47-4DAA58CEF474}" srcOrd="2" destOrd="0" parTransId="{BBE2F5D9-AD86-46AD-A311-383B3E8CE075}" sibTransId="{16B5E553-9B53-4D68-82B1-2E96880A5EDF}"/>
    <dgm:cxn modelId="{93F3C094-F992-46F1-837C-573DEBF6EB31}" srcId="{1E125A07-BAE2-44CE-8FEA-0CF2557AFC3F}" destId="{ED4AD768-E763-4C2B-B0EF-2409F1E8DA57}" srcOrd="0" destOrd="0" parTransId="{4AD56238-8787-488B-896E-B341DBEF0D17}" sibTransId="{5255BB6E-DB19-4304-A237-5333CF8B2BA8}"/>
    <dgm:cxn modelId="{8533ED4B-CB3F-4F7E-B4AB-7BE0FBC366F5}" type="presOf" srcId="{62790895-EFA9-4274-8C35-FD66FD2FA035}" destId="{F15C8BD6-1B76-49B3-BAF8-F477598AFE03}" srcOrd="1" destOrd="1" presId="urn:microsoft.com/office/officeart/2005/8/layout/hProcess4"/>
    <dgm:cxn modelId="{F93A7AED-1BC6-4F9B-8740-A11711DC6D4D}" srcId="{A19037CE-6E69-40ED-AB47-4DAA58CEF474}" destId="{0B216A28-B091-4234-86C2-0B7AE3B47854}" srcOrd="0" destOrd="0" parTransId="{1DE0D49A-AF1C-4C55-BF99-11FF8F864DA8}" sibTransId="{0791C6E4-FD6A-401F-BC41-3BEE334A42CE}"/>
    <dgm:cxn modelId="{A0B523CD-F9CF-42D1-9E62-88ACA9D6AE9C}" type="presOf" srcId="{F82DBD8A-4A70-4E6C-8DCF-05EC9AE71C91}" destId="{2F8BED3E-56CA-429B-B854-E49C22435136}" srcOrd="0" destOrd="0" presId="urn:microsoft.com/office/officeart/2005/8/layout/hProcess4"/>
    <dgm:cxn modelId="{9FE33DCA-4AC9-412B-AB22-4315AEB5B1EF}" srcId="{D739A7B7-F2FA-4208-86DF-1D15577917B8}" destId="{8E4DD036-1266-4A8C-A830-033E9F339B7F}" srcOrd="1" destOrd="0" parTransId="{A89EEFED-4722-4B3E-823F-29A606FB3B79}" sibTransId="{B7A6A6B1-ED2D-447F-8765-9100AF74BE43}"/>
    <dgm:cxn modelId="{64DD3B6A-C8D0-4D3E-A94B-4CB04D0A7D40}" type="presOf" srcId="{1E125A07-BAE2-44CE-8FEA-0CF2557AFC3F}" destId="{053785D5-E1EB-4CEB-8BB9-DD3C4670ED08}" srcOrd="0" destOrd="0" presId="urn:microsoft.com/office/officeart/2005/8/layout/hProcess4"/>
    <dgm:cxn modelId="{383D8521-FB28-44B7-94E7-3C70933FD291}" type="presOf" srcId="{D182A07F-3DB3-42F6-B812-09686ABEC891}" destId="{C9261B08-E7B8-4424-B75B-349EE6C65E9D}" srcOrd="1" destOrd="0" presId="urn:microsoft.com/office/officeart/2005/8/layout/hProcess4"/>
    <dgm:cxn modelId="{842EBEAE-3D08-4C21-B725-2AAD92533326}" type="presOf" srcId="{62790895-EFA9-4274-8C35-FD66FD2FA035}" destId="{A00F6BCC-2C7A-4D24-B1BD-E2FA9C09AB6E}" srcOrd="0" destOrd="1" presId="urn:microsoft.com/office/officeart/2005/8/layout/hProcess4"/>
    <dgm:cxn modelId="{68E35EB0-7EB0-475C-A858-102FC847FA31}" type="presOf" srcId="{ED4AD768-E763-4C2B-B0EF-2409F1E8DA57}" destId="{86F9C1DF-D714-447F-8415-842F6FB93A0A}" srcOrd="1" destOrd="0" presId="urn:microsoft.com/office/officeart/2005/8/layout/hProcess4"/>
    <dgm:cxn modelId="{15DB5220-5147-468E-A2CB-51419320EC45}" srcId="{A19037CE-6E69-40ED-AB47-4DAA58CEF474}" destId="{62790895-EFA9-4274-8C35-FD66FD2FA035}" srcOrd="1" destOrd="0" parTransId="{14244B21-F288-4FC6-982E-39EB3890A647}" sibTransId="{C337B83F-AD9F-4AFB-BAAC-19ECC6D45B39}"/>
    <dgm:cxn modelId="{3C29B477-F3D9-44AC-85A3-65EFE1BDEDD8}" type="presOf" srcId="{A19037CE-6E69-40ED-AB47-4DAA58CEF474}" destId="{D09C3769-2F2D-4551-BF14-754C06F18730}" srcOrd="0" destOrd="0" presId="urn:microsoft.com/office/officeart/2005/8/layout/hProcess4"/>
    <dgm:cxn modelId="{83A08C9E-AB4E-4B3B-BB37-01B22D7B75F4}" srcId="{1E125A07-BAE2-44CE-8FEA-0CF2557AFC3F}" destId="{5CAC157D-B134-4E2A-9173-225A54B1063D}" srcOrd="1" destOrd="0" parTransId="{28AEFCE3-9065-476C-8C30-4576167BC57E}" sibTransId="{C1304445-D736-4A21-9F2B-8FCEFA58D6A2}"/>
    <dgm:cxn modelId="{C39A5030-83CF-4384-B90D-DF49570A214F}" type="presOf" srcId="{D182A07F-3DB3-42F6-B812-09686ABEC891}" destId="{2ADA8B01-379B-4807-8A98-AFEA29BD9E5C}" srcOrd="0" destOrd="0" presId="urn:microsoft.com/office/officeart/2005/8/layout/hProcess4"/>
    <dgm:cxn modelId="{35233068-2687-4F8C-B37E-21D2E769C24F}" type="presOf" srcId="{8E4DD036-1266-4A8C-A830-033E9F339B7F}" destId="{2ADA8B01-379B-4807-8A98-AFEA29BD9E5C}" srcOrd="0" destOrd="1" presId="urn:microsoft.com/office/officeart/2005/8/layout/hProcess4"/>
    <dgm:cxn modelId="{7AE475EA-572F-4CC5-B428-88D454E749ED}" srcId="{ADF2F958-7E5C-4A84-8B80-689408F036AE}" destId="{D739A7B7-F2FA-4208-86DF-1D15577917B8}" srcOrd="0" destOrd="0" parTransId="{D90C5828-0F73-4CFB-8562-08ABF84F15A5}" sibTransId="{2FDE7129-3A41-497C-A6BD-24FB19EA07FF}"/>
    <dgm:cxn modelId="{74672A54-8043-41EA-B51B-946D13117FD7}" type="presOf" srcId="{D739A7B7-F2FA-4208-86DF-1D15577917B8}" destId="{A09FA12C-E042-44FE-AFFF-394C9CD44D54}" srcOrd="0" destOrd="0" presId="urn:microsoft.com/office/officeart/2005/8/layout/hProcess4"/>
    <dgm:cxn modelId="{CD8C43C5-20D0-4616-98AF-2951C8D7A132}" type="presOf" srcId="{5CAC157D-B134-4E2A-9173-225A54B1063D}" destId="{86F9C1DF-D714-447F-8415-842F6FB93A0A}" srcOrd="1" destOrd="1" presId="urn:microsoft.com/office/officeart/2005/8/layout/hProcess4"/>
    <dgm:cxn modelId="{B8658BE1-A53C-470A-92E2-8F75B2C32845}" srcId="{ADF2F958-7E5C-4A84-8B80-689408F036AE}" destId="{1E125A07-BAE2-44CE-8FEA-0CF2557AFC3F}" srcOrd="1" destOrd="0" parTransId="{07CC85EF-555B-46A2-AD0B-5AADE59E66A2}" sibTransId="{F82DBD8A-4A70-4E6C-8DCF-05EC9AE71C91}"/>
    <dgm:cxn modelId="{32966664-49B2-41BD-A0DC-53FDA418C679}" type="presOf" srcId="{ADF2F958-7E5C-4A84-8B80-689408F036AE}" destId="{2B9C1F25-EDD7-48E9-A92B-061DD16180AD}" srcOrd="0" destOrd="0" presId="urn:microsoft.com/office/officeart/2005/8/layout/hProcess4"/>
    <dgm:cxn modelId="{5B5CEBD3-597E-4533-A34C-57D98686CC3C}" type="presOf" srcId="{5CAC157D-B134-4E2A-9173-225A54B1063D}" destId="{73472B3F-B02E-4652-B4D3-274A137F165B}" srcOrd="0" destOrd="1" presId="urn:microsoft.com/office/officeart/2005/8/layout/hProcess4"/>
    <dgm:cxn modelId="{748AAC0E-C739-4B68-9115-6BD11F2F4791}" type="presOf" srcId="{2FDE7129-3A41-497C-A6BD-24FB19EA07FF}" destId="{2D7E4641-F096-46D6-8CC6-D8D9DBDCC953}" srcOrd="0" destOrd="0" presId="urn:microsoft.com/office/officeart/2005/8/layout/hProcess4"/>
    <dgm:cxn modelId="{D3722B3E-E5DB-4EDB-966A-4D5693D1A3DF}" type="presParOf" srcId="{2B9C1F25-EDD7-48E9-A92B-061DD16180AD}" destId="{384464C2-304F-4BCA-B3CA-ACBEC610D628}" srcOrd="0" destOrd="0" presId="urn:microsoft.com/office/officeart/2005/8/layout/hProcess4"/>
    <dgm:cxn modelId="{FA279A4C-7083-4B7B-B88F-54D56EAF27E9}" type="presParOf" srcId="{2B9C1F25-EDD7-48E9-A92B-061DD16180AD}" destId="{133F6FFB-5CD9-43C2-8937-D66680A91E40}" srcOrd="1" destOrd="0" presId="urn:microsoft.com/office/officeart/2005/8/layout/hProcess4"/>
    <dgm:cxn modelId="{8CEBC222-50C2-4EDC-8373-540FB87C785C}" type="presParOf" srcId="{2B9C1F25-EDD7-48E9-A92B-061DD16180AD}" destId="{374DF186-9E5A-4A84-8F81-053D1C220D45}" srcOrd="2" destOrd="0" presId="urn:microsoft.com/office/officeart/2005/8/layout/hProcess4"/>
    <dgm:cxn modelId="{22EAE7A3-CA18-485F-AF94-A7D1A4BEB002}" type="presParOf" srcId="{374DF186-9E5A-4A84-8F81-053D1C220D45}" destId="{F2DF459F-167E-47B9-B7D3-696A9E13BC1C}" srcOrd="0" destOrd="0" presId="urn:microsoft.com/office/officeart/2005/8/layout/hProcess4"/>
    <dgm:cxn modelId="{E85F9B58-759B-4520-8336-C19FD35AD7B3}" type="presParOf" srcId="{F2DF459F-167E-47B9-B7D3-696A9E13BC1C}" destId="{E93B9AFB-ABC5-4EFD-B04E-E759ABCFCCB2}" srcOrd="0" destOrd="0" presId="urn:microsoft.com/office/officeart/2005/8/layout/hProcess4"/>
    <dgm:cxn modelId="{17E755BD-E8A2-4279-9DD9-A24A38BBBC55}" type="presParOf" srcId="{F2DF459F-167E-47B9-B7D3-696A9E13BC1C}" destId="{2ADA8B01-379B-4807-8A98-AFEA29BD9E5C}" srcOrd="1" destOrd="0" presId="urn:microsoft.com/office/officeart/2005/8/layout/hProcess4"/>
    <dgm:cxn modelId="{98808BDA-BFAA-4905-9935-D767E34015CC}" type="presParOf" srcId="{F2DF459F-167E-47B9-B7D3-696A9E13BC1C}" destId="{C9261B08-E7B8-4424-B75B-349EE6C65E9D}" srcOrd="2" destOrd="0" presId="urn:microsoft.com/office/officeart/2005/8/layout/hProcess4"/>
    <dgm:cxn modelId="{C7C29485-FBEC-4948-A8CF-2E6EB42BF389}" type="presParOf" srcId="{F2DF459F-167E-47B9-B7D3-696A9E13BC1C}" destId="{A09FA12C-E042-44FE-AFFF-394C9CD44D54}" srcOrd="3" destOrd="0" presId="urn:microsoft.com/office/officeart/2005/8/layout/hProcess4"/>
    <dgm:cxn modelId="{5E162948-51E6-4246-B006-B97B21774762}" type="presParOf" srcId="{F2DF459F-167E-47B9-B7D3-696A9E13BC1C}" destId="{68C66436-C8D5-453A-889C-57F8E490BCBB}" srcOrd="4" destOrd="0" presId="urn:microsoft.com/office/officeart/2005/8/layout/hProcess4"/>
    <dgm:cxn modelId="{915E6910-A6E0-463D-A18F-4E4399C075C8}" type="presParOf" srcId="{374DF186-9E5A-4A84-8F81-053D1C220D45}" destId="{2D7E4641-F096-46D6-8CC6-D8D9DBDCC953}" srcOrd="1" destOrd="0" presId="urn:microsoft.com/office/officeart/2005/8/layout/hProcess4"/>
    <dgm:cxn modelId="{B1C2E020-548B-43A8-97EA-DD804A7D2B15}" type="presParOf" srcId="{374DF186-9E5A-4A84-8F81-053D1C220D45}" destId="{7FF0F92C-ACFF-413A-A91F-ADE4D374CD48}" srcOrd="2" destOrd="0" presId="urn:microsoft.com/office/officeart/2005/8/layout/hProcess4"/>
    <dgm:cxn modelId="{1FA7BDB2-BC39-4237-822D-20AC548A074E}" type="presParOf" srcId="{7FF0F92C-ACFF-413A-A91F-ADE4D374CD48}" destId="{880F359E-FE42-4635-AFFB-072AB9DB0464}" srcOrd="0" destOrd="0" presId="urn:microsoft.com/office/officeart/2005/8/layout/hProcess4"/>
    <dgm:cxn modelId="{5C51BF48-FEBB-4066-9DB1-6C1CEDBDFEDE}" type="presParOf" srcId="{7FF0F92C-ACFF-413A-A91F-ADE4D374CD48}" destId="{73472B3F-B02E-4652-B4D3-274A137F165B}" srcOrd="1" destOrd="0" presId="urn:microsoft.com/office/officeart/2005/8/layout/hProcess4"/>
    <dgm:cxn modelId="{BA726527-BCF1-47AF-87E7-8ACEE159D150}" type="presParOf" srcId="{7FF0F92C-ACFF-413A-A91F-ADE4D374CD48}" destId="{86F9C1DF-D714-447F-8415-842F6FB93A0A}" srcOrd="2" destOrd="0" presId="urn:microsoft.com/office/officeart/2005/8/layout/hProcess4"/>
    <dgm:cxn modelId="{7AC3C8FD-7A37-47E3-B759-1D67C83DB86A}" type="presParOf" srcId="{7FF0F92C-ACFF-413A-A91F-ADE4D374CD48}" destId="{053785D5-E1EB-4CEB-8BB9-DD3C4670ED08}" srcOrd="3" destOrd="0" presId="urn:microsoft.com/office/officeart/2005/8/layout/hProcess4"/>
    <dgm:cxn modelId="{9C4B8317-A2F1-4D9F-A123-1374ECA2F84B}" type="presParOf" srcId="{7FF0F92C-ACFF-413A-A91F-ADE4D374CD48}" destId="{E0B726F5-5B52-4FAE-A56E-998B201EC61E}" srcOrd="4" destOrd="0" presId="urn:microsoft.com/office/officeart/2005/8/layout/hProcess4"/>
    <dgm:cxn modelId="{4CE5F5FC-0D01-4552-A2C8-9652E6B5EFB2}" type="presParOf" srcId="{374DF186-9E5A-4A84-8F81-053D1C220D45}" destId="{2F8BED3E-56CA-429B-B854-E49C22435136}" srcOrd="3" destOrd="0" presId="urn:microsoft.com/office/officeart/2005/8/layout/hProcess4"/>
    <dgm:cxn modelId="{35421524-D894-4534-81CA-D12CB243F2A4}" type="presParOf" srcId="{374DF186-9E5A-4A84-8F81-053D1C220D45}" destId="{415F4E4E-EC88-4194-A5A6-EC45B422519A}" srcOrd="4" destOrd="0" presId="urn:microsoft.com/office/officeart/2005/8/layout/hProcess4"/>
    <dgm:cxn modelId="{054DDA4B-FEF6-434E-91DC-632B49F98A0F}" type="presParOf" srcId="{415F4E4E-EC88-4194-A5A6-EC45B422519A}" destId="{ECC99B3C-8B5F-4EDA-9104-F5A2BAAE9741}" srcOrd="0" destOrd="0" presId="urn:microsoft.com/office/officeart/2005/8/layout/hProcess4"/>
    <dgm:cxn modelId="{79A4549E-7A33-49B4-B559-CD207E16F711}" type="presParOf" srcId="{415F4E4E-EC88-4194-A5A6-EC45B422519A}" destId="{A00F6BCC-2C7A-4D24-B1BD-E2FA9C09AB6E}" srcOrd="1" destOrd="0" presId="urn:microsoft.com/office/officeart/2005/8/layout/hProcess4"/>
    <dgm:cxn modelId="{DCECFD49-D8AF-494D-AA51-1CB939AE7A38}" type="presParOf" srcId="{415F4E4E-EC88-4194-A5A6-EC45B422519A}" destId="{F15C8BD6-1B76-49B3-BAF8-F477598AFE03}" srcOrd="2" destOrd="0" presId="urn:microsoft.com/office/officeart/2005/8/layout/hProcess4"/>
    <dgm:cxn modelId="{1971278C-7935-4B84-B929-8C11F7AA7FB3}" type="presParOf" srcId="{415F4E4E-EC88-4194-A5A6-EC45B422519A}" destId="{D09C3769-2F2D-4551-BF14-754C06F18730}" srcOrd="3" destOrd="0" presId="urn:microsoft.com/office/officeart/2005/8/layout/hProcess4"/>
    <dgm:cxn modelId="{4D792AD6-3B74-4A72-BD31-7807D4E94B1A}" type="presParOf" srcId="{415F4E4E-EC88-4194-A5A6-EC45B422519A}" destId="{21CBCA7D-A21D-4C1B-9625-52A4A75BEDA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451F1A-E596-A14E-8908-C23221E7B19E}">
      <dsp:nvSpPr>
        <dsp:cNvPr id="0" name=""/>
        <dsp:cNvSpPr/>
      </dsp:nvSpPr>
      <dsp:spPr>
        <a:xfrm rot="5400000">
          <a:off x="-226507" y="226821"/>
          <a:ext cx="1510048" cy="1057034"/>
        </a:xfrm>
        <a:prstGeom prst="chevron">
          <a:avLst/>
        </a:prstGeom>
        <a:solidFill>
          <a:srgbClr val="438ACB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defRPr/>
          </a:pPr>
          <a:r>
            <a:rPr lang="zh-CN" altLang="en-US" sz="20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避免出现</a:t>
          </a:r>
          <a:endParaRPr lang="zh-CN" altLang="en-US" sz="2000" kern="1200" dirty="0">
            <a:solidFill>
              <a:srgbClr val="FFFFFF"/>
            </a:solidFill>
            <a:effectLst>
              <a:outerShdw blurRad="38100" dist="38100" dir="2700000" algn="tl">
                <a:srgbClr val="C0C0C0"/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sp:txBody>
      <dsp:txXfrm rot="5400000">
        <a:off x="-226507" y="226821"/>
        <a:ext cx="1510048" cy="1057034"/>
      </dsp:txXfrm>
    </dsp:sp>
    <dsp:sp modelId="{157B8CE7-4C59-8B4B-B355-0F62AEAB9988}">
      <dsp:nvSpPr>
        <dsp:cNvPr id="0" name=""/>
        <dsp:cNvSpPr/>
      </dsp:nvSpPr>
      <dsp:spPr>
        <a:xfrm rot="5400000">
          <a:off x="2701935" y="-1644587"/>
          <a:ext cx="981531" cy="4271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38ACB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开发环节安全保障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测试环节安全保障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701935" y="-1644587"/>
        <a:ext cx="981531" cy="4271333"/>
      </dsp:txXfrm>
    </dsp:sp>
    <dsp:sp modelId="{A200E4B1-AB61-DF44-888B-83D66A36B4A8}">
      <dsp:nvSpPr>
        <dsp:cNvPr id="0" name=""/>
        <dsp:cNvSpPr/>
      </dsp:nvSpPr>
      <dsp:spPr>
        <a:xfrm rot="5400000">
          <a:off x="-226507" y="1541482"/>
          <a:ext cx="1510048" cy="1057034"/>
        </a:xfrm>
        <a:prstGeom prst="chevron">
          <a:avLst/>
        </a:prstGeom>
        <a:solidFill>
          <a:srgbClr val="96A488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defRPr/>
          </a:pPr>
          <a:r>
            <a:rPr lang="zh-CN" altLang="en-US" sz="20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及时发现</a:t>
          </a:r>
          <a:endParaRPr lang="zh-CN" altLang="en-US" sz="2000" kern="1200" dirty="0">
            <a:solidFill>
              <a:srgbClr val="FFFFFF"/>
            </a:solidFill>
            <a:effectLst>
              <a:outerShdw blurRad="38100" dist="38100" dir="2700000" algn="tl">
                <a:srgbClr val="C0C0C0"/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sp:txBody>
      <dsp:txXfrm rot="5400000">
        <a:off x="-226507" y="1541482"/>
        <a:ext cx="1510048" cy="1057034"/>
      </dsp:txXfrm>
    </dsp:sp>
    <dsp:sp modelId="{052F0807-B0ED-4D4D-8BD7-886E27CABE1F}">
      <dsp:nvSpPr>
        <dsp:cNvPr id="0" name=""/>
        <dsp:cNvSpPr/>
      </dsp:nvSpPr>
      <dsp:spPr>
        <a:xfrm rot="5400000">
          <a:off x="2701935" y="-329925"/>
          <a:ext cx="981531" cy="4271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96A488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自行发现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主动获取</a:t>
          </a:r>
        </a:p>
      </dsp:txBody>
      <dsp:txXfrm rot="5400000">
        <a:off x="2701935" y="-329925"/>
        <a:ext cx="981531" cy="4271333"/>
      </dsp:txXfrm>
    </dsp:sp>
    <dsp:sp modelId="{6B7ED45D-BD44-384A-92B7-6A85A710FBA2}">
      <dsp:nvSpPr>
        <dsp:cNvPr id="0" name=""/>
        <dsp:cNvSpPr/>
      </dsp:nvSpPr>
      <dsp:spPr>
        <a:xfrm rot="5400000">
          <a:off x="-226507" y="2856144"/>
          <a:ext cx="1510048" cy="1057034"/>
        </a:xfrm>
        <a:prstGeom prst="chevron">
          <a:avLst/>
        </a:prstGeom>
        <a:solidFill>
          <a:srgbClr val="B8C8CD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defRPr/>
          </a:pPr>
          <a:r>
            <a:rPr lang="zh-CN" altLang="en-US" sz="20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降低危害</a:t>
          </a:r>
          <a:endParaRPr lang="zh-CN" altLang="en-US" sz="2000" kern="1200" dirty="0">
            <a:solidFill>
              <a:srgbClr val="FFFFFF"/>
            </a:solidFill>
            <a:effectLst>
              <a:outerShdw blurRad="38100" dist="38100" dir="2700000" algn="tl">
                <a:srgbClr val="C0C0C0"/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sp:txBody>
      <dsp:txXfrm rot="5400000">
        <a:off x="-226507" y="2856144"/>
        <a:ext cx="1510048" cy="1057034"/>
      </dsp:txXfrm>
    </dsp:sp>
    <dsp:sp modelId="{0925E46F-EDDB-8D49-AF08-429A39BB612E}">
      <dsp:nvSpPr>
        <dsp:cNvPr id="0" name=""/>
        <dsp:cNvSpPr/>
      </dsp:nvSpPr>
      <dsp:spPr>
        <a:xfrm rot="5400000">
          <a:off x="2701935" y="984736"/>
          <a:ext cx="981531" cy="4271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8C8C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保护重要系统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保护认证会话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701935" y="984736"/>
        <a:ext cx="981531" cy="42713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B2C0C2-130D-45E9-B451-4AC5F200DF2C}">
      <dsp:nvSpPr>
        <dsp:cNvPr id="0" name=""/>
        <dsp:cNvSpPr/>
      </dsp:nvSpPr>
      <dsp:spPr>
        <a:xfrm>
          <a:off x="1112" y="8456"/>
          <a:ext cx="1398197" cy="864000"/>
        </a:xfrm>
        <a:prstGeom prst="roundRect">
          <a:avLst>
            <a:gd name="adj" fmla="val 10000"/>
          </a:avLst>
        </a:prstGeom>
        <a:solidFill>
          <a:srgbClr val="438A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发布规范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12" y="8456"/>
        <a:ext cx="1398197" cy="559279"/>
      </dsp:txXfrm>
    </dsp:sp>
    <dsp:sp modelId="{D6937BD8-72EC-4AA2-96D0-24ED5F8D358B}">
      <dsp:nvSpPr>
        <dsp:cNvPr id="0" name=""/>
        <dsp:cNvSpPr/>
      </dsp:nvSpPr>
      <dsp:spPr>
        <a:xfrm>
          <a:off x="287490" y="567735"/>
          <a:ext cx="1398197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场景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方案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7490" y="567735"/>
        <a:ext cx="1398197" cy="1152000"/>
      </dsp:txXfrm>
    </dsp:sp>
    <dsp:sp modelId="{0DDEBDB5-8487-4B4A-9F9E-6F6A95D013D2}">
      <dsp:nvSpPr>
        <dsp:cNvPr id="0" name=""/>
        <dsp:cNvSpPr/>
      </dsp:nvSpPr>
      <dsp:spPr>
        <a:xfrm>
          <a:off x="1611272" y="114040"/>
          <a:ext cx="449358" cy="348110"/>
        </a:xfrm>
        <a:prstGeom prst="rightArrow">
          <a:avLst>
            <a:gd name="adj1" fmla="val 60000"/>
            <a:gd name="adj2" fmla="val 50000"/>
          </a:avLst>
        </a:prstGeom>
        <a:solidFill>
          <a:srgbClr val="438AC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611272" y="114040"/>
        <a:ext cx="449358" cy="348110"/>
      </dsp:txXfrm>
    </dsp:sp>
    <dsp:sp modelId="{49A68C31-4B2D-4B70-B318-2972587D1D60}">
      <dsp:nvSpPr>
        <dsp:cNvPr id="0" name=""/>
        <dsp:cNvSpPr/>
      </dsp:nvSpPr>
      <dsp:spPr>
        <a:xfrm>
          <a:off x="2247157" y="8456"/>
          <a:ext cx="1398197" cy="864000"/>
        </a:xfrm>
        <a:prstGeom prst="roundRect">
          <a:avLst>
            <a:gd name="adj" fmla="val 10000"/>
          </a:avLst>
        </a:prstGeom>
        <a:solidFill>
          <a:srgbClr val="438A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调研模板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47157" y="8456"/>
        <a:ext cx="1398197" cy="559279"/>
      </dsp:txXfrm>
    </dsp:sp>
    <dsp:sp modelId="{E338B509-0E62-4761-92D9-EA354D134BA7}">
      <dsp:nvSpPr>
        <dsp:cNvPr id="0" name=""/>
        <dsp:cNvSpPr/>
      </dsp:nvSpPr>
      <dsp:spPr>
        <a:xfrm>
          <a:off x="2533535" y="567735"/>
          <a:ext cx="1398197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种类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比例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533535" y="567735"/>
        <a:ext cx="1398197" cy="1152000"/>
      </dsp:txXfrm>
    </dsp:sp>
    <dsp:sp modelId="{894CD836-E1F8-411E-9983-AA120FD54088}">
      <dsp:nvSpPr>
        <dsp:cNvPr id="0" name=""/>
        <dsp:cNvSpPr/>
      </dsp:nvSpPr>
      <dsp:spPr>
        <a:xfrm>
          <a:off x="3857317" y="114040"/>
          <a:ext cx="449358" cy="348110"/>
        </a:xfrm>
        <a:prstGeom prst="rightArrow">
          <a:avLst>
            <a:gd name="adj1" fmla="val 60000"/>
            <a:gd name="adj2" fmla="val 50000"/>
          </a:avLst>
        </a:prstGeom>
        <a:solidFill>
          <a:srgbClr val="438AC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857317" y="114040"/>
        <a:ext cx="449358" cy="348110"/>
      </dsp:txXfrm>
    </dsp:sp>
    <dsp:sp modelId="{E3D5402F-8B74-4869-9806-59015863195B}">
      <dsp:nvSpPr>
        <dsp:cNvPr id="0" name=""/>
        <dsp:cNvSpPr/>
      </dsp:nvSpPr>
      <dsp:spPr>
        <a:xfrm>
          <a:off x="4493202" y="8456"/>
          <a:ext cx="1398197" cy="864000"/>
        </a:xfrm>
        <a:prstGeom prst="roundRect">
          <a:avLst>
            <a:gd name="adj" fmla="val 10000"/>
          </a:avLst>
        </a:prstGeom>
        <a:solidFill>
          <a:srgbClr val="438ACB"/>
        </a:soli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开发工具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93202" y="8456"/>
        <a:ext cx="1398197" cy="559279"/>
      </dsp:txXfrm>
    </dsp:sp>
    <dsp:sp modelId="{267F17F0-B9F1-479F-B821-E2F06315C333}">
      <dsp:nvSpPr>
        <dsp:cNvPr id="0" name=""/>
        <dsp:cNvSpPr/>
      </dsp:nvSpPr>
      <dsp:spPr>
        <a:xfrm>
          <a:off x="4779580" y="567735"/>
          <a:ext cx="1398197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覆盖度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准确率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79580" y="567735"/>
        <a:ext cx="1398197" cy="1152000"/>
      </dsp:txXfrm>
    </dsp:sp>
    <dsp:sp modelId="{2A326672-42A0-4BBB-9458-C752B0AEF4A7}">
      <dsp:nvSpPr>
        <dsp:cNvPr id="0" name=""/>
        <dsp:cNvSpPr/>
      </dsp:nvSpPr>
      <dsp:spPr>
        <a:xfrm>
          <a:off x="6103362" y="114040"/>
          <a:ext cx="449358" cy="348110"/>
        </a:xfrm>
        <a:prstGeom prst="rightArrow">
          <a:avLst>
            <a:gd name="adj1" fmla="val 60000"/>
            <a:gd name="adj2" fmla="val 50000"/>
          </a:avLst>
        </a:prstGeom>
        <a:solidFill>
          <a:srgbClr val="438AC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103362" y="114040"/>
        <a:ext cx="449358" cy="348110"/>
      </dsp:txXfrm>
    </dsp:sp>
    <dsp:sp modelId="{A4F90D43-8B97-4817-A595-CC62D579904A}">
      <dsp:nvSpPr>
        <dsp:cNvPr id="0" name=""/>
        <dsp:cNvSpPr/>
      </dsp:nvSpPr>
      <dsp:spPr>
        <a:xfrm>
          <a:off x="6739247" y="8456"/>
          <a:ext cx="1398197" cy="864000"/>
        </a:xfrm>
        <a:prstGeom prst="roundRect">
          <a:avLst>
            <a:gd name="adj" fmla="val 10000"/>
          </a:avLst>
        </a:prstGeom>
        <a:solidFill>
          <a:srgbClr val="438ACB"/>
        </a:soli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嵌入流程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39247" y="8456"/>
        <a:ext cx="1398197" cy="559279"/>
      </dsp:txXfrm>
    </dsp:sp>
    <dsp:sp modelId="{EB04DF97-B794-4A42-B732-E035FEBE59D2}">
      <dsp:nvSpPr>
        <dsp:cNvPr id="0" name=""/>
        <dsp:cNvSpPr/>
      </dsp:nvSpPr>
      <dsp:spPr>
        <a:xfrm>
          <a:off x="7025625" y="567735"/>
          <a:ext cx="1398197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覆盖度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可实施性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025625" y="567735"/>
        <a:ext cx="1398197" cy="1152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B2C0C2-130D-45E9-B451-4AC5F200DF2C}">
      <dsp:nvSpPr>
        <dsp:cNvPr id="0" name=""/>
        <dsp:cNvSpPr/>
      </dsp:nvSpPr>
      <dsp:spPr>
        <a:xfrm>
          <a:off x="3276" y="95"/>
          <a:ext cx="1489992" cy="864000"/>
        </a:xfrm>
        <a:prstGeom prst="roundRect">
          <a:avLst>
            <a:gd name="adj" fmla="val 10000"/>
          </a:avLst>
        </a:prstGeom>
        <a:solidFill>
          <a:srgbClr val="438A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扫描工具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76" y="95"/>
        <a:ext cx="1489992" cy="576000"/>
      </dsp:txXfrm>
    </dsp:sp>
    <dsp:sp modelId="{D6937BD8-72EC-4AA2-96D0-24ED5F8D358B}">
      <dsp:nvSpPr>
        <dsp:cNvPr id="0" name=""/>
        <dsp:cNvSpPr/>
      </dsp:nvSpPr>
      <dsp:spPr>
        <a:xfrm>
          <a:off x="308456" y="576096"/>
          <a:ext cx="148999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准确率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速度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8456" y="576096"/>
        <a:ext cx="1489992" cy="1152000"/>
      </dsp:txXfrm>
    </dsp:sp>
    <dsp:sp modelId="{0DDEBDB5-8487-4B4A-9F9E-6F6A95D013D2}">
      <dsp:nvSpPr>
        <dsp:cNvPr id="0" name=""/>
        <dsp:cNvSpPr/>
      </dsp:nvSpPr>
      <dsp:spPr>
        <a:xfrm>
          <a:off x="1719147" y="102613"/>
          <a:ext cx="478860" cy="370965"/>
        </a:xfrm>
        <a:prstGeom prst="rightArrow">
          <a:avLst>
            <a:gd name="adj1" fmla="val 60000"/>
            <a:gd name="adj2" fmla="val 50000"/>
          </a:avLst>
        </a:prstGeom>
        <a:solidFill>
          <a:srgbClr val="438AC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19147" y="102613"/>
        <a:ext cx="478860" cy="370965"/>
      </dsp:txXfrm>
    </dsp:sp>
    <dsp:sp modelId="{49A68C31-4B2D-4B70-B318-2972587D1D60}">
      <dsp:nvSpPr>
        <dsp:cNvPr id="0" name=""/>
        <dsp:cNvSpPr/>
      </dsp:nvSpPr>
      <dsp:spPr>
        <a:xfrm>
          <a:off x="2396779" y="95"/>
          <a:ext cx="1489992" cy="864000"/>
        </a:xfrm>
        <a:prstGeom prst="roundRect">
          <a:avLst>
            <a:gd name="adj" fmla="val 10000"/>
          </a:avLst>
        </a:prstGeom>
        <a:solidFill>
          <a:srgbClr val="438AC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扫描平台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96779" y="95"/>
        <a:ext cx="1489992" cy="576000"/>
      </dsp:txXfrm>
    </dsp:sp>
    <dsp:sp modelId="{E338B509-0E62-4761-92D9-EA354D134BA7}">
      <dsp:nvSpPr>
        <dsp:cNvPr id="0" name=""/>
        <dsp:cNvSpPr/>
      </dsp:nvSpPr>
      <dsp:spPr>
        <a:xfrm>
          <a:off x="2701959" y="576096"/>
          <a:ext cx="148999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稳定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API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01959" y="576096"/>
        <a:ext cx="1489992" cy="1152000"/>
      </dsp:txXfrm>
    </dsp:sp>
    <dsp:sp modelId="{894CD836-E1F8-411E-9983-AA120FD54088}">
      <dsp:nvSpPr>
        <dsp:cNvPr id="0" name=""/>
        <dsp:cNvSpPr/>
      </dsp:nvSpPr>
      <dsp:spPr>
        <a:xfrm>
          <a:off x="4112650" y="102613"/>
          <a:ext cx="478860" cy="370965"/>
        </a:xfrm>
        <a:prstGeom prst="rightArrow">
          <a:avLst>
            <a:gd name="adj1" fmla="val 60000"/>
            <a:gd name="adj2" fmla="val 50000"/>
          </a:avLst>
        </a:prstGeom>
        <a:solidFill>
          <a:srgbClr val="438AC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112650" y="102613"/>
        <a:ext cx="478860" cy="370965"/>
      </dsp:txXfrm>
    </dsp:sp>
    <dsp:sp modelId="{E3D5402F-8B74-4869-9806-59015863195B}">
      <dsp:nvSpPr>
        <dsp:cNvPr id="0" name=""/>
        <dsp:cNvSpPr/>
      </dsp:nvSpPr>
      <dsp:spPr>
        <a:xfrm>
          <a:off x="4790282" y="95"/>
          <a:ext cx="1489992" cy="864000"/>
        </a:xfrm>
        <a:prstGeom prst="roundRect">
          <a:avLst>
            <a:gd name="adj" fmla="val 10000"/>
          </a:avLst>
        </a:prstGeom>
        <a:solidFill>
          <a:srgbClr val="438ACB"/>
        </a:soli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嵌入流程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90282" y="95"/>
        <a:ext cx="1489992" cy="576000"/>
      </dsp:txXfrm>
    </dsp:sp>
    <dsp:sp modelId="{267F17F0-B9F1-479F-B821-E2F06315C333}">
      <dsp:nvSpPr>
        <dsp:cNvPr id="0" name=""/>
        <dsp:cNvSpPr/>
      </dsp:nvSpPr>
      <dsp:spPr>
        <a:xfrm>
          <a:off x="5095462" y="576096"/>
          <a:ext cx="148999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覆盖度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可实施性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095462" y="576096"/>
        <a:ext cx="1489992" cy="1152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DA8B01-379B-4807-8A98-AFEA29BD9E5C}">
      <dsp:nvSpPr>
        <dsp:cNvPr id="0" name=""/>
        <dsp:cNvSpPr/>
      </dsp:nvSpPr>
      <dsp:spPr>
        <a:xfrm>
          <a:off x="605243" y="807929"/>
          <a:ext cx="1882286" cy="1552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8C8C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PC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端测试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WAP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端测试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05243" y="807929"/>
        <a:ext cx="1882286" cy="1219815"/>
      </dsp:txXfrm>
    </dsp:sp>
    <dsp:sp modelId="{2D7E4641-F096-46D6-8CC6-D8D9DBDCC953}">
      <dsp:nvSpPr>
        <dsp:cNvPr id="0" name=""/>
        <dsp:cNvSpPr/>
      </dsp:nvSpPr>
      <dsp:spPr>
        <a:xfrm>
          <a:off x="1631573" y="1064675"/>
          <a:ext cx="2242761" cy="2242761"/>
        </a:xfrm>
        <a:prstGeom prst="leftCircularArrow">
          <a:avLst>
            <a:gd name="adj1" fmla="val 3894"/>
            <a:gd name="adj2" fmla="val 487679"/>
            <a:gd name="adj3" fmla="val 2263190"/>
            <a:gd name="adj4" fmla="val 9024489"/>
            <a:gd name="adj5" fmla="val 4542"/>
          </a:avLst>
        </a:prstGeom>
        <a:solidFill>
          <a:srgbClr val="B8C8C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FA12C-E042-44FE-AFFF-394C9CD44D54}">
      <dsp:nvSpPr>
        <dsp:cNvPr id="0" name=""/>
        <dsp:cNvSpPr/>
      </dsp:nvSpPr>
      <dsp:spPr>
        <a:xfrm>
          <a:off x="1023529" y="2027745"/>
          <a:ext cx="1673143" cy="665353"/>
        </a:xfrm>
        <a:prstGeom prst="roundRect">
          <a:avLst>
            <a:gd name="adj" fmla="val 10000"/>
          </a:avLst>
        </a:prstGeom>
        <a:solidFill>
          <a:srgbClr val="B8C8C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数据证明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23529" y="2027745"/>
        <a:ext cx="1673143" cy="665353"/>
      </dsp:txXfrm>
    </dsp:sp>
    <dsp:sp modelId="{73472B3F-B02E-4652-B4D3-274A137F165B}">
      <dsp:nvSpPr>
        <dsp:cNvPr id="0" name=""/>
        <dsp:cNvSpPr/>
      </dsp:nvSpPr>
      <dsp:spPr>
        <a:xfrm>
          <a:off x="3112493" y="807929"/>
          <a:ext cx="1882286" cy="1552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8C8C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代码库排查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产品线排查修复</a:t>
          </a:r>
        </a:p>
      </dsp:txBody>
      <dsp:txXfrm>
        <a:off x="3112493" y="1140606"/>
        <a:ext cx="1882286" cy="1219815"/>
      </dsp:txXfrm>
    </dsp:sp>
    <dsp:sp modelId="{2F8BED3E-56CA-429B-B854-E49C22435136}">
      <dsp:nvSpPr>
        <dsp:cNvPr id="0" name=""/>
        <dsp:cNvSpPr/>
      </dsp:nvSpPr>
      <dsp:spPr>
        <a:xfrm>
          <a:off x="4123137" y="-199956"/>
          <a:ext cx="2483275" cy="2483275"/>
        </a:xfrm>
        <a:prstGeom prst="circularArrow">
          <a:avLst>
            <a:gd name="adj1" fmla="val 3516"/>
            <a:gd name="adj2" fmla="val 436477"/>
            <a:gd name="adj3" fmla="val 19388012"/>
            <a:gd name="adj4" fmla="val 12575511"/>
            <a:gd name="adj5" fmla="val 4102"/>
          </a:avLst>
        </a:prstGeom>
        <a:solidFill>
          <a:srgbClr val="B8C8C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785D5-E1EB-4CEB-8BB9-DD3C4670ED08}">
      <dsp:nvSpPr>
        <dsp:cNvPr id="0" name=""/>
        <dsp:cNvSpPr/>
      </dsp:nvSpPr>
      <dsp:spPr>
        <a:xfrm>
          <a:off x="3530779" y="475252"/>
          <a:ext cx="1673143" cy="665353"/>
        </a:xfrm>
        <a:prstGeom prst="roundRect">
          <a:avLst>
            <a:gd name="adj" fmla="val 10000"/>
          </a:avLst>
        </a:prstGeom>
        <a:solidFill>
          <a:srgbClr val="B8C8C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排查修复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30779" y="475252"/>
        <a:ext cx="1673143" cy="665353"/>
      </dsp:txXfrm>
    </dsp:sp>
    <dsp:sp modelId="{A00F6BCC-2C7A-4D24-B1BD-E2FA9C09AB6E}">
      <dsp:nvSpPr>
        <dsp:cNvPr id="0" name=""/>
        <dsp:cNvSpPr/>
      </dsp:nvSpPr>
      <dsp:spPr>
        <a:xfrm>
          <a:off x="5619743" y="807929"/>
          <a:ext cx="1882286" cy="1552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8C8C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小流量上线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全流量上线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619743" y="807929"/>
        <a:ext cx="1882286" cy="1219815"/>
      </dsp:txXfrm>
    </dsp:sp>
    <dsp:sp modelId="{D09C3769-2F2D-4551-BF14-754C06F18730}">
      <dsp:nvSpPr>
        <dsp:cNvPr id="0" name=""/>
        <dsp:cNvSpPr/>
      </dsp:nvSpPr>
      <dsp:spPr>
        <a:xfrm>
          <a:off x="6038029" y="2027745"/>
          <a:ext cx="1673143" cy="665353"/>
        </a:xfrm>
        <a:prstGeom prst="roundRect">
          <a:avLst>
            <a:gd name="adj" fmla="val 10000"/>
          </a:avLst>
        </a:prstGeom>
        <a:solidFill>
          <a:srgbClr val="B8C8C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上线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038029" y="2027745"/>
        <a:ext cx="1673143" cy="665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BCB7D-95CB-4111-A464-FECADDC87FD1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E094C-48B9-4B97-94E2-FEA245D13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7DA1E-F56B-46A3-9070-68E315176A1E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C09D8-0CC2-4018-AA22-9A4C46110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除此之外，全流量还有很多作用</a:t>
            </a:r>
            <a:endParaRPr lang="en-US" altLang="zh-CN" dirty="0" smtClean="0"/>
          </a:p>
          <a:p>
            <a:r>
              <a:rPr lang="zh-CN" altLang="en-US" dirty="0" smtClean="0"/>
              <a:t>另外，目前也在挖掘日志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申请经费，收购漏洞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具体方案细节，将在经验总结里介绍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数据证明，不是证明</a:t>
            </a:r>
            <a:r>
              <a:rPr lang="en-US" altLang="zh-CN" dirty="0" err="1" smtClean="0"/>
              <a:t>HttpOnly</a:t>
            </a:r>
            <a:r>
              <a:rPr lang="zh-CN" altLang="en-US" dirty="0" smtClean="0"/>
              <a:t>有效，而是证明对产品无影响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01048-E594-4CD6-B447-C995E68F2D12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端上线</a:t>
            </a:r>
            <a:r>
              <a:rPr lang="en-US" altLang="zh-CN" dirty="0" err="1" smtClean="0"/>
              <a:t>HttpOnly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内部重要系统设置</a:t>
            </a:r>
            <a:r>
              <a:rPr lang="en-US" altLang="zh-CN" dirty="0" smtClean="0"/>
              <a:t>CSP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外部重要系统统一登录分散认证方案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模板安全转义或检查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与业务部门给出完美解决方案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如果时间足够，这里可以演示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已介入公司产品模板上线流程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01048-E594-4CD6-B447-C995E68F2D12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数量多，占比大，仅以百度举例，</a:t>
            </a:r>
            <a:r>
              <a:rPr lang="en-US" altLang="zh-CN" dirty="0" err="1" smtClean="0"/>
              <a:t>Wooyun</a:t>
            </a:r>
            <a:r>
              <a:rPr lang="zh-CN" altLang="en-US" dirty="0" smtClean="0"/>
              <a:t>上报告的漏洞，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漏洞约占</a:t>
            </a:r>
            <a:r>
              <a:rPr lang="en-US" altLang="zh-CN" dirty="0" smtClean="0"/>
              <a:t>50%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还有许多更新型的攻击手法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产品线众多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安全人员少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研发安全意识不高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01048-E594-4CD6-B447-C995E68F2D12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01048-E594-4CD6-B447-C995E68F2D12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已嵌入百度前端研发流程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预计今年完成强制落实。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另外，我们当前也在开发基于扫描平台的浏览器扫描插件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C09D8-0CC2-4018-AA22-9A4C4611082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buClr>
                <a:srgbClr val="000000"/>
              </a:buClr>
              <a:buSzPct val="100000"/>
              <a:defRPr/>
            </a:pPr>
            <a:endParaRPr lang="zh-CN" altLang="zh-CN" sz="4800" b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" name="Picture 5" descr="36974950547065030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zh-CN" sz="4800">
              <a:solidFill>
                <a:srgbClr val="80808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3200" b="1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3200" b="1">
              <a:solidFill>
                <a:srgbClr val="000000"/>
              </a:solidFill>
            </a:endParaRPr>
          </a:p>
        </p:txBody>
      </p:sp>
      <p:pic>
        <p:nvPicPr>
          <p:cNvPr id="5" name="Picture 5" descr="36974950547065030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zh-CN" sz="3200" b="1">
              <a:solidFill>
                <a:srgbClr val="FFFFFF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3200" b="1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3200" b="1">
              <a:solidFill>
                <a:srgbClr val="000000"/>
              </a:solidFill>
            </a:endParaRPr>
          </a:p>
        </p:txBody>
      </p:sp>
      <p:pic>
        <p:nvPicPr>
          <p:cNvPr id="1030" name="Picture 6" descr="289218427617124537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55576" y="3046631"/>
            <a:ext cx="7777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互联网公司通用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解决方案探讨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355976" y="4437112"/>
            <a:ext cx="4175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d4rkwind@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百度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"/>
          <p:cNvSpPr>
            <a:spLocks noGrp="1"/>
          </p:cNvSpPr>
          <p:nvPr>
            <p:ph type="title"/>
          </p:nvPr>
        </p:nvSpPr>
        <p:spPr bwMode="auto">
          <a:xfrm>
            <a:off x="468313" y="3032919"/>
            <a:ext cx="8229600" cy="792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基于上述思路，如何付诸实践？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付诸实践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付诸实践</a:t>
            </a:r>
            <a:r>
              <a:rPr lang="en-US" altLang="zh-CN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开发环节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359532" y="2708920"/>
          <a:ext cx="8424936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付诸实践</a:t>
            </a:r>
            <a:r>
              <a:rPr lang="en-US" altLang="zh-CN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测试环节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331640" y="2708920"/>
          <a:ext cx="65887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例行安全扫描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流量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日志挖掘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付诸实践</a:t>
            </a:r>
            <a:r>
              <a:rPr lang="en-US" altLang="zh-CN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自行发现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639863" y="1728924"/>
            <a:ext cx="4164561" cy="3400152"/>
            <a:chOff x="3639863" y="1973064"/>
            <a:chExt cx="4164561" cy="3400152"/>
          </a:xfrm>
        </p:grpSpPr>
        <p:sp>
          <p:nvSpPr>
            <p:cNvPr id="7" name="任意多边形 6"/>
            <p:cNvSpPr/>
            <p:nvPr/>
          </p:nvSpPr>
          <p:spPr>
            <a:xfrm>
              <a:off x="3639863" y="1973064"/>
              <a:ext cx="1864272" cy="850038"/>
            </a:xfrm>
            <a:custGeom>
              <a:avLst/>
              <a:gdLst>
                <a:gd name="connsiteX0" fmla="*/ 0 w 1864272"/>
                <a:gd name="connsiteY0" fmla="*/ 85004 h 850038"/>
                <a:gd name="connsiteX1" fmla="*/ 24897 w 1864272"/>
                <a:gd name="connsiteY1" fmla="*/ 24897 h 850038"/>
                <a:gd name="connsiteX2" fmla="*/ 85004 w 1864272"/>
                <a:gd name="connsiteY2" fmla="*/ 0 h 850038"/>
                <a:gd name="connsiteX3" fmla="*/ 1779268 w 1864272"/>
                <a:gd name="connsiteY3" fmla="*/ 0 h 850038"/>
                <a:gd name="connsiteX4" fmla="*/ 1839375 w 1864272"/>
                <a:gd name="connsiteY4" fmla="*/ 24897 h 850038"/>
                <a:gd name="connsiteX5" fmla="*/ 1864272 w 1864272"/>
                <a:gd name="connsiteY5" fmla="*/ 85004 h 850038"/>
                <a:gd name="connsiteX6" fmla="*/ 1864272 w 1864272"/>
                <a:gd name="connsiteY6" fmla="*/ 765034 h 850038"/>
                <a:gd name="connsiteX7" fmla="*/ 1839375 w 1864272"/>
                <a:gd name="connsiteY7" fmla="*/ 825141 h 850038"/>
                <a:gd name="connsiteX8" fmla="*/ 1779268 w 1864272"/>
                <a:gd name="connsiteY8" fmla="*/ 850038 h 850038"/>
                <a:gd name="connsiteX9" fmla="*/ 85004 w 1864272"/>
                <a:gd name="connsiteY9" fmla="*/ 850038 h 850038"/>
                <a:gd name="connsiteX10" fmla="*/ 24897 w 1864272"/>
                <a:gd name="connsiteY10" fmla="*/ 825141 h 850038"/>
                <a:gd name="connsiteX11" fmla="*/ 0 w 1864272"/>
                <a:gd name="connsiteY11" fmla="*/ 765034 h 850038"/>
                <a:gd name="connsiteX12" fmla="*/ 0 w 1864272"/>
                <a:gd name="connsiteY12" fmla="*/ 85004 h 8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272" h="850038">
                  <a:moveTo>
                    <a:pt x="0" y="85004"/>
                  </a:moveTo>
                  <a:cubicBezTo>
                    <a:pt x="0" y="62460"/>
                    <a:pt x="8956" y="40838"/>
                    <a:pt x="24897" y="24897"/>
                  </a:cubicBezTo>
                  <a:cubicBezTo>
                    <a:pt x="40838" y="8956"/>
                    <a:pt x="62459" y="0"/>
                    <a:pt x="85004" y="0"/>
                  </a:cubicBezTo>
                  <a:lnTo>
                    <a:pt x="1779268" y="0"/>
                  </a:lnTo>
                  <a:cubicBezTo>
                    <a:pt x="1801812" y="0"/>
                    <a:pt x="1823434" y="8956"/>
                    <a:pt x="1839375" y="24897"/>
                  </a:cubicBezTo>
                  <a:cubicBezTo>
                    <a:pt x="1855316" y="40838"/>
                    <a:pt x="1864272" y="62459"/>
                    <a:pt x="1864272" y="85004"/>
                  </a:cubicBezTo>
                  <a:lnTo>
                    <a:pt x="1864272" y="765034"/>
                  </a:lnTo>
                  <a:cubicBezTo>
                    <a:pt x="1864272" y="787578"/>
                    <a:pt x="1855316" y="809200"/>
                    <a:pt x="1839375" y="825141"/>
                  </a:cubicBezTo>
                  <a:cubicBezTo>
                    <a:pt x="1823434" y="841082"/>
                    <a:pt x="1801813" y="850038"/>
                    <a:pt x="1779268" y="850038"/>
                  </a:cubicBezTo>
                  <a:lnTo>
                    <a:pt x="85004" y="850038"/>
                  </a:lnTo>
                  <a:cubicBezTo>
                    <a:pt x="62460" y="850038"/>
                    <a:pt x="40838" y="841082"/>
                    <a:pt x="24897" y="825141"/>
                  </a:cubicBezTo>
                  <a:cubicBezTo>
                    <a:pt x="8956" y="809200"/>
                    <a:pt x="0" y="787579"/>
                    <a:pt x="0" y="765034"/>
                  </a:cubicBezTo>
                  <a:lnTo>
                    <a:pt x="0" y="85004"/>
                  </a:lnTo>
                  <a:close/>
                </a:path>
              </a:pathLst>
            </a:custGeom>
            <a:solidFill>
              <a:srgbClr val="96A4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97" tIns="101097" rIns="101097" bIns="101097" numCol="1" spcCol="1270" anchor="ctr" anchorCtr="0">
              <a:noAutofit/>
            </a:bodyPr>
            <a:lstStyle/>
            <a:p>
              <a:pPr lvl="0" algn="ctr" defTabSz="8890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全流量</a:t>
              </a:r>
              <a:r>
                <a:rPr lang="en-US" altLang="zh-CN" sz="2000" kern="1200" dirty="0" smtClean="0"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库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380740" y="2876228"/>
              <a:ext cx="382518" cy="318765"/>
            </a:xfrm>
            <a:custGeom>
              <a:avLst/>
              <a:gdLst>
                <a:gd name="connsiteX0" fmla="*/ 0 w 318764"/>
                <a:gd name="connsiteY0" fmla="*/ 76503 h 382517"/>
                <a:gd name="connsiteX1" fmla="*/ 159382 w 318764"/>
                <a:gd name="connsiteY1" fmla="*/ 76503 h 382517"/>
                <a:gd name="connsiteX2" fmla="*/ 159382 w 318764"/>
                <a:gd name="connsiteY2" fmla="*/ 0 h 382517"/>
                <a:gd name="connsiteX3" fmla="*/ 318764 w 318764"/>
                <a:gd name="connsiteY3" fmla="*/ 191259 h 382517"/>
                <a:gd name="connsiteX4" fmla="*/ 159382 w 318764"/>
                <a:gd name="connsiteY4" fmla="*/ 382517 h 382517"/>
                <a:gd name="connsiteX5" fmla="*/ 159382 w 318764"/>
                <a:gd name="connsiteY5" fmla="*/ 306014 h 382517"/>
                <a:gd name="connsiteX6" fmla="*/ 0 w 318764"/>
                <a:gd name="connsiteY6" fmla="*/ 306014 h 382517"/>
                <a:gd name="connsiteX7" fmla="*/ 0 w 318764"/>
                <a:gd name="connsiteY7" fmla="*/ 76503 h 38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764" h="382517">
                  <a:moveTo>
                    <a:pt x="255011" y="1"/>
                  </a:moveTo>
                  <a:lnTo>
                    <a:pt x="255011" y="191259"/>
                  </a:lnTo>
                  <a:lnTo>
                    <a:pt x="318764" y="191259"/>
                  </a:lnTo>
                  <a:lnTo>
                    <a:pt x="159382" y="382516"/>
                  </a:lnTo>
                  <a:lnTo>
                    <a:pt x="0" y="191259"/>
                  </a:lnTo>
                  <a:lnTo>
                    <a:pt x="63753" y="191259"/>
                  </a:lnTo>
                  <a:lnTo>
                    <a:pt x="63753" y="1"/>
                  </a:lnTo>
                  <a:lnTo>
                    <a:pt x="255011" y="1"/>
                  </a:lnTo>
                  <a:close/>
                </a:path>
              </a:pathLst>
            </a:custGeom>
            <a:solidFill>
              <a:srgbClr val="96A488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504" tIns="1" rIns="76503" bIns="9562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639863" y="3248121"/>
              <a:ext cx="1864272" cy="850038"/>
            </a:xfrm>
            <a:custGeom>
              <a:avLst/>
              <a:gdLst>
                <a:gd name="connsiteX0" fmla="*/ 0 w 1864272"/>
                <a:gd name="connsiteY0" fmla="*/ 85004 h 850038"/>
                <a:gd name="connsiteX1" fmla="*/ 24897 w 1864272"/>
                <a:gd name="connsiteY1" fmla="*/ 24897 h 850038"/>
                <a:gd name="connsiteX2" fmla="*/ 85004 w 1864272"/>
                <a:gd name="connsiteY2" fmla="*/ 0 h 850038"/>
                <a:gd name="connsiteX3" fmla="*/ 1779268 w 1864272"/>
                <a:gd name="connsiteY3" fmla="*/ 0 h 850038"/>
                <a:gd name="connsiteX4" fmla="*/ 1839375 w 1864272"/>
                <a:gd name="connsiteY4" fmla="*/ 24897 h 850038"/>
                <a:gd name="connsiteX5" fmla="*/ 1864272 w 1864272"/>
                <a:gd name="connsiteY5" fmla="*/ 85004 h 850038"/>
                <a:gd name="connsiteX6" fmla="*/ 1864272 w 1864272"/>
                <a:gd name="connsiteY6" fmla="*/ 765034 h 850038"/>
                <a:gd name="connsiteX7" fmla="*/ 1839375 w 1864272"/>
                <a:gd name="connsiteY7" fmla="*/ 825141 h 850038"/>
                <a:gd name="connsiteX8" fmla="*/ 1779268 w 1864272"/>
                <a:gd name="connsiteY8" fmla="*/ 850038 h 850038"/>
                <a:gd name="connsiteX9" fmla="*/ 85004 w 1864272"/>
                <a:gd name="connsiteY9" fmla="*/ 850038 h 850038"/>
                <a:gd name="connsiteX10" fmla="*/ 24897 w 1864272"/>
                <a:gd name="connsiteY10" fmla="*/ 825141 h 850038"/>
                <a:gd name="connsiteX11" fmla="*/ 0 w 1864272"/>
                <a:gd name="connsiteY11" fmla="*/ 765034 h 850038"/>
                <a:gd name="connsiteX12" fmla="*/ 0 w 1864272"/>
                <a:gd name="connsiteY12" fmla="*/ 85004 h 8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272" h="850038">
                  <a:moveTo>
                    <a:pt x="0" y="85004"/>
                  </a:moveTo>
                  <a:cubicBezTo>
                    <a:pt x="0" y="62460"/>
                    <a:pt x="8956" y="40838"/>
                    <a:pt x="24897" y="24897"/>
                  </a:cubicBezTo>
                  <a:cubicBezTo>
                    <a:pt x="40838" y="8956"/>
                    <a:pt x="62459" y="0"/>
                    <a:pt x="85004" y="0"/>
                  </a:cubicBezTo>
                  <a:lnTo>
                    <a:pt x="1779268" y="0"/>
                  </a:lnTo>
                  <a:cubicBezTo>
                    <a:pt x="1801812" y="0"/>
                    <a:pt x="1823434" y="8956"/>
                    <a:pt x="1839375" y="24897"/>
                  </a:cubicBezTo>
                  <a:cubicBezTo>
                    <a:pt x="1855316" y="40838"/>
                    <a:pt x="1864272" y="62459"/>
                    <a:pt x="1864272" y="85004"/>
                  </a:cubicBezTo>
                  <a:lnTo>
                    <a:pt x="1864272" y="765034"/>
                  </a:lnTo>
                  <a:cubicBezTo>
                    <a:pt x="1864272" y="787578"/>
                    <a:pt x="1855316" y="809200"/>
                    <a:pt x="1839375" y="825141"/>
                  </a:cubicBezTo>
                  <a:cubicBezTo>
                    <a:pt x="1823434" y="841082"/>
                    <a:pt x="1801813" y="850038"/>
                    <a:pt x="1779268" y="850038"/>
                  </a:cubicBezTo>
                  <a:lnTo>
                    <a:pt x="85004" y="850038"/>
                  </a:lnTo>
                  <a:cubicBezTo>
                    <a:pt x="62460" y="850038"/>
                    <a:pt x="40838" y="841082"/>
                    <a:pt x="24897" y="825141"/>
                  </a:cubicBezTo>
                  <a:cubicBezTo>
                    <a:pt x="8956" y="809200"/>
                    <a:pt x="0" y="787579"/>
                    <a:pt x="0" y="765034"/>
                  </a:cubicBezTo>
                  <a:lnTo>
                    <a:pt x="0" y="85004"/>
                  </a:lnTo>
                  <a:close/>
                </a:path>
              </a:pathLst>
            </a:custGeom>
            <a:solidFill>
              <a:srgbClr val="96A4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97" tIns="101097" rIns="101097" bIns="101097" numCol="1" spcCol="1270" anchor="ctr" anchorCtr="0">
              <a:noAutofit/>
            </a:bodyPr>
            <a:lstStyle/>
            <a:p>
              <a:pPr lvl="0" algn="ctr" defTabSz="8890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扫描工具</a:t>
              </a:r>
              <a:r>
                <a:rPr lang="en-US" altLang="zh-CN" sz="2000" kern="12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平台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380740" y="4151285"/>
              <a:ext cx="382518" cy="318765"/>
            </a:xfrm>
            <a:custGeom>
              <a:avLst/>
              <a:gdLst>
                <a:gd name="connsiteX0" fmla="*/ 0 w 318764"/>
                <a:gd name="connsiteY0" fmla="*/ 76503 h 382517"/>
                <a:gd name="connsiteX1" fmla="*/ 159382 w 318764"/>
                <a:gd name="connsiteY1" fmla="*/ 76503 h 382517"/>
                <a:gd name="connsiteX2" fmla="*/ 159382 w 318764"/>
                <a:gd name="connsiteY2" fmla="*/ 0 h 382517"/>
                <a:gd name="connsiteX3" fmla="*/ 318764 w 318764"/>
                <a:gd name="connsiteY3" fmla="*/ 191259 h 382517"/>
                <a:gd name="connsiteX4" fmla="*/ 159382 w 318764"/>
                <a:gd name="connsiteY4" fmla="*/ 382517 h 382517"/>
                <a:gd name="connsiteX5" fmla="*/ 159382 w 318764"/>
                <a:gd name="connsiteY5" fmla="*/ 306014 h 382517"/>
                <a:gd name="connsiteX6" fmla="*/ 0 w 318764"/>
                <a:gd name="connsiteY6" fmla="*/ 306014 h 382517"/>
                <a:gd name="connsiteX7" fmla="*/ 0 w 318764"/>
                <a:gd name="connsiteY7" fmla="*/ 76503 h 38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764" h="382517">
                  <a:moveTo>
                    <a:pt x="255011" y="1"/>
                  </a:moveTo>
                  <a:lnTo>
                    <a:pt x="255011" y="191259"/>
                  </a:lnTo>
                  <a:lnTo>
                    <a:pt x="318764" y="191259"/>
                  </a:lnTo>
                  <a:lnTo>
                    <a:pt x="159382" y="382516"/>
                  </a:lnTo>
                  <a:lnTo>
                    <a:pt x="0" y="191259"/>
                  </a:lnTo>
                  <a:lnTo>
                    <a:pt x="63753" y="191259"/>
                  </a:lnTo>
                  <a:lnTo>
                    <a:pt x="63753" y="1"/>
                  </a:lnTo>
                  <a:lnTo>
                    <a:pt x="255011" y="1"/>
                  </a:lnTo>
                  <a:close/>
                </a:path>
              </a:pathLst>
            </a:custGeom>
            <a:solidFill>
              <a:srgbClr val="96A488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504" tIns="1" rIns="76503" bIns="9562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639863" y="4523178"/>
              <a:ext cx="1864272" cy="850038"/>
            </a:xfrm>
            <a:custGeom>
              <a:avLst/>
              <a:gdLst>
                <a:gd name="connsiteX0" fmla="*/ 0 w 1864272"/>
                <a:gd name="connsiteY0" fmla="*/ 85004 h 850038"/>
                <a:gd name="connsiteX1" fmla="*/ 24897 w 1864272"/>
                <a:gd name="connsiteY1" fmla="*/ 24897 h 850038"/>
                <a:gd name="connsiteX2" fmla="*/ 85004 w 1864272"/>
                <a:gd name="connsiteY2" fmla="*/ 0 h 850038"/>
                <a:gd name="connsiteX3" fmla="*/ 1779268 w 1864272"/>
                <a:gd name="connsiteY3" fmla="*/ 0 h 850038"/>
                <a:gd name="connsiteX4" fmla="*/ 1839375 w 1864272"/>
                <a:gd name="connsiteY4" fmla="*/ 24897 h 850038"/>
                <a:gd name="connsiteX5" fmla="*/ 1864272 w 1864272"/>
                <a:gd name="connsiteY5" fmla="*/ 85004 h 850038"/>
                <a:gd name="connsiteX6" fmla="*/ 1864272 w 1864272"/>
                <a:gd name="connsiteY6" fmla="*/ 765034 h 850038"/>
                <a:gd name="connsiteX7" fmla="*/ 1839375 w 1864272"/>
                <a:gd name="connsiteY7" fmla="*/ 825141 h 850038"/>
                <a:gd name="connsiteX8" fmla="*/ 1779268 w 1864272"/>
                <a:gd name="connsiteY8" fmla="*/ 850038 h 850038"/>
                <a:gd name="connsiteX9" fmla="*/ 85004 w 1864272"/>
                <a:gd name="connsiteY9" fmla="*/ 850038 h 850038"/>
                <a:gd name="connsiteX10" fmla="*/ 24897 w 1864272"/>
                <a:gd name="connsiteY10" fmla="*/ 825141 h 850038"/>
                <a:gd name="connsiteX11" fmla="*/ 0 w 1864272"/>
                <a:gd name="connsiteY11" fmla="*/ 765034 h 850038"/>
                <a:gd name="connsiteX12" fmla="*/ 0 w 1864272"/>
                <a:gd name="connsiteY12" fmla="*/ 85004 h 8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272" h="850038">
                  <a:moveTo>
                    <a:pt x="0" y="85004"/>
                  </a:moveTo>
                  <a:cubicBezTo>
                    <a:pt x="0" y="62460"/>
                    <a:pt x="8956" y="40838"/>
                    <a:pt x="24897" y="24897"/>
                  </a:cubicBezTo>
                  <a:cubicBezTo>
                    <a:pt x="40838" y="8956"/>
                    <a:pt x="62459" y="0"/>
                    <a:pt x="85004" y="0"/>
                  </a:cubicBezTo>
                  <a:lnTo>
                    <a:pt x="1779268" y="0"/>
                  </a:lnTo>
                  <a:cubicBezTo>
                    <a:pt x="1801812" y="0"/>
                    <a:pt x="1823434" y="8956"/>
                    <a:pt x="1839375" y="24897"/>
                  </a:cubicBezTo>
                  <a:cubicBezTo>
                    <a:pt x="1855316" y="40838"/>
                    <a:pt x="1864272" y="62459"/>
                    <a:pt x="1864272" y="85004"/>
                  </a:cubicBezTo>
                  <a:lnTo>
                    <a:pt x="1864272" y="765034"/>
                  </a:lnTo>
                  <a:cubicBezTo>
                    <a:pt x="1864272" y="787578"/>
                    <a:pt x="1855316" y="809200"/>
                    <a:pt x="1839375" y="825141"/>
                  </a:cubicBezTo>
                  <a:cubicBezTo>
                    <a:pt x="1823434" y="841082"/>
                    <a:pt x="1801813" y="850038"/>
                    <a:pt x="1779268" y="850038"/>
                  </a:cubicBezTo>
                  <a:lnTo>
                    <a:pt x="85004" y="850038"/>
                  </a:lnTo>
                  <a:cubicBezTo>
                    <a:pt x="62460" y="850038"/>
                    <a:pt x="40838" y="841082"/>
                    <a:pt x="24897" y="825141"/>
                  </a:cubicBezTo>
                  <a:cubicBezTo>
                    <a:pt x="8956" y="809200"/>
                    <a:pt x="0" y="787579"/>
                    <a:pt x="0" y="765034"/>
                  </a:cubicBezTo>
                  <a:lnTo>
                    <a:pt x="0" y="85004"/>
                  </a:lnTo>
                  <a:close/>
                </a:path>
              </a:pathLst>
            </a:custGeom>
            <a:solidFill>
              <a:srgbClr val="96A4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97" tIns="101097" rIns="101097" bIns="101097" numCol="1" spcCol="1270" anchor="ctr" anchorCtr="0">
              <a:noAutofit/>
            </a:bodyPr>
            <a:lstStyle/>
            <a:p>
              <a:pPr lvl="0" algn="ctr" defTabSz="8890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运维平台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940152" y="4509120"/>
              <a:ext cx="1864272" cy="850038"/>
            </a:xfrm>
            <a:custGeom>
              <a:avLst/>
              <a:gdLst>
                <a:gd name="connsiteX0" fmla="*/ 0 w 1864272"/>
                <a:gd name="connsiteY0" fmla="*/ 85004 h 850038"/>
                <a:gd name="connsiteX1" fmla="*/ 24897 w 1864272"/>
                <a:gd name="connsiteY1" fmla="*/ 24897 h 850038"/>
                <a:gd name="connsiteX2" fmla="*/ 85004 w 1864272"/>
                <a:gd name="connsiteY2" fmla="*/ 0 h 850038"/>
                <a:gd name="connsiteX3" fmla="*/ 1779268 w 1864272"/>
                <a:gd name="connsiteY3" fmla="*/ 0 h 850038"/>
                <a:gd name="connsiteX4" fmla="*/ 1839375 w 1864272"/>
                <a:gd name="connsiteY4" fmla="*/ 24897 h 850038"/>
                <a:gd name="connsiteX5" fmla="*/ 1864272 w 1864272"/>
                <a:gd name="connsiteY5" fmla="*/ 85004 h 850038"/>
                <a:gd name="connsiteX6" fmla="*/ 1864272 w 1864272"/>
                <a:gd name="connsiteY6" fmla="*/ 765034 h 850038"/>
                <a:gd name="connsiteX7" fmla="*/ 1839375 w 1864272"/>
                <a:gd name="connsiteY7" fmla="*/ 825141 h 850038"/>
                <a:gd name="connsiteX8" fmla="*/ 1779268 w 1864272"/>
                <a:gd name="connsiteY8" fmla="*/ 850038 h 850038"/>
                <a:gd name="connsiteX9" fmla="*/ 85004 w 1864272"/>
                <a:gd name="connsiteY9" fmla="*/ 850038 h 850038"/>
                <a:gd name="connsiteX10" fmla="*/ 24897 w 1864272"/>
                <a:gd name="connsiteY10" fmla="*/ 825141 h 850038"/>
                <a:gd name="connsiteX11" fmla="*/ 0 w 1864272"/>
                <a:gd name="connsiteY11" fmla="*/ 765034 h 850038"/>
                <a:gd name="connsiteX12" fmla="*/ 0 w 1864272"/>
                <a:gd name="connsiteY12" fmla="*/ 85004 h 8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272" h="850038">
                  <a:moveTo>
                    <a:pt x="0" y="85004"/>
                  </a:moveTo>
                  <a:cubicBezTo>
                    <a:pt x="0" y="62460"/>
                    <a:pt x="8956" y="40838"/>
                    <a:pt x="24897" y="24897"/>
                  </a:cubicBezTo>
                  <a:cubicBezTo>
                    <a:pt x="40838" y="8956"/>
                    <a:pt x="62459" y="0"/>
                    <a:pt x="85004" y="0"/>
                  </a:cubicBezTo>
                  <a:lnTo>
                    <a:pt x="1779268" y="0"/>
                  </a:lnTo>
                  <a:cubicBezTo>
                    <a:pt x="1801812" y="0"/>
                    <a:pt x="1823434" y="8956"/>
                    <a:pt x="1839375" y="24897"/>
                  </a:cubicBezTo>
                  <a:cubicBezTo>
                    <a:pt x="1855316" y="40838"/>
                    <a:pt x="1864272" y="62459"/>
                    <a:pt x="1864272" y="85004"/>
                  </a:cubicBezTo>
                  <a:lnTo>
                    <a:pt x="1864272" y="765034"/>
                  </a:lnTo>
                  <a:cubicBezTo>
                    <a:pt x="1864272" y="787578"/>
                    <a:pt x="1855316" y="809200"/>
                    <a:pt x="1839375" y="825141"/>
                  </a:cubicBezTo>
                  <a:cubicBezTo>
                    <a:pt x="1823434" y="841082"/>
                    <a:pt x="1801813" y="850038"/>
                    <a:pt x="1779268" y="850038"/>
                  </a:cubicBezTo>
                  <a:lnTo>
                    <a:pt x="85004" y="850038"/>
                  </a:lnTo>
                  <a:cubicBezTo>
                    <a:pt x="62460" y="850038"/>
                    <a:pt x="40838" y="841082"/>
                    <a:pt x="24897" y="825141"/>
                  </a:cubicBezTo>
                  <a:cubicBezTo>
                    <a:pt x="8956" y="809200"/>
                    <a:pt x="0" y="787579"/>
                    <a:pt x="0" y="765034"/>
                  </a:cubicBezTo>
                  <a:lnTo>
                    <a:pt x="0" y="85004"/>
                  </a:lnTo>
                  <a:close/>
                </a:path>
              </a:pathLst>
            </a:custGeom>
            <a:solidFill>
              <a:srgbClr val="96A4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97" tIns="101097" rIns="101097" bIns="101097" numCol="1" spcCol="1270" anchor="ctr" anchorCtr="0">
              <a:noAutofit/>
            </a:bodyPr>
            <a:lstStyle/>
            <a:p>
              <a:pPr lvl="0" algn="ctr" defTabSz="8890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日志挖掘</a:t>
              </a:r>
              <a:endParaRPr lang="zh-CN" altLang="en-US" sz="2000" kern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左箭头 15"/>
            <p:cNvSpPr/>
            <p:nvPr/>
          </p:nvSpPr>
          <p:spPr bwMode="auto">
            <a:xfrm>
              <a:off x="5547744" y="4725144"/>
              <a:ext cx="320400" cy="381600"/>
            </a:xfrm>
            <a:prstGeom prst="leftArrow">
              <a:avLst/>
            </a:prstGeom>
            <a:solidFill>
              <a:srgbClr val="96A48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sec.baidu.com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付诸实践</a:t>
            </a:r>
            <a:r>
              <a:rPr lang="en-US" altLang="zh-CN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主动获取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639864" y="2366453"/>
            <a:ext cx="1864272" cy="2125095"/>
            <a:chOff x="5076056" y="2276872"/>
            <a:chExt cx="1864272" cy="2125095"/>
          </a:xfrm>
        </p:grpSpPr>
        <p:sp>
          <p:nvSpPr>
            <p:cNvPr id="6" name="任意多边形 5"/>
            <p:cNvSpPr/>
            <p:nvPr/>
          </p:nvSpPr>
          <p:spPr>
            <a:xfrm>
              <a:off x="5076056" y="2276872"/>
              <a:ext cx="1864272" cy="850038"/>
            </a:xfrm>
            <a:custGeom>
              <a:avLst/>
              <a:gdLst>
                <a:gd name="connsiteX0" fmla="*/ 0 w 1864272"/>
                <a:gd name="connsiteY0" fmla="*/ 85004 h 850038"/>
                <a:gd name="connsiteX1" fmla="*/ 24897 w 1864272"/>
                <a:gd name="connsiteY1" fmla="*/ 24897 h 850038"/>
                <a:gd name="connsiteX2" fmla="*/ 85004 w 1864272"/>
                <a:gd name="connsiteY2" fmla="*/ 0 h 850038"/>
                <a:gd name="connsiteX3" fmla="*/ 1779268 w 1864272"/>
                <a:gd name="connsiteY3" fmla="*/ 0 h 850038"/>
                <a:gd name="connsiteX4" fmla="*/ 1839375 w 1864272"/>
                <a:gd name="connsiteY4" fmla="*/ 24897 h 850038"/>
                <a:gd name="connsiteX5" fmla="*/ 1864272 w 1864272"/>
                <a:gd name="connsiteY5" fmla="*/ 85004 h 850038"/>
                <a:gd name="connsiteX6" fmla="*/ 1864272 w 1864272"/>
                <a:gd name="connsiteY6" fmla="*/ 765034 h 850038"/>
                <a:gd name="connsiteX7" fmla="*/ 1839375 w 1864272"/>
                <a:gd name="connsiteY7" fmla="*/ 825141 h 850038"/>
                <a:gd name="connsiteX8" fmla="*/ 1779268 w 1864272"/>
                <a:gd name="connsiteY8" fmla="*/ 850038 h 850038"/>
                <a:gd name="connsiteX9" fmla="*/ 85004 w 1864272"/>
                <a:gd name="connsiteY9" fmla="*/ 850038 h 850038"/>
                <a:gd name="connsiteX10" fmla="*/ 24897 w 1864272"/>
                <a:gd name="connsiteY10" fmla="*/ 825141 h 850038"/>
                <a:gd name="connsiteX11" fmla="*/ 0 w 1864272"/>
                <a:gd name="connsiteY11" fmla="*/ 765034 h 850038"/>
                <a:gd name="connsiteX12" fmla="*/ 0 w 1864272"/>
                <a:gd name="connsiteY12" fmla="*/ 85004 h 8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272" h="850038">
                  <a:moveTo>
                    <a:pt x="0" y="85004"/>
                  </a:moveTo>
                  <a:cubicBezTo>
                    <a:pt x="0" y="62460"/>
                    <a:pt x="8956" y="40838"/>
                    <a:pt x="24897" y="24897"/>
                  </a:cubicBezTo>
                  <a:cubicBezTo>
                    <a:pt x="40838" y="8956"/>
                    <a:pt x="62459" y="0"/>
                    <a:pt x="85004" y="0"/>
                  </a:cubicBezTo>
                  <a:lnTo>
                    <a:pt x="1779268" y="0"/>
                  </a:lnTo>
                  <a:cubicBezTo>
                    <a:pt x="1801812" y="0"/>
                    <a:pt x="1823434" y="8956"/>
                    <a:pt x="1839375" y="24897"/>
                  </a:cubicBezTo>
                  <a:cubicBezTo>
                    <a:pt x="1855316" y="40838"/>
                    <a:pt x="1864272" y="62459"/>
                    <a:pt x="1864272" y="85004"/>
                  </a:cubicBezTo>
                  <a:lnTo>
                    <a:pt x="1864272" y="765034"/>
                  </a:lnTo>
                  <a:cubicBezTo>
                    <a:pt x="1864272" y="787578"/>
                    <a:pt x="1855316" y="809200"/>
                    <a:pt x="1839375" y="825141"/>
                  </a:cubicBezTo>
                  <a:cubicBezTo>
                    <a:pt x="1823434" y="841082"/>
                    <a:pt x="1801813" y="850038"/>
                    <a:pt x="1779268" y="850038"/>
                  </a:cubicBezTo>
                  <a:lnTo>
                    <a:pt x="85004" y="850038"/>
                  </a:lnTo>
                  <a:cubicBezTo>
                    <a:pt x="62460" y="850038"/>
                    <a:pt x="40838" y="841082"/>
                    <a:pt x="24897" y="825141"/>
                  </a:cubicBezTo>
                  <a:cubicBezTo>
                    <a:pt x="8956" y="809200"/>
                    <a:pt x="0" y="787579"/>
                    <a:pt x="0" y="765034"/>
                  </a:cubicBezTo>
                  <a:lnTo>
                    <a:pt x="0" y="85004"/>
                  </a:lnTo>
                  <a:close/>
                </a:path>
              </a:pathLst>
            </a:custGeom>
            <a:solidFill>
              <a:srgbClr val="96A4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97" tIns="101097" rIns="101097" bIns="101097" numCol="1" spcCol="1270" anchor="ctr" anchorCtr="0">
              <a:noAutofit/>
            </a:bodyPr>
            <a:lstStyle/>
            <a:p>
              <a:pPr lvl="0" algn="ctr" defTabSz="8890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kern="1200" dirty="0" err="1" smtClean="0">
                  <a:latin typeface="微软雅黑" pitchFamily="34" charset="-122"/>
                  <a:ea typeface="微软雅黑" pitchFamily="34" charset="-122"/>
                </a:rPr>
                <a:t>Wooyun</a:t>
              </a:r>
              <a:endParaRPr lang="zh-CN" altLang="en-US" sz="2000" kern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16933" y="3180036"/>
              <a:ext cx="382518" cy="318765"/>
            </a:xfrm>
            <a:custGeom>
              <a:avLst/>
              <a:gdLst>
                <a:gd name="connsiteX0" fmla="*/ 0 w 318764"/>
                <a:gd name="connsiteY0" fmla="*/ 76503 h 382517"/>
                <a:gd name="connsiteX1" fmla="*/ 159382 w 318764"/>
                <a:gd name="connsiteY1" fmla="*/ 76503 h 382517"/>
                <a:gd name="connsiteX2" fmla="*/ 159382 w 318764"/>
                <a:gd name="connsiteY2" fmla="*/ 0 h 382517"/>
                <a:gd name="connsiteX3" fmla="*/ 318764 w 318764"/>
                <a:gd name="connsiteY3" fmla="*/ 191259 h 382517"/>
                <a:gd name="connsiteX4" fmla="*/ 159382 w 318764"/>
                <a:gd name="connsiteY4" fmla="*/ 382517 h 382517"/>
                <a:gd name="connsiteX5" fmla="*/ 159382 w 318764"/>
                <a:gd name="connsiteY5" fmla="*/ 306014 h 382517"/>
                <a:gd name="connsiteX6" fmla="*/ 0 w 318764"/>
                <a:gd name="connsiteY6" fmla="*/ 306014 h 382517"/>
                <a:gd name="connsiteX7" fmla="*/ 0 w 318764"/>
                <a:gd name="connsiteY7" fmla="*/ 76503 h 38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764" h="382517">
                  <a:moveTo>
                    <a:pt x="255011" y="1"/>
                  </a:moveTo>
                  <a:lnTo>
                    <a:pt x="255011" y="191259"/>
                  </a:lnTo>
                  <a:lnTo>
                    <a:pt x="318764" y="191259"/>
                  </a:lnTo>
                  <a:lnTo>
                    <a:pt x="159382" y="382516"/>
                  </a:lnTo>
                  <a:lnTo>
                    <a:pt x="0" y="191259"/>
                  </a:lnTo>
                  <a:lnTo>
                    <a:pt x="63753" y="191259"/>
                  </a:lnTo>
                  <a:lnTo>
                    <a:pt x="63753" y="1"/>
                  </a:lnTo>
                  <a:lnTo>
                    <a:pt x="255011" y="1"/>
                  </a:lnTo>
                  <a:close/>
                </a:path>
              </a:pathLst>
            </a:custGeom>
            <a:solidFill>
              <a:srgbClr val="96A488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504" tIns="1" rIns="76503" bIns="9562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076056" y="3551929"/>
              <a:ext cx="1864272" cy="850038"/>
            </a:xfrm>
            <a:custGeom>
              <a:avLst/>
              <a:gdLst>
                <a:gd name="connsiteX0" fmla="*/ 0 w 1864272"/>
                <a:gd name="connsiteY0" fmla="*/ 85004 h 850038"/>
                <a:gd name="connsiteX1" fmla="*/ 24897 w 1864272"/>
                <a:gd name="connsiteY1" fmla="*/ 24897 h 850038"/>
                <a:gd name="connsiteX2" fmla="*/ 85004 w 1864272"/>
                <a:gd name="connsiteY2" fmla="*/ 0 h 850038"/>
                <a:gd name="connsiteX3" fmla="*/ 1779268 w 1864272"/>
                <a:gd name="connsiteY3" fmla="*/ 0 h 850038"/>
                <a:gd name="connsiteX4" fmla="*/ 1839375 w 1864272"/>
                <a:gd name="connsiteY4" fmla="*/ 24897 h 850038"/>
                <a:gd name="connsiteX5" fmla="*/ 1864272 w 1864272"/>
                <a:gd name="connsiteY5" fmla="*/ 85004 h 850038"/>
                <a:gd name="connsiteX6" fmla="*/ 1864272 w 1864272"/>
                <a:gd name="connsiteY6" fmla="*/ 765034 h 850038"/>
                <a:gd name="connsiteX7" fmla="*/ 1839375 w 1864272"/>
                <a:gd name="connsiteY7" fmla="*/ 825141 h 850038"/>
                <a:gd name="connsiteX8" fmla="*/ 1779268 w 1864272"/>
                <a:gd name="connsiteY8" fmla="*/ 850038 h 850038"/>
                <a:gd name="connsiteX9" fmla="*/ 85004 w 1864272"/>
                <a:gd name="connsiteY9" fmla="*/ 850038 h 850038"/>
                <a:gd name="connsiteX10" fmla="*/ 24897 w 1864272"/>
                <a:gd name="connsiteY10" fmla="*/ 825141 h 850038"/>
                <a:gd name="connsiteX11" fmla="*/ 0 w 1864272"/>
                <a:gd name="connsiteY11" fmla="*/ 765034 h 850038"/>
                <a:gd name="connsiteX12" fmla="*/ 0 w 1864272"/>
                <a:gd name="connsiteY12" fmla="*/ 85004 h 8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4272" h="850038">
                  <a:moveTo>
                    <a:pt x="0" y="85004"/>
                  </a:moveTo>
                  <a:cubicBezTo>
                    <a:pt x="0" y="62460"/>
                    <a:pt x="8956" y="40838"/>
                    <a:pt x="24897" y="24897"/>
                  </a:cubicBezTo>
                  <a:cubicBezTo>
                    <a:pt x="40838" y="8956"/>
                    <a:pt x="62459" y="0"/>
                    <a:pt x="85004" y="0"/>
                  </a:cubicBezTo>
                  <a:lnTo>
                    <a:pt x="1779268" y="0"/>
                  </a:lnTo>
                  <a:cubicBezTo>
                    <a:pt x="1801812" y="0"/>
                    <a:pt x="1823434" y="8956"/>
                    <a:pt x="1839375" y="24897"/>
                  </a:cubicBezTo>
                  <a:cubicBezTo>
                    <a:pt x="1855316" y="40838"/>
                    <a:pt x="1864272" y="62459"/>
                    <a:pt x="1864272" y="85004"/>
                  </a:cubicBezTo>
                  <a:lnTo>
                    <a:pt x="1864272" y="765034"/>
                  </a:lnTo>
                  <a:cubicBezTo>
                    <a:pt x="1864272" y="787578"/>
                    <a:pt x="1855316" y="809200"/>
                    <a:pt x="1839375" y="825141"/>
                  </a:cubicBezTo>
                  <a:cubicBezTo>
                    <a:pt x="1823434" y="841082"/>
                    <a:pt x="1801813" y="850038"/>
                    <a:pt x="1779268" y="850038"/>
                  </a:cubicBezTo>
                  <a:lnTo>
                    <a:pt x="85004" y="850038"/>
                  </a:lnTo>
                  <a:cubicBezTo>
                    <a:pt x="62460" y="850038"/>
                    <a:pt x="40838" y="841082"/>
                    <a:pt x="24897" y="825141"/>
                  </a:cubicBezTo>
                  <a:cubicBezTo>
                    <a:pt x="8956" y="809200"/>
                    <a:pt x="0" y="787579"/>
                    <a:pt x="0" y="765034"/>
                  </a:cubicBezTo>
                  <a:lnTo>
                    <a:pt x="0" y="85004"/>
                  </a:lnTo>
                  <a:close/>
                </a:path>
              </a:pathLst>
            </a:custGeom>
            <a:solidFill>
              <a:srgbClr val="96A4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97" tIns="101097" rIns="101097" bIns="101097" numCol="1" spcCol="1270" anchor="ctr" anchorCtr="0">
              <a:noAutofit/>
            </a:bodyPr>
            <a:lstStyle/>
            <a:p>
              <a:pPr lvl="0" algn="ctr" defTabSz="889000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安全响应中心</a:t>
              </a:r>
              <a:endParaRPr lang="zh-CN" altLang="en-US" sz="2000" kern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重要系统免受其他系统影响：统一登录分散认证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重要系统自身免受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影响：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CSP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响应头设置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付诸实践</a:t>
            </a:r>
            <a:r>
              <a:rPr lang="en-US" altLang="zh-CN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保护重要系统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91368" y="2276872"/>
            <a:ext cx="7761264" cy="3262125"/>
            <a:chOff x="323528" y="2097043"/>
            <a:chExt cx="8481344" cy="3874002"/>
          </a:xfrm>
        </p:grpSpPr>
        <p:sp>
          <p:nvSpPr>
            <p:cNvPr id="9" name="任意多边形 8"/>
            <p:cNvSpPr/>
            <p:nvPr/>
          </p:nvSpPr>
          <p:spPr>
            <a:xfrm>
              <a:off x="1183755" y="2097043"/>
              <a:ext cx="2384001" cy="2384001"/>
            </a:xfrm>
            <a:custGeom>
              <a:avLst/>
              <a:gdLst>
                <a:gd name="connsiteX0" fmla="*/ 0 w 2384001"/>
                <a:gd name="connsiteY0" fmla="*/ 1192001 h 2384001"/>
                <a:gd name="connsiteX1" fmla="*/ 349130 w 2384001"/>
                <a:gd name="connsiteY1" fmla="*/ 349129 h 2384001"/>
                <a:gd name="connsiteX2" fmla="*/ 1192003 w 2384001"/>
                <a:gd name="connsiteY2" fmla="*/ 1 h 2384001"/>
                <a:gd name="connsiteX3" fmla="*/ 2034875 w 2384001"/>
                <a:gd name="connsiteY3" fmla="*/ 349131 h 2384001"/>
                <a:gd name="connsiteX4" fmla="*/ 2384003 w 2384001"/>
                <a:gd name="connsiteY4" fmla="*/ 1192004 h 2384001"/>
                <a:gd name="connsiteX5" fmla="*/ 2034874 w 2384001"/>
                <a:gd name="connsiteY5" fmla="*/ 2034876 h 2384001"/>
                <a:gd name="connsiteX6" fmla="*/ 1192002 w 2384001"/>
                <a:gd name="connsiteY6" fmla="*/ 2384005 h 2384001"/>
                <a:gd name="connsiteX7" fmla="*/ 349130 w 2384001"/>
                <a:gd name="connsiteY7" fmla="*/ 2034875 h 2384001"/>
                <a:gd name="connsiteX8" fmla="*/ 2 w 2384001"/>
                <a:gd name="connsiteY8" fmla="*/ 1192002 h 2384001"/>
                <a:gd name="connsiteX9" fmla="*/ 0 w 2384001"/>
                <a:gd name="connsiteY9" fmla="*/ 1192001 h 238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4001" h="2384001">
                  <a:moveTo>
                    <a:pt x="0" y="1192001"/>
                  </a:moveTo>
                  <a:cubicBezTo>
                    <a:pt x="0" y="875863"/>
                    <a:pt x="125586" y="572672"/>
                    <a:pt x="349130" y="349129"/>
                  </a:cubicBezTo>
                  <a:cubicBezTo>
                    <a:pt x="572674" y="125586"/>
                    <a:pt x="875864" y="1"/>
                    <a:pt x="1192003" y="1"/>
                  </a:cubicBezTo>
                  <a:cubicBezTo>
                    <a:pt x="1508141" y="1"/>
                    <a:pt x="1811332" y="125587"/>
                    <a:pt x="2034875" y="349131"/>
                  </a:cubicBezTo>
                  <a:cubicBezTo>
                    <a:pt x="2258418" y="572675"/>
                    <a:pt x="2384003" y="875865"/>
                    <a:pt x="2384003" y="1192004"/>
                  </a:cubicBezTo>
                  <a:cubicBezTo>
                    <a:pt x="2384003" y="1508142"/>
                    <a:pt x="2258417" y="1811333"/>
                    <a:pt x="2034874" y="2034876"/>
                  </a:cubicBezTo>
                  <a:cubicBezTo>
                    <a:pt x="1811330" y="2258420"/>
                    <a:pt x="1508140" y="2384005"/>
                    <a:pt x="1192002" y="2384005"/>
                  </a:cubicBezTo>
                  <a:cubicBezTo>
                    <a:pt x="875864" y="2384005"/>
                    <a:pt x="572673" y="2258419"/>
                    <a:pt x="349130" y="2034875"/>
                  </a:cubicBezTo>
                  <a:cubicBezTo>
                    <a:pt x="125587" y="1811331"/>
                    <a:pt x="1" y="1508141"/>
                    <a:pt x="2" y="1192002"/>
                  </a:cubicBezTo>
                  <a:cubicBezTo>
                    <a:pt x="1" y="1192002"/>
                    <a:pt x="1" y="1192001"/>
                    <a:pt x="0" y="1192001"/>
                  </a:cubicBezTo>
                  <a:close/>
                </a:path>
              </a:pathLst>
            </a:custGeom>
            <a:solidFill>
              <a:srgbClr val="B8C8CD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17867" tIns="417201" rIns="317867" bIns="8940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kern="1200" dirty="0" smtClean="0">
                  <a:latin typeface="微软雅黑" pitchFamily="34" charset="-122"/>
                  <a:ea typeface="微软雅黑" pitchFamily="34" charset="-122"/>
                </a:rPr>
                <a:t>unsafe.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kern="1200" dirty="0" smtClean="0">
                  <a:latin typeface="微软雅黑" pitchFamily="34" charset="-122"/>
                  <a:ea typeface="微软雅黑" pitchFamily="34" charset="-122"/>
                </a:rPr>
                <a:t>baidu.com</a:t>
              </a:r>
              <a:endParaRPr lang="zh-CN" altLang="en-US" sz="2000" b="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043982" y="3587044"/>
              <a:ext cx="2384001" cy="2384001"/>
            </a:xfrm>
            <a:custGeom>
              <a:avLst/>
              <a:gdLst>
                <a:gd name="connsiteX0" fmla="*/ 0 w 2384001"/>
                <a:gd name="connsiteY0" fmla="*/ 1192001 h 2384001"/>
                <a:gd name="connsiteX1" fmla="*/ 349130 w 2384001"/>
                <a:gd name="connsiteY1" fmla="*/ 349129 h 2384001"/>
                <a:gd name="connsiteX2" fmla="*/ 1192003 w 2384001"/>
                <a:gd name="connsiteY2" fmla="*/ 1 h 2384001"/>
                <a:gd name="connsiteX3" fmla="*/ 2034875 w 2384001"/>
                <a:gd name="connsiteY3" fmla="*/ 349131 h 2384001"/>
                <a:gd name="connsiteX4" fmla="*/ 2384003 w 2384001"/>
                <a:gd name="connsiteY4" fmla="*/ 1192004 h 2384001"/>
                <a:gd name="connsiteX5" fmla="*/ 2034874 w 2384001"/>
                <a:gd name="connsiteY5" fmla="*/ 2034876 h 2384001"/>
                <a:gd name="connsiteX6" fmla="*/ 1192002 w 2384001"/>
                <a:gd name="connsiteY6" fmla="*/ 2384005 h 2384001"/>
                <a:gd name="connsiteX7" fmla="*/ 349130 w 2384001"/>
                <a:gd name="connsiteY7" fmla="*/ 2034875 h 2384001"/>
                <a:gd name="connsiteX8" fmla="*/ 2 w 2384001"/>
                <a:gd name="connsiteY8" fmla="*/ 1192002 h 2384001"/>
                <a:gd name="connsiteX9" fmla="*/ 0 w 2384001"/>
                <a:gd name="connsiteY9" fmla="*/ 1192001 h 238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4001" h="2384001">
                  <a:moveTo>
                    <a:pt x="0" y="1192001"/>
                  </a:moveTo>
                  <a:cubicBezTo>
                    <a:pt x="0" y="875863"/>
                    <a:pt x="125586" y="572672"/>
                    <a:pt x="349130" y="349129"/>
                  </a:cubicBezTo>
                  <a:cubicBezTo>
                    <a:pt x="572674" y="125586"/>
                    <a:pt x="875864" y="1"/>
                    <a:pt x="1192003" y="1"/>
                  </a:cubicBezTo>
                  <a:cubicBezTo>
                    <a:pt x="1508141" y="1"/>
                    <a:pt x="1811332" y="125587"/>
                    <a:pt x="2034875" y="349131"/>
                  </a:cubicBezTo>
                  <a:cubicBezTo>
                    <a:pt x="2258418" y="572675"/>
                    <a:pt x="2384003" y="875865"/>
                    <a:pt x="2384003" y="1192004"/>
                  </a:cubicBezTo>
                  <a:cubicBezTo>
                    <a:pt x="2384003" y="1508142"/>
                    <a:pt x="2258417" y="1811333"/>
                    <a:pt x="2034874" y="2034876"/>
                  </a:cubicBezTo>
                  <a:cubicBezTo>
                    <a:pt x="1811330" y="2258420"/>
                    <a:pt x="1508140" y="2384005"/>
                    <a:pt x="1192002" y="2384005"/>
                  </a:cubicBezTo>
                  <a:cubicBezTo>
                    <a:pt x="875864" y="2384005"/>
                    <a:pt x="572673" y="2258419"/>
                    <a:pt x="349130" y="2034875"/>
                  </a:cubicBezTo>
                  <a:cubicBezTo>
                    <a:pt x="125587" y="1811331"/>
                    <a:pt x="1" y="1508141"/>
                    <a:pt x="2" y="1192002"/>
                  </a:cubicBezTo>
                  <a:cubicBezTo>
                    <a:pt x="1" y="1192002"/>
                    <a:pt x="1" y="1192001"/>
                    <a:pt x="0" y="1192001"/>
                  </a:cubicBezTo>
                  <a:close/>
                </a:path>
              </a:pathLst>
            </a:custGeom>
            <a:solidFill>
              <a:srgbClr val="B8C8CD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29107" tIns="615867" rIns="224494" bIns="45693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000" b="0" kern="1200" dirty="0" smtClean="0">
                  <a:latin typeface="微软雅黑" pitchFamily="34" charset="-122"/>
                  <a:ea typeface="微软雅黑" pitchFamily="34" charset="-122"/>
                </a:rPr>
                <a:t>important.baidu.com</a:t>
              </a:r>
              <a:endParaRPr lang="zh-CN" altLang="en-US" sz="2000" b="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23528" y="3587044"/>
              <a:ext cx="2384001" cy="2384001"/>
            </a:xfrm>
            <a:custGeom>
              <a:avLst/>
              <a:gdLst>
                <a:gd name="connsiteX0" fmla="*/ 0 w 2384001"/>
                <a:gd name="connsiteY0" fmla="*/ 1192001 h 2384001"/>
                <a:gd name="connsiteX1" fmla="*/ 349130 w 2384001"/>
                <a:gd name="connsiteY1" fmla="*/ 349129 h 2384001"/>
                <a:gd name="connsiteX2" fmla="*/ 1192003 w 2384001"/>
                <a:gd name="connsiteY2" fmla="*/ 1 h 2384001"/>
                <a:gd name="connsiteX3" fmla="*/ 2034875 w 2384001"/>
                <a:gd name="connsiteY3" fmla="*/ 349131 h 2384001"/>
                <a:gd name="connsiteX4" fmla="*/ 2384003 w 2384001"/>
                <a:gd name="connsiteY4" fmla="*/ 1192004 h 2384001"/>
                <a:gd name="connsiteX5" fmla="*/ 2034874 w 2384001"/>
                <a:gd name="connsiteY5" fmla="*/ 2034876 h 2384001"/>
                <a:gd name="connsiteX6" fmla="*/ 1192002 w 2384001"/>
                <a:gd name="connsiteY6" fmla="*/ 2384005 h 2384001"/>
                <a:gd name="connsiteX7" fmla="*/ 349130 w 2384001"/>
                <a:gd name="connsiteY7" fmla="*/ 2034875 h 2384001"/>
                <a:gd name="connsiteX8" fmla="*/ 2 w 2384001"/>
                <a:gd name="connsiteY8" fmla="*/ 1192002 h 2384001"/>
                <a:gd name="connsiteX9" fmla="*/ 0 w 2384001"/>
                <a:gd name="connsiteY9" fmla="*/ 1192001 h 238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4001" h="2384001">
                  <a:moveTo>
                    <a:pt x="0" y="1192001"/>
                  </a:moveTo>
                  <a:cubicBezTo>
                    <a:pt x="0" y="875863"/>
                    <a:pt x="125586" y="572672"/>
                    <a:pt x="349130" y="349129"/>
                  </a:cubicBezTo>
                  <a:cubicBezTo>
                    <a:pt x="572674" y="125586"/>
                    <a:pt x="875864" y="1"/>
                    <a:pt x="1192003" y="1"/>
                  </a:cubicBezTo>
                  <a:cubicBezTo>
                    <a:pt x="1508141" y="1"/>
                    <a:pt x="1811332" y="125587"/>
                    <a:pt x="2034875" y="349131"/>
                  </a:cubicBezTo>
                  <a:cubicBezTo>
                    <a:pt x="2258418" y="572675"/>
                    <a:pt x="2384003" y="875865"/>
                    <a:pt x="2384003" y="1192004"/>
                  </a:cubicBezTo>
                  <a:cubicBezTo>
                    <a:pt x="2384003" y="1508142"/>
                    <a:pt x="2258417" y="1811333"/>
                    <a:pt x="2034874" y="2034876"/>
                  </a:cubicBezTo>
                  <a:cubicBezTo>
                    <a:pt x="1811330" y="2258420"/>
                    <a:pt x="1508140" y="2384005"/>
                    <a:pt x="1192002" y="2384005"/>
                  </a:cubicBezTo>
                  <a:cubicBezTo>
                    <a:pt x="875864" y="2384005"/>
                    <a:pt x="572673" y="2258419"/>
                    <a:pt x="349130" y="2034875"/>
                  </a:cubicBezTo>
                  <a:cubicBezTo>
                    <a:pt x="125587" y="1811331"/>
                    <a:pt x="1" y="1508141"/>
                    <a:pt x="2" y="1192002"/>
                  </a:cubicBezTo>
                  <a:cubicBezTo>
                    <a:pt x="1" y="1192002"/>
                    <a:pt x="1" y="1192001"/>
                    <a:pt x="0" y="1192001"/>
                  </a:cubicBezTo>
                  <a:close/>
                </a:path>
              </a:pathLst>
            </a:custGeom>
            <a:solidFill>
              <a:srgbClr val="B8C8CD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24493" tIns="615867" rIns="729108" bIns="45693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0" kern="1200" dirty="0" smtClean="0">
                  <a:latin typeface="微软雅黑" pitchFamily="34" charset="-122"/>
                  <a:ea typeface="微软雅黑" pitchFamily="34" charset="-122"/>
                </a:rPr>
                <a:t>passport.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0" kern="1200" dirty="0" smtClean="0">
                  <a:latin typeface="微软雅黑" pitchFamily="34" charset="-122"/>
                  <a:ea typeface="微软雅黑" pitchFamily="34" charset="-122"/>
                </a:rPr>
                <a:t>baidu.com</a:t>
              </a:r>
              <a:endParaRPr lang="zh-CN" altLang="en-US" sz="2000" b="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43708" y="407004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BDUSS</a:t>
              </a:r>
              <a:endParaRPr lang="zh-CN" altLang="en-US" b="1" i="1" dirty="0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3059832" y="2852936"/>
              <a:ext cx="1939159" cy="465499"/>
            </a:xfrm>
            <a:prstGeom prst="wedgeRoundRectCallout">
              <a:avLst>
                <a:gd name="adj1" fmla="val -83434"/>
                <a:gd name="adj2" fmla="val 239569"/>
                <a:gd name="adj3" fmla="val 16667"/>
              </a:avLst>
            </a:prstGeom>
            <a:solidFill>
              <a:srgbClr val="B8C8CD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容易被盗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32040" y="2097628"/>
              <a:ext cx="3872832" cy="3872832"/>
              <a:chOff x="5179527" y="1989223"/>
              <a:chExt cx="3872832" cy="3872832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041625" y="2851321"/>
                <a:ext cx="2148637" cy="2148637"/>
              </a:xfrm>
              <a:custGeom>
                <a:avLst/>
                <a:gdLst>
                  <a:gd name="connsiteX0" fmla="*/ 0 w 2148637"/>
                  <a:gd name="connsiteY0" fmla="*/ 1074319 h 2148637"/>
                  <a:gd name="connsiteX1" fmla="*/ 314662 w 2148637"/>
                  <a:gd name="connsiteY1" fmla="*/ 314661 h 2148637"/>
                  <a:gd name="connsiteX2" fmla="*/ 1074321 w 2148637"/>
                  <a:gd name="connsiteY2" fmla="*/ 1 h 2148637"/>
                  <a:gd name="connsiteX3" fmla="*/ 1833979 w 2148637"/>
                  <a:gd name="connsiteY3" fmla="*/ 314663 h 2148637"/>
                  <a:gd name="connsiteX4" fmla="*/ 2148639 w 2148637"/>
                  <a:gd name="connsiteY4" fmla="*/ 1074322 h 2148637"/>
                  <a:gd name="connsiteX5" fmla="*/ 1833978 w 2148637"/>
                  <a:gd name="connsiteY5" fmla="*/ 1833980 h 2148637"/>
                  <a:gd name="connsiteX6" fmla="*/ 1074319 w 2148637"/>
                  <a:gd name="connsiteY6" fmla="*/ 2148641 h 2148637"/>
                  <a:gd name="connsiteX7" fmla="*/ 314661 w 2148637"/>
                  <a:gd name="connsiteY7" fmla="*/ 1833980 h 2148637"/>
                  <a:gd name="connsiteX8" fmla="*/ 1 w 2148637"/>
                  <a:gd name="connsiteY8" fmla="*/ 1074321 h 2148637"/>
                  <a:gd name="connsiteX9" fmla="*/ 0 w 2148637"/>
                  <a:gd name="connsiteY9" fmla="*/ 1074319 h 214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8637" h="2148637">
                    <a:moveTo>
                      <a:pt x="0" y="1074319"/>
                    </a:moveTo>
                    <a:cubicBezTo>
                      <a:pt x="0" y="789392"/>
                      <a:pt x="113188" y="516135"/>
                      <a:pt x="314662" y="314661"/>
                    </a:cubicBezTo>
                    <a:cubicBezTo>
                      <a:pt x="516136" y="113187"/>
                      <a:pt x="789394" y="1"/>
                      <a:pt x="1074321" y="1"/>
                    </a:cubicBezTo>
                    <a:cubicBezTo>
                      <a:pt x="1359248" y="1"/>
                      <a:pt x="1632505" y="113189"/>
                      <a:pt x="1833979" y="314663"/>
                    </a:cubicBezTo>
                    <a:cubicBezTo>
                      <a:pt x="2035453" y="516137"/>
                      <a:pt x="2148639" y="789395"/>
                      <a:pt x="2148639" y="1074322"/>
                    </a:cubicBezTo>
                    <a:cubicBezTo>
                      <a:pt x="2148639" y="1359249"/>
                      <a:pt x="2035452" y="1632507"/>
                      <a:pt x="1833978" y="1833980"/>
                    </a:cubicBezTo>
                    <a:cubicBezTo>
                      <a:pt x="1632504" y="2035454"/>
                      <a:pt x="1359247" y="2148641"/>
                      <a:pt x="1074319" y="2148641"/>
                    </a:cubicBezTo>
                    <a:cubicBezTo>
                      <a:pt x="789392" y="2148641"/>
                      <a:pt x="516135" y="2035454"/>
                      <a:pt x="314661" y="1833980"/>
                    </a:cubicBezTo>
                    <a:cubicBezTo>
                      <a:pt x="113187" y="1632506"/>
                      <a:pt x="1" y="1359248"/>
                      <a:pt x="1" y="1074321"/>
                    </a:cubicBezTo>
                    <a:cubicBezTo>
                      <a:pt x="1" y="1074320"/>
                      <a:pt x="0" y="1074320"/>
                      <a:pt x="0" y="1074319"/>
                    </a:cubicBezTo>
                    <a:close/>
                  </a:path>
                </a:pathLst>
              </a:custGeom>
              <a:solidFill>
                <a:srgbClr val="B8C8CD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340061" tIns="340060" rIns="340061" bIns="34006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>
                    <a:latin typeface="微软雅黑" pitchFamily="34" charset="-122"/>
                    <a:ea typeface="微软雅黑" pitchFamily="34" charset="-122"/>
                  </a:rPr>
                  <a:t>Passport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en-US" altLang="zh-CN" sz="2000" kern="1200" dirty="0" err="1" smtClean="0">
                    <a:latin typeface="微软雅黑" pitchFamily="34" charset="-122"/>
                    <a:ea typeface="微软雅黑" pitchFamily="34" charset="-122"/>
                  </a:rPr>
                  <a:t>baidu.com</a:t>
                </a:r>
                <a:endParaRPr lang="zh-CN" altLang="en-US" sz="20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6578784" y="1989223"/>
                <a:ext cx="1074318" cy="1074318"/>
              </a:xfrm>
              <a:custGeom>
                <a:avLst/>
                <a:gdLst>
                  <a:gd name="connsiteX0" fmla="*/ 0 w 1074318"/>
                  <a:gd name="connsiteY0" fmla="*/ 537159 h 1074318"/>
                  <a:gd name="connsiteX1" fmla="*/ 157331 w 1074318"/>
                  <a:gd name="connsiteY1" fmla="*/ 157330 h 1074318"/>
                  <a:gd name="connsiteX2" fmla="*/ 537160 w 1074318"/>
                  <a:gd name="connsiteY2" fmla="*/ 0 h 1074318"/>
                  <a:gd name="connsiteX3" fmla="*/ 916989 w 1074318"/>
                  <a:gd name="connsiteY3" fmla="*/ 157331 h 1074318"/>
                  <a:gd name="connsiteX4" fmla="*/ 1074319 w 1074318"/>
                  <a:gd name="connsiteY4" fmla="*/ 537160 h 1074318"/>
                  <a:gd name="connsiteX5" fmla="*/ 916989 w 1074318"/>
                  <a:gd name="connsiteY5" fmla="*/ 916989 h 1074318"/>
                  <a:gd name="connsiteX6" fmla="*/ 537160 w 1074318"/>
                  <a:gd name="connsiteY6" fmla="*/ 1074319 h 1074318"/>
                  <a:gd name="connsiteX7" fmla="*/ 157331 w 1074318"/>
                  <a:gd name="connsiteY7" fmla="*/ 916988 h 1074318"/>
                  <a:gd name="connsiteX8" fmla="*/ 1 w 1074318"/>
                  <a:gd name="connsiteY8" fmla="*/ 537159 h 1074318"/>
                  <a:gd name="connsiteX9" fmla="*/ 0 w 1074318"/>
                  <a:gd name="connsiteY9" fmla="*/ 537159 h 1074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4318" h="1074318">
                    <a:moveTo>
                      <a:pt x="0" y="537159"/>
                    </a:moveTo>
                    <a:cubicBezTo>
                      <a:pt x="0" y="394696"/>
                      <a:pt x="56594" y="258067"/>
                      <a:pt x="157331" y="157330"/>
                    </a:cubicBezTo>
                    <a:cubicBezTo>
                      <a:pt x="258068" y="56593"/>
                      <a:pt x="394697" y="0"/>
                      <a:pt x="537160" y="0"/>
                    </a:cubicBezTo>
                    <a:cubicBezTo>
                      <a:pt x="679623" y="0"/>
                      <a:pt x="816252" y="56594"/>
                      <a:pt x="916989" y="157331"/>
                    </a:cubicBezTo>
                    <a:cubicBezTo>
                      <a:pt x="1017726" y="258068"/>
                      <a:pt x="1074319" y="394697"/>
                      <a:pt x="1074319" y="537160"/>
                    </a:cubicBezTo>
                    <a:cubicBezTo>
                      <a:pt x="1074319" y="679623"/>
                      <a:pt x="1017726" y="816252"/>
                      <a:pt x="916989" y="916989"/>
                    </a:cubicBezTo>
                    <a:cubicBezTo>
                      <a:pt x="816252" y="1017726"/>
                      <a:pt x="679624" y="1074319"/>
                      <a:pt x="537160" y="1074319"/>
                    </a:cubicBezTo>
                    <a:cubicBezTo>
                      <a:pt x="394697" y="1074319"/>
                      <a:pt x="258068" y="1017725"/>
                      <a:pt x="157331" y="916988"/>
                    </a:cubicBezTo>
                    <a:cubicBezTo>
                      <a:pt x="56594" y="816251"/>
                      <a:pt x="1" y="679622"/>
                      <a:pt x="1" y="537159"/>
                    </a:cubicBezTo>
                    <a:lnTo>
                      <a:pt x="0" y="537159"/>
                    </a:lnTo>
                    <a:close/>
                  </a:path>
                </a:pathLst>
              </a:custGeom>
              <a:solidFill>
                <a:srgbClr val="B8C8CD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77650" tIns="177650" rIns="177650" bIns="17765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dirty="0" smtClean="0">
                    <a:latin typeface="微软雅黑" pitchFamily="34" charset="-122"/>
                    <a:ea typeface="微软雅黑" pitchFamily="34" charset="-122"/>
                  </a:rPr>
                  <a:t>unsafe</a:t>
                </a:r>
                <a:endParaRPr lang="zh-CN" altLang="en-US" sz="16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7978041" y="3388480"/>
                <a:ext cx="1074318" cy="1074318"/>
              </a:xfrm>
              <a:custGeom>
                <a:avLst/>
                <a:gdLst>
                  <a:gd name="connsiteX0" fmla="*/ 0 w 1074318"/>
                  <a:gd name="connsiteY0" fmla="*/ 537159 h 1074318"/>
                  <a:gd name="connsiteX1" fmla="*/ 157331 w 1074318"/>
                  <a:gd name="connsiteY1" fmla="*/ 157330 h 1074318"/>
                  <a:gd name="connsiteX2" fmla="*/ 537160 w 1074318"/>
                  <a:gd name="connsiteY2" fmla="*/ 0 h 1074318"/>
                  <a:gd name="connsiteX3" fmla="*/ 916989 w 1074318"/>
                  <a:gd name="connsiteY3" fmla="*/ 157331 h 1074318"/>
                  <a:gd name="connsiteX4" fmla="*/ 1074319 w 1074318"/>
                  <a:gd name="connsiteY4" fmla="*/ 537160 h 1074318"/>
                  <a:gd name="connsiteX5" fmla="*/ 916989 w 1074318"/>
                  <a:gd name="connsiteY5" fmla="*/ 916989 h 1074318"/>
                  <a:gd name="connsiteX6" fmla="*/ 537160 w 1074318"/>
                  <a:gd name="connsiteY6" fmla="*/ 1074319 h 1074318"/>
                  <a:gd name="connsiteX7" fmla="*/ 157331 w 1074318"/>
                  <a:gd name="connsiteY7" fmla="*/ 916988 h 1074318"/>
                  <a:gd name="connsiteX8" fmla="*/ 1 w 1074318"/>
                  <a:gd name="connsiteY8" fmla="*/ 537159 h 1074318"/>
                  <a:gd name="connsiteX9" fmla="*/ 0 w 1074318"/>
                  <a:gd name="connsiteY9" fmla="*/ 537159 h 1074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4318" h="1074318">
                    <a:moveTo>
                      <a:pt x="0" y="537159"/>
                    </a:moveTo>
                    <a:cubicBezTo>
                      <a:pt x="0" y="394696"/>
                      <a:pt x="56594" y="258067"/>
                      <a:pt x="157331" y="157330"/>
                    </a:cubicBezTo>
                    <a:cubicBezTo>
                      <a:pt x="258068" y="56593"/>
                      <a:pt x="394697" y="0"/>
                      <a:pt x="537160" y="0"/>
                    </a:cubicBezTo>
                    <a:cubicBezTo>
                      <a:pt x="679623" y="0"/>
                      <a:pt x="816252" y="56594"/>
                      <a:pt x="916989" y="157331"/>
                    </a:cubicBezTo>
                    <a:cubicBezTo>
                      <a:pt x="1017726" y="258068"/>
                      <a:pt x="1074319" y="394697"/>
                      <a:pt x="1074319" y="537160"/>
                    </a:cubicBezTo>
                    <a:cubicBezTo>
                      <a:pt x="1074319" y="679623"/>
                      <a:pt x="1017726" y="816252"/>
                      <a:pt x="916989" y="916989"/>
                    </a:cubicBezTo>
                    <a:cubicBezTo>
                      <a:pt x="816252" y="1017726"/>
                      <a:pt x="679624" y="1074319"/>
                      <a:pt x="537160" y="1074319"/>
                    </a:cubicBezTo>
                    <a:cubicBezTo>
                      <a:pt x="394697" y="1074319"/>
                      <a:pt x="258068" y="1017725"/>
                      <a:pt x="157331" y="916988"/>
                    </a:cubicBezTo>
                    <a:cubicBezTo>
                      <a:pt x="56594" y="816251"/>
                      <a:pt x="1" y="679622"/>
                      <a:pt x="1" y="537159"/>
                    </a:cubicBezTo>
                    <a:lnTo>
                      <a:pt x="0" y="537159"/>
                    </a:lnTo>
                    <a:close/>
                  </a:path>
                </a:pathLst>
              </a:custGeom>
              <a:solidFill>
                <a:srgbClr val="B8C8CD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77650" tIns="177650" rIns="177650" bIns="17765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dirty="0" smtClean="0">
                    <a:latin typeface="微软雅黑" pitchFamily="34" charset="-122"/>
                    <a:ea typeface="微软雅黑" pitchFamily="34" charset="-122"/>
                  </a:rPr>
                  <a:t>important</a:t>
                </a:r>
                <a:endParaRPr lang="zh-CN" altLang="en-US" sz="16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6578784" y="4787737"/>
                <a:ext cx="1074318" cy="1074318"/>
              </a:xfrm>
              <a:custGeom>
                <a:avLst/>
                <a:gdLst>
                  <a:gd name="connsiteX0" fmla="*/ 0 w 1074318"/>
                  <a:gd name="connsiteY0" fmla="*/ 537159 h 1074318"/>
                  <a:gd name="connsiteX1" fmla="*/ 157331 w 1074318"/>
                  <a:gd name="connsiteY1" fmla="*/ 157330 h 1074318"/>
                  <a:gd name="connsiteX2" fmla="*/ 537160 w 1074318"/>
                  <a:gd name="connsiteY2" fmla="*/ 0 h 1074318"/>
                  <a:gd name="connsiteX3" fmla="*/ 916989 w 1074318"/>
                  <a:gd name="connsiteY3" fmla="*/ 157331 h 1074318"/>
                  <a:gd name="connsiteX4" fmla="*/ 1074319 w 1074318"/>
                  <a:gd name="connsiteY4" fmla="*/ 537160 h 1074318"/>
                  <a:gd name="connsiteX5" fmla="*/ 916989 w 1074318"/>
                  <a:gd name="connsiteY5" fmla="*/ 916989 h 1074318"/>
                  <a:gd name="connsiteX6" fmla="*/ 537160 w 1074318"/>
                  <a:gd name="connsiteY6" fmla="*/ 1074319 h 1074318"/>
                  <a:gd name="connsiteX7" fmla="*/ 157331 w 1074318"/>
                  <a:gd name="connsiteY7" fmla="*/ 916988 h 1074318"/>
                  <a:gd name="connsiteX8" fmla="*/ 1 w 1074318"/>
                  <a:gd name="connsiteY8" fmla="*/ 537159 h 1074318"/>
                  <a:gd name="connsiteX9" fmla="*/ 0 w 1074318"/>
                  <a:gd name="connsiteY9" fmla="*/ 537159 h 1074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4318" h="1074318">
                    <a:moveTo>
                      <a:pt x="0" y="537159"/>
                    </a:moveTo>
                    <a:cubicBezTo>
                      <a:pt x="0" y="394696"/>
                      <a:pt x="56594" y="258067"/>
                      <a:pt x="157331" y="157330"/>
                    </a:cubicBezTo>
                    <a:cubicBezTo>
                      <a:pt x="258068" y="56593"/>
                      <a:pt x="394697" y="0"/>
                      <a:pt x="537160" y="0"/>
                    </a:cubicBezTo>
                    <a:cubicBezTo>
                      <a:pt x="679623" y="0"/>
                      <a:pt x="816252" y="56594"/>
                      <a:pt x="916989" y="157331"/>
                    </a:cubicBezTo>
                    <a:cubicBezTo>
                      <a:pt x="1017726" y="258068"/>
                      <a:pt x="1074319" y="394697"/>
                      <a:pt x="1074319" y="537160"/>
                    </a:cubicBezTo>
                    <a:cubicBezTo>
                      <a:pt x="1074319" y="679623"/>
                      <a:pt x="1017726" y="816252"/>
                      <a:pt x="916989" y="916989"/>
                    </a:cubicBezTo>
                    <a:cubicBezTo>
                      <a:pt x="816252" y="1017726"/>
                      <a:pt x="679624" y="1074319"/>
                      <a:pt x="537160" y="1074319"/>
                    </a:cubicBezTo>
                    <a:cubicBezTo>
                      <a:pt x="394697" y="1074319"/>
                      <a:pt x="258068" y="1017725"/>
                      <a:pt x="157331" y="916988"/>
                    </a:cubicBezTo>
                    <a:cubicBezTo>
                      <a:pt x="56594" y="816251"/>
                      <a:pt x="1" y="679622"/>
                      <a:pt x="1" y="537159"/>
                    </a:cubicBezTo>
                    <a:lnTo>
                      <a:pt x="0" y="537159"/>
                    </a:lnTo>
                    <a:close/>
                  </a:path>
                </a:pathLst>
              </a:custGeom>
              <a:solidFill>
                <a:srgbClr val="B8C8CD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77650" tIns="177650" rIns="177650" bIns="17765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dirty="0" err="1" smtClean="0">
                    <a:latin typeface="微软雅黑" pitchFamily="34" charset="-122"/>
                    <a:ea typeface="微软雅黑" pitchFamily="34" charset="-122"/>
                  </a:rPr>
                  <a:t>othera</a:t>
                </a:r>
                <a:endParaRPr lang="zh-CN" altLang="en-US" sz="16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179527" y="3388480"/>
                <a:ext cx="1074318" cy="1074318"/>
              </a:xfrm>
              <a:custGeom>
                <a:avLst/>
                <a:gdLst>
                  <a:gd name="connsiteX0" fmla="*/ 0 w 1074318"/>
                  <a:gd name="connsiteY0" fmla="*/ 537159 h 1074318"/>
                  <a:gd name="connsiteX1" fmla="*/ 157331 w 1074318"/>
                  <a:gd name="connsiteY1" fmla="*/ 157330 h 1074318"/>
                  <a:gd name="connsiteX2" fmla="*/ 537160 w 1074318"/>
                  <a:gd name="connsiteY2" fmla="*/ 0 h 1074318"/>
                  <a:gd name="connsiteX3" fmla="*/ 916989 w 1074318"/>
                  <a:gd name="connsiteY3" fmla="*/ 157331 h 1074318"/>
                  <a:gd name="connsiteX4" fmla="*/ 1074319 w 1074318"/>
                  <a:gd name="connsiteY4" fmla="*/ 537160 h 1074318"/>
                  <a:gd name="connsiteX5" fmla="*/ 916989 w 1074318"/>
                  <a:gd name="connsiteY5" fmla="*/ 916989 h 1074318"/>
                  <a:gd name="connsiteX6" fmla="*/ 537160 w 1074318"/>
                  <a:gd name="connsiteY6" fmla="*/ 1074319 h 1074318"/>
                  <a:gd name="connsiteX7" fmla="*/ 157331 w 1074318"/>
                  <a:gd name="connsiteY7" fmla="*/ 916988 h 1074318"/>
                  <a:gd name="connsiteX8" fmla="*/ 1 w 1074318"/>
                  <a:gd name="connsiteY8" fmla="*/ 537159 h 1074318"/>
                  <a:gd name="connsiteX9" fmla="*/ 0 w 1074318"/>
                  <a:gd name="connsiteY9" fmla="*/ 537159 h 1074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4318" h="1074318">
                    <a:moveTo>
                      <a:pt x="0" y="537159"/>
                    </a:moveTo>
                    <a:cubicBezTo>
                      <a:pt x="0" y="394696"/>
                      <a:pt x="56594" y="258067"/>
                      <a:pt x="157331" y="157330"/>
                    </a:cubicBezTo>
                    <a:cubicBezTo>
                      <a:pt x="258068" y="56593"/>
                      <a:pt x="394697" y="0"/>
                      <a:pt x="537160" y="0"/>
                    </a:cubicBezTo>
                    <a:cubicBezTo>
                      <a:pt x="679623" y="0"/>
                      <a:pt x="816252" y="56594"/>
                      <a:pt x="916989" y="157331"/>
                    </a:cubicBezTo>
                    <a:cubicBezTo>
                      <a:pt x="1017726" y="258068"/>
                      <a:pt x="1074319" y="394697"/>
                      <a:pt x="1074319" y="537160"/>
                    </a:cubicBezTo>
                    <a:cubicBezTo>
                      <a:pt x="1074319" y="679623"/>
                      <a:pt x="1017726" y="816252"/>
                      <a:pt x="916989" y="916989"/>
                    </a:cubicBezTo>
                    <a:cubicBezTo>
                      <a:pt x="816252" y="1017726"/>
                      <a:pt x="679624" y="1074319"/>
                      <a:pt x="537160" y="1074319"/>
                    </a:cubicBezTo>
                    <a:cubicBezTo>
                      <a:pt x="394697" y="1074319"/>
                      <a:pt x="258068" y="1017725"/>
                      <a:pt x="157331" y="916988"/>
                    </a:cubicBezTo>
                    <a:cubicBezTo>
                      <a:pt x="56594" y="816251"/>
                      <a:pt x="1" y="679622"/>
                      <a:pt x="1" y="537159"/>
                    </a:cubicBezTo>
                    <a:lnTo>
                      <a:pt x="0" y="537159"/>
                    </a:lnTo>
                    <a:close/>
                  </a:path>
                </a:pathLst>
              </a:custGeom>
              <a:solidFill>
                <a:srgbClr val="B8C8CD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77650" tIns="177650" rIns="177650" bIns="17765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dirty="0" err="1" smtClean="0">
                    <a:latin typeface="微软雅黑" pitchFamily="34" charset="-122"/>
                    <a:ea typeface="微软雅黑" pitchFamily="34" charset="-122"/>
                  </a:rPr>
                  <a:t>other</a:t>
                </a:r>
                <a:r>
                  <a:rPr lang="en-US" altLang="zh-CN" sz="1600" kern="1200" dirty="0" err="1" smtClean="0"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600" kern="120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右箭头 21"/>
            <p:cNvSpPr/>
            <p:nvPr/>
          </p:nvSpPr>
          <p:spPr bwMode="auto">
            <a:xfrm>
              <a:off x="4247964" y="3573016"/>
              <a:ext cx="648072" cy="648072"/>
            </a:xfrm>
            <a:prstGeom prst="rightArrow">
              <a:avLst/>
            </a:prstGeom>
            <a:solidFill>
              <a:srgbClr val="B8C8C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保护认证会话：会话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化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付诸实践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保护认证会话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413792" y="2348880"/>
          <a:ext cx="8316416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"/>
          <p:cNvSpPr>
            <a:spLocks noGrp="1"/>
          </p:cNvSpPr>
          <p:nvPr>
            <p:ph type="title"/>
          </p:nvPr>
        </p:nvSpPr>
        <p:spPr bwMode="auto">
          <a:xfrm>
            <a:off x="468313" y="3032919"/>
            <a:ext cx="8229600" cy="792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我们近年得到的一些经验总结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经验总结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经验总结</a:t>
            </a:r>
            <a:r>
              <a:rPr lang="en-US" altLang="zh-CN" sz="3200" b="1" kern="0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b="1" kern="0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选准对象，把握推动顺序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11796" y="1573012"/>
            <a:ext cx="6720408" cy="4200255"/>
            <a:chOff x="1211796" y="1573012"/>
            <a:chExt cx="6720408" cy="4200255"/>
          </a:xfrm>
        </p:grpSpPr>
        <p:sp>
          <p:nvSpPr>
            <p:cNvPr id="29" name="形状 28"/>
            <p:cNvSpPr/>
            <p:nvPr/>
          </p:nvSpPr>
          <p:spPr>
            <a:xfrm>
              <a:off x="1211796" y="1573012"/>
              <a:ext cx="6720408" cy="4200255"/>
            </a:xfrm>
            <a:prstGeom prst="swooshArrow">
              <a:avLst>
                <a:gd name="adj1" fmla="val 25000"/>
                <a:gd name="adj2" fmla="val 25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椭圆 29"/>
            <p:cNvSpPr/>
            <p:nvPr/>
          </p:nvSpPr>
          <p:spPr>
            <a:xfrm>
              <a:off x="1873756" y="4696322"/>
              <a:ext cx="154569" cy="154569"/>
            </a:xfrm>
            <a:prstGeom prst="ellipse">
              <a:avLst/>
            </a:prstGeom>
            <a:gradFill>
              <a:gsLst>
                <a:gs pos="0">
                  <a:schemeClr val="accent3">
                    <a:lumMod val="95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任意多边形 30"/>
            <p:cNvSpPr/>
            <p:nvPr/>
          </p:nvSpPr>
          <p:spPr>
            <a:xfrm>
              <a:off x="1362581" y="4773606"/>
              <a:ext cx="2057291" cy="999660"/>
            </a:xfrm>
            <a:custGeom>
              <a:avLst/>
              <a:gdLst>
                <a:gd name="connsiteX0" fmla="*/ 0 w 2057291"/>
                <a:gd name="connsiteY0" fmla="*/ 0 h 999660"/>
                <a:gd name="connsiteX1" fmla="*/ 2057291 w 2057291"/>
                <a:gd name="connsiteY1" fmla="*/ 0 h 999660"/>
                <a:gd name="connsiteX2" fmla="*/ 2057291 w 2057291"/>
                <a:gd name="connsiteY2" fmla="*/ 999660 h 999660"/>
                <a:gd name="connsiteX3" fmla="*/ 0 w 2057291"/>
                <a:gd name="connsiteY3" fmla="*/ 999660 h 999660"/>
                <a:gd name="connsiteX4" fmla="*/ 0 w 2057291"/>
                <a:gd name="connsiteY4" fmla="*/ 0 h 99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291" h="999660">
                  <a:moveTo>
                    <a:pt x="0" y="0"/>
                  </a:moveTo>
                  <a:lnTo>
                    <a:pt x="2057291" y="0"/>
                  </a:lnTo>
                  <a:lnTo>
                    <a:pt x="2057291" y="999660"/>
                  </a:lnTo>
                  <a:lnTo>
                    <a:pt x="0" y="999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903" tIns="0" rIns="0" bIns="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err="1" smtClean="0">
                  <a:latin typeface="微软雅黑" pitchFamily="34" charset="-122"/>
                  <a:ea typeface="微软雅黑" pitchFamily="34" charset="-122"/>
                </a:rPr>
                <a:t>HttpOnly</a:t>
              </a:r>
              <a:endParaRPr lang="en-US" altLang="zh-CN" sz="2000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000" kern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710446" y="3892393"/>
              <a:ext cx="241934" cy="241934"/>
            </a:xfrm>
            <a:prstGeom prst="ellipse">
              <a:avLst/>
            </a:prstGeom>
            <a:gradFill>
              <a:gsLst>
                <a:gs pos="0">
                  <a:schemeClr val="accent3">
                    <a:lumMod val="85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任意多边形 32"/>
            <p:cNvSpPr/>
            <p:nvPr/>
          </p:nvSpPr>
          <p:spPr>
            <a:xfrm>
              <a:off x="2831414" y="4013360"/>
              <a:ext cx="1115587" cy="1759906"/>
            </a:xfrm>
            <a:custGeom>
              <a:avLst/>
              <a:gdLst>
                <a:gd name="connsiteX0" fmla="*/ 0 w 1115587"/>
                <a:gd name="connsiteY0" fmla="*/ 0 h 1759906"/>
                <a:gd name="connsiteX1" fmla="*/ 1115587 w 1115587"/>
                <a:gd name="connsiteY1" fmla="*/ 0 h 1759906"/>
                <a:gd name="connsiteX2" fmla="*/ 1115587 w 1115587"/>
                <a:gd name="connsiteY2" fmla="*/ 1759906 h 1759906"/>
                <a:gd name="connsiteX3" fmla="*/ 0 w 1115587"/>
                <a:gd name="connsiteY3" fmla="*/ 1759906 h 1759906"/>
                <a:gd name="connsiteX4" fmla="*/ 0 w 1115587"/>
                <a:gd name="connsiteY4" fmla="*/ 0 h 175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5587" h="1759906">
                  <a:moveTo>
                    <a:pt x="0" y="0"/>
                  </a:moveTo>
                  <a:lnTo>
                    <a:pt x="1115587" y="0"/>
                  </a:lnTo>
                  <a:lnTo>
                    <a:pt x="1115587" y="1759906"/>
                  </a:lnTo>
                  <a:lnTo>
                    <a:pt x="0" y="17599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196" tIns="0" rIns="0" bIns="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000" kern="1200" dirty="0" smtClean="0">
                  <a:latin typeface="微软雅黑" pitchFamily="34" charset="-122"/>
                  <a:ea typeface="微软雅黑" pitchFamily="34" charset="-122"/>
                </a:rPr>
                <a:t>CSP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785712" y="3251434"/>
              <a:ext cx="322579" cy="322579"/>
            </a:xfrm>
            <a:prstGeom prst="ellipse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任意多边形 34"/>
            <p:cNvSpPr/>
            <p:nvPr/>
          </p:nvSpPr>
          <p:spPr>
            <a:xfrm>
              <a:off x="3947002" y="3412724"/>
              <a:ext cx="1297038" cy="2360543"/>
            </a:xfrm>
            <a:custGeom>
              <a:avLst/>
              <a:gdLst>
                <a:gd name="connsiteX0" fmla="*/ 0 w 1297038"/>
                <a:gd name="connsiteY0" fmla="*/ 0 h 2360543"/>
                <a:gd name="connsiteX1" fmla="*/ 1297038 w 1297038"/>
                <a:gd name="connsiteY1" fmla="*/ 0 h 2360543"/>
                <a:gd name="connsiteX2" fmla="*/ 1297038 w 1297038"/>
                <a:gd name="connsiteY2" fmla="*/ 2360543 h 2360543"/>
                <a:gd name="connsiteX3" fmla="*/ 0 w 1297038"/>
                <a:gd name="connsiteY3" fmla="*/ 2360543 h 2360543"/>
                <a:gd name="connsiteX4" fmla="*/ 0 w 1297038"/>
                <a:gd name="connsiteY4" fmla="*/ 0 h 236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038" h="2360543">
                  <a:moveTo>
                    <a:pt x="0" y="0"/>
                  </a:moveTo>
                  <a:lnTo>
                    <a:pt x="1297038" y="0"/>
                  </a:lnTo>
                  <a:lnTo>
                    <a:pt x="1297038" y="2360543"/>
                  </a:lnTo>
                  <a:lnTo>
                    <a:pt x="0" y="23605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928" tIns="0" rIns="0" bIns="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统一登录分散认证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035708" y="2750764"/>
              <a:ext cx="416665" cy="416665"/>
            </a:xfrm>
            <a:prstGeom prst="ellipse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任意多边形 36"/>
            <p:cNvSpPr/>
            <p:nvPr/>
          </p:nvSpPr>
          <p:spPr>
            <a:xfrm>
              <a:off x="5244040" y="2959096"/>
              <a:ext cx="1344081" cy="2814170"/>
            </a:xfrm>
            <a:custGeom>
              <a:avLst/>
              <a:gdLst>
                <a:gd name="connsiteX0" fmla="*/ 0 w 1344081"/>
                <a:gd name="connsiteY0" fmla="*/ 0 h 2814170"/>
                <a:gd name="connsiteX1" fmla="*/ 1344081 w 1344081"/>
                <a:gd name="connsiteY1" fmla="*/ 0 h 2814170"/>
                <a:gd name="connsiteX2" fmla="*/ 1344081 w 1344081"/>
                <a:gd name="connsiteY2" fmla="*/ 2814170 h 2814170"/>
                <a:gd name="connsiteX3" fmla="*/ 0 w 1344081"/>
                <a:gd name="connsiteY3" fmla="*/ 2814170 h 2814170"/>
                <a:gd name="connsiteX4" fmla="*/ 0 w 1344081"/>
                <a:gd name="connsiteY4" fmla="*/ 0 h 28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081" h="2814170">
                  <a:moveTo>
                    <a:pt x="0" y="0"/>
                  </a:moveTo>
                  <a:lnTo>
                    <a:pt x="1344081" y="0"/>
                  </a:lnTo>
                  <a:lnTo>
                    <a:pt x="1344081" y="2814170"/>
                  </a:lnTo>
                  <a:lnTo>
                    <a:pt x="0" y="28141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782" tIns="0" rIns="0" bIns="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模板安全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6322666" y="2416423"/>
              <a:ext cx="530912" cy="530912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任意多边形 38"/>
            <p:cNvSpPr/>
            <p:nvPr/>
          </p:nvSpPr>
          <p:spPr>
            <a:xfrm>
              <a:off x="6588122" y="2681879"/>
              <a:ext cx="1344081" cy="3091387"/>
            </a:xfrm>
            <a:custGeom>
              <a:avLst/>
              <a:gdLst>
                <a:gd name="connsiteX0" fmla="*/ 0 w 1344081"/>
                <a:gd name="connsiteY0" fmla="*/ 0 h 3091387"/>
                <a:gd name="connsiteX1" fmla="*/ 1344081 w 1344081"/>
                <a:gd name="connsiteY1" fmla="*/ 0 h 3091387"/>
                <a:gd name="connsiteX2" fmla="*/ 1344081 w 1344081"/>
                <a:gd name="connsiteY2" fmla="*/ 3091387 h 3091387"/>
                <a:gd name="connsiteX3" fmla="*/ 0 w 1344081"/>
                <a:gd name="connsiteY3" fmla="*/ 3091387 h 3091387"/>
                <a:gd name="connsiteX4" fmla="*/ 0 w 1344081"/>
                <a:gd name="connsiteY4" fmla="*/ 0 h 309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081" h="3091387">
                  <a:moveTo>
                    <a:pt x="0" y="0"/>
                  </a:moveTo>
                  <a:lnTo>
                    <a:pt x="1344081" y="0"/>
                  </a:lnTo>
                  <a:lnTo>
                    <a:pt x="1344081" y="3091387"/>
                  </a:lnTo>
                  <a:lnTo>
                    <a:pt x="0" y="30913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1319" tIns="0" rIns="0" bIns="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完美方案？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570038"/>
            <a:ext cx="4114800" cy="4525962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背景：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Important.baidu.com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Passport.baidu.com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Unsafe.baidu.com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统一登录分散认证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33242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5000"/>
            <a:ext cx="8229600" cy="70609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暗夜潜风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/d4rkwind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百度 高级安全工程师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mere#vip.qq.com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684468" cy="512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556792"/>
            <a:ext cx="4248472" cy="4813994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核心思想：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BDUSS+STOKEN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BDUSS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STOKEN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分散在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线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统一登录分散认证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背景：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/>
          </a:p>
          <a:p>
            <a:endParaRPr lang="en-US" altLang="zh-CN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模板代码自动化安全检查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91580" y="2204867"/>
          <a:ext cx="7560840" cy="378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变量输出场景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438A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安全转义方法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438ACB"/>
                    </a:solidFill>
                  </a:tcPr>
                </a:tc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标签中或标签属性值中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编码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标签链接属性值中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编码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标签事件属性值中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Javascript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转义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+HTML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编码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Script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标签中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Javascript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转义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Json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编码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en-US" altLang="zh-CN" sz="20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Javascript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转义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Callback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回调函数名</a:t>
                      </a:r>
                      <a:endParaRPr lang="en-US" altLang="zh-CN" sz="20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Callback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转义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  <a:endParaRPr lang="en-US" altLang="zh-CN" sz="20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禁止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2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效果：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09120"/>
            <a:ext cx="8460431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759" y="2276872"/>
            <a:ext cx="8460000" cy="187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模板代码自动化安全检查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2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现场演示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模板代码自动化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安全转义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340768"/>
            <a:ext cx="4825071" cy="230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501009"/>
            <a:ext cx="4766546" cy="288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广告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百度安全团队欢迎您～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23528" y="2420888"/>
            <a:ext cx="3744416" cy="936104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hr.baidu.com</a:t>
            </a:r>
            <a:endParaRPr lang="en-US" altLang="zh-CN" sz="2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/>
          <p:cNvSpPr txBox="1">
            <a:spLocks noChangeArrowheads="1"/>
          </p:cNvSpPr>
          <p:nvPr/>
        </p:nvSpPr>
        <p:spPr bwMode="auto">
          <a:xfrm>
            <a:off x="3203575" y="2781300"/>
            <a:ext cx="230346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Thanks</a:t>
            </a:r>
          </a:p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Q&amp;A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5000"/>
            <a:ext cx="8229600" cy="63408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问题现状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解决思路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付诸实践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经验总结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"/>
          <p:cNvSpPr>
            <a:spLocks noGrp="1"/>
          </p:cNvSpPr>
          <p:nvPr>
            <p:ph type="title"/>
          </p:nvPr>
        </p:nvSpPr>
        <p:spPr bwMode="auto">
          <a:xfrm>
            <a:off x="468313" y="3032919"/>
            <a:ext cx="8229600" cy="792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我们遇到什么样的问题现状？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问题现状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566" y="1570038"/>
            <a:ext cx="592086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问题现状</a:t>
            </a:r>
            <a:r>
              <a:rPr lang="en-US" altLang="zh-CN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数量足够多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问题现状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“新型”攻击手法普及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84" y="1570038"/>
            <a:ext cx="626743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前项收费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问题现状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战略必须拥有安全保障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"/>
          <p:cNvSpPr>
            <a:spLocks noGrp="1"/>
          </p:cNvSpPr>
          <p:nvPr>
            <p:ph type="title"/>
          </p:nvPr>
        </p:nvSpPr>
        <p:spPr bwMode="auto">
          <a:xfrm>
            <a:off x="468313" y="3032919"/>
            <a:ext cx="8229600" cy="792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解决当前问题，我们的思路是什么？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解决思路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8"/>
          <p:cNvGraphicFramePr/>
          <p:nvPr/>
        </p:nvGraphicFramePr>
        <p:xfrm>
          <a:off x="1907816" y="1665264"/>
          <a:ext cx="5328368" cy="41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457200" y="385000"/>
            <a:ext cx="8229600" cy="56207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解决思路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互联网公司通用XSS解决方案探讨">
  <a:themeElements>
    <a:clrScheme name="BAID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">
      <a:majorFont>
        <a:latin typeface="Arial"/>
        <a:ea typeface="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BAID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607</Words>
  <Application>Microsoft Office PowerPoint</Application>
  <PresentationFormat>全屏显示(4:3)</PresentationFormat>
  <Paragraphs>208</Paragraphs>
  <Slides>25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互联网公司通用XSS解决方案探讨</vt:lpstr>
      <vt:lpstr>幻灯片 1</vt:lpstr>
      <vt:lpstr>自我介绍</vt:lpstr>
      <vt:lpstr>提纲</vt:lpstr>
      <vt:lpstr>我们遇到什么样的问题现状？</vt:lpstr>
      <vt:lpstr>幻灯片 5</vt:lpstr>
      <vt:lpstr>幻灯片 6</vt:lpstr>
      <vt:lpstr>幻灯片 7</vt:lpstr>
      <vt:lpstr>解决当前问题，我们的思路是什么？</vt:lpstr>
      <vt:lpstr>幻灯片 9</vt:lpstr>
      <vt:lpstr>基于上述思路，如何付诸实践？</vt:lpstr>
      <vt:lpstr>幻灯片 11</vt:lpstr>
      <vt:lpstr>幻灯片 12</vt:lpstr>
      <vt:lpstr>幻灯片 13</vt:lpstr>
      <vt:lpstr>幻灯片 14</vt:lpstr>
      <vt:lpstr>幻灯片 15</vt:lpstr>
      <vt:lpstr>幻灯片 16</vt:lpstr>
      <vt:lpstr>我们近年得到的一些经验总结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Cheng,Yan</dc:creator>
  <cp:lastModifiedBy>CY</cp:lastModifiedBy>
  <cp:revision>212</cp:revision>
  <dcterms:created xsi:type="dcterms:W3CDTF">2013-05-16T10:20:26Z</dcterms:created>
  <dcterms:modified xsi:type="dcterms:W3CDTF">2013-08-20T17:48:28Z</dcterms:modified>
</cp:coreProperties>
</file>