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60" r:id="rId5"/>
    <p:sldId id="270" r:id="rId6"/>
    <p:sldId id="280" r:id="rId7"/>
    <p:sldId id="259" r:id="rId8"/>
    <p:sldId id="269" r:id="rId9"/>
    <p:sldId id="262" r:id="rId10"/>
    <p:sldId id="263" r:id="rId11"/>
    <p:sldId id="278" r:id="rId12"/>
    <p:sldId id="282" r:id="rId13"/>
    <p:sldId id="283" r:id="rId14"/>
    <p:sldId id="265" r:id="rId15"/>
    <p:sldId id="264" r:id="rId16"/>
    <p:sldId id="266" r:id="rId17"/>
    <p:sldId id="271" r:id="rId18"/>
    <p:sldId id="267" r:id="rId19"/>
    <p:sldId id="268" r:id="rId20"/>
    <p:sldId id="274" r:id="rId21"/>
    <p:sldId id="281" r:id="rId22"/>
    <p:sldId id="284" r:id="rId23"/>
    <p:sldId id="277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32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2"/>
    <p:restoredTop sz="87319" autoAdjust="0"/>
  </p:normalViewPr>
  <p:slideViewPr>
    <p:cSldViewPr snapToGrid="0" snapToObjects="1">
      <p:cViewPr varScale="1">
        <p:scale>
          <a:sx n="63" d="100"/>
          <a:sy n="63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C138-1CA8-4095-BF9B-EA2E94358D18}" type="datetimeFigureOut">
              <a:rPr lang="zh-CN" altLang="en-US" smtClean="0"/>
              <a:t>2016/12/27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7343D-3E3F-4E18-9E36-4CDED1EDA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顾名思义，就是防止别人分析我们的</a:t>
            </a:r>
            <a:r>
              <a:rPr lang="en-US" altLang="zh-CN" dirty="0" smtClean="0"/>
              <a:t>POC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2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收集信息的传回服务端，需要保护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2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坐飞机去了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4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从左到右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0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介绍链接</a:t>
            </a:r>
            <a:r>
              <a:rPr kumimoji="1" lang="en-US" altLang="zh-CN" dirty="0" err="1" smtClean="0"/>
              <a:t>poc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5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很多人不敢点我链接，我就说，我怎么可能会把</a:t>
            </a:r>
            <a:r>
              <a:rPr kumimoji="1" lang="en-US" altLang="zh-CN" dirty="0" smtClean="0"/>
              <a:t>POC</a:t>
            </a:r>
            <a:r>
              <a:rPr kumimoji="1" lang="zh-CN" altLang="en-US" dirty="0" smtClean="0"/>
              <a:t>发出来。后来，我认真想了想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重申攻击者角度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对抗好人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访客，特别关注，放在某个分组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后面讲的，我都是攻击者的角度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统称为鬼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7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核心，小白的场景是什么样的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25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对方的环境合法了，我们需要校验行为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1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7343D-3E3F-4E18-9E36-4CDED1EDA7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2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8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8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8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2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0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5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39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4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1F55-771F-104B-9367-CC905CB5E9BA}" type="datetimeFigureOut">
              <a:rPr kumimoji="1" lang="zh-CN" altLang="en-US" smtClean="0"/>
              <a:t>2016/12/27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F695-7851-6B42-B94F-CC90C78C2E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0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amyk/evercooki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,8888,7070,80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121"/>
          <p:cNvSpPr/>
          <p:nvPr/>
        </p:nvSpPr>
        <p:spPr>
          <a:xfrm>
            <a:off x="1822703" y="2541183"/>
            <a:ext cx="8546594" cy="644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30000"/>
              </a:lnSpc>
              <a:defRPr sz="7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3000" dirty="0" err="1"/>
              <a:t>p</a:t>
            </a:r>
            <a:r>
              <a:rPr lang="en-US" altLang="zh-CN" sz="3000" dirty="0" err="1" smtClean="0"/>
              <a:t>oc</a:t>
            </a:r>
            <a:r>
              <a:rPr lang="zh-CN" altLang="en-US" sz="3000" dirty="0" smtClean="0"/>
              <a:t>链接的反分析</a:t>
            </a:r>
            <a:endParaRPr sz="3000" dirty="0"/>
          </a:p>
        </p:txBody>
      </p:sp>
      <p:sp>
        <p:nvSpPr>
          <p:cNvPr id="7" name="Shape 122"/>
          <p:cNvSpPr/>
          <p:nvPr/>
        </p:nvSpPr>
        <p:spPr>
          <a:xfrm>
            <a:off x="2776859" y="3866940"/>
            <a:ext cx="6433261" cy="61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lnSpc>
                <a:spcPct val="150000"/>
              </a:lnSpc>
              <a:defRPr sz="5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500" dirty="0" smtClean="0">
                <a:solidFill>
                  <a:srgbClr val="FFC000"/>
                </a:solidFill>
              </a:rPr>
              <a:t>@</a:t>
            </a:r>
            <a:r>
              <a:rPr lang="zh-CN" altLang="en-US" sz="2500" dirty="0" smtClean="0">
                <a:solidFill>
                  <a:srgbClr val="FFC000"/>
                </a:solidFill>
              </a:rPr>
              <a:t>呆子</a:t>
            </a:r>
            <a:r>
              <a:rPr lang="zh-CN" altLang="en-US" sz="2500" dirty="0" smtClean="0">
                <a:solidFill>
                  <a:srgbClr val="FFC000"/>
                </a:solidFill>
              </a:rPr>
              <a:t>不开口</a:t>
            </a:r>
          </a:p>
        </p:txBody>
      </p:sp>
    </p:spTree>
    <p:extLst>
      <p:ext uri="{BB962C8B-B14F-4D97-AF65-F5344CB8AC3E}">
        <p14:creationId xmlns:p14="http://schemas.microsoft.com/office/powerpoint/2010/main" val="17343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78942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打入十八层地狱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3149249" y="2321769"/>
            <a:ext cx="4600755" cy="1477328"/>
          </a:xfrm>
          <a:prstGeom prst="rect">
            <a:avLst/>
          </a:prstGeom>
          <a:ln w="6350">
            <a:solidFill>
              <a:schemeClr val="bg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返回假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（干扰代码，比较弱的其他漏洞）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种下“鬼”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记录非法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9249" y="4439294"/>
            <a:ext cx="4885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后续的任何校验失败都会打入十八层地狱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3637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b="1" dirty="0" err="1" smtClean="0"/>
              <a:t>evercookie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4158413" y="4366489"/>
            <a:ext cx="4487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用户很难删除的一个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在识别出用户有问题后种上这个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cookie:bda_utm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github.com/samyk/evercookie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屏幕快照 2016-12-20 下午11.02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94" y="1190831"/>
            <a:ext cx="4961125" cy="27688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11" y="1190832"/>
            <a:ext cx="5071739" cy="276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2241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en-US" b="1" dirty="0" err="1" smtClean="0"/>
              <a:t>Js渲染检测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3827240" y="961183"/>
            <a:ext cx="3650606" cy="1754327"/>
          </a:xfrm>
          <a:prstGeom prst="rect">
            <a:avLst/>
          </a:prstGeom>
          <a:ln w="6350">
            <a:solidFill>
              <a:schemeClr val="bg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防止鬼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直接用工具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请求源码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设置正确的校验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才能发起一步的请求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0" y="2986406"/>
            <a:ext cx="10490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48758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正常请求保护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4060519" y="1572503"/>
            <a:ext cx="3392545" cy="2031325"/>
          </a:xfrm>
          <a:prstGeom prst="rect">
            <a:avLst/>
          </a:prstGeom>
          <a:ln w="6350">
            <a:solidFill>
              <a:schemeClr val="bg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设备标识校验，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对请求设备的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做一致性校验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防重放机制，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已经执行过的请求，再请求无效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5秒超时，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秒后请求无效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5843" y="4206417"/>
            <a:ext cx="7682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devtoken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hmac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requestid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secret)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校验访问一致性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timetoken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time +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hmac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requestid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time, secret)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校验超时</a:t>
            </a:r>
          </a:p>
        </p:txBody>
      </p:sp>
    </p:spTree>
    <p:extLst>
      <p:ext uri="{BB962C8B-B14F-4D97-AF65-F5344CB8AC3E}">
        <p14:creationId xmlns:p14="http://schemas.microsoft.com/office/powerpoint/2010/main" val="301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48758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人鬼识别思路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1297563" y="1924024"/>
            <a:ext cx="96222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鬼们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独有的一些上网行为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黑客网站算。黄网就不算，哪怕黑客喜欢上黄网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跨域的方式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去请求用户的上网行为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获得一些客户端的信息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识别的结果的回传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请求需要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防模拟</a:t>
            </a:r>
            <a:endParaRPr lang="zh-CN" altLang="en-US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94925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客户端的人鬼识别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1378226" y="1089138"/>
            <a:ext cx="913074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企业内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加载内网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看是否成功，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passport.oa.com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internal.sina.com.cn</a:t>
            </a: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对方是个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跨域获取对方的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站是登陆的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对方是个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关注了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tk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的都是黑客。关注了呆子不开口的则不一定，有可能只是一个有审美的普通女孩子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了代理</a:t>
            </a: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127.0.0.1:8080,8888,7070,8000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甚至可以获取对方的内网</a:t>
            </a:r>
            <a:r>
              <a:rPr lang="en-US" altLang="zh-CN" sz="16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，可以探测局域网内是否有代理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隐身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识别出对方没有访问主流大站的记录。甚至针对特定目标的攻击，我们可以校验他的用户名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一些其他的行为信息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一些极端接口，可以获取很多其他行为。比如探测对方是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异地登录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，对方可能离开了他的办公环境找了个咖啡厅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7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7184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跨域的一些方法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1297563" y="1924024"/>
            <a:ext cx="962222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Jsonp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接口获取用户登陆后的用户和行为信息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来判断请求目标是否存在，比如来判断是否内网、是否开启代理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加载图片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是否成功来判断用户是否是某站的登陆用户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其他的一些跨域方式，如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postmessage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02592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一些例子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1543803" y="1539710"/>
            <a:ext cx="9622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是否登陆</a:t>
            </a:r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://my.csdn.net/service/main/my_relation?pageno=1&amp;pagesize=10&amp;type=follow&amp;jsonpcallback=hello</a:t>
            </a: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是否微博关注了某某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xxx.xxx.sina.com.cn/friendships/exists.json?XXXXXXXXXXXX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得到当前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微博登陆名称</a:t>
            </a:r>
            <a:r>
              <a:rPr lang="en-US" altLang="zh-CN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http://xxx.xxx.sina.com.cn/account/verify_credentials.json?XXXXXXXXXXXX</a:t>
            </a: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获取用户的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</a:t>
            </a:r>
            <a:r>
              <a:rPr lang="en-US" altLang="zh-CN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https://github.com/diafygi/webrtc-ips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5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298799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识别结果传回服务端的风控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2747115" y="1952143"/>
            <a:ext cx="78073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人鬼识别的结果做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签名和加密传输</a:t>
            </a: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难模拟和抓包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的协议，比如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4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91238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返回的</a:t>
            </a:r>
            <a:r>
              <a:rPr lang="en-US" altLang="zh-CN" b="1" dirty="0" err="1" smtClean="0"/>
              <a:t>poc</a:t>
            </a:r>
            <a:r>
              <a:rPr lang="zh-CN" altLang="en-US" b="1" dirty="0" smtClean="0"/>
              <a:t>的保护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2466153" y="2115445"/>
            <a:ext cx="69373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对称加密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</a:p>
          <a:p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对目标站发出的请求尽量</a:t>
            </a: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发送干扰请求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执行完毕后：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清除客户端所有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执行完后会种标识用户已中标的</a:t>
            </a:r>
            <a:r>
              <a:rPr lang="en-US" altLang="zh-CN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按需求选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5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79508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关于我</a:t>
            </a:r>
            <a:endParaRPr b="1" dirty="0"/>
          </a:p>
        </p:txBody>
      </p:sp>
      <p:sp>
        <p:nvSpPr>
          <p:cNvPr id="6" name="矩形 5"/>
          <p:cNvSpPr/>
          <p:nvPr/>
        </p:nvSpPr>
        <p:spPr>
          <a:xfrm>
            <a:off x="6241767" y="2001947"/>
            <a:ext cx="25444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EB49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微博</a:t>
            </a:r>
            <a:endParaRPr lang="en-US" altLang="zh-CN" sz="2800" b="1" dirty="0" smtClean="0">
              <a:solidFill>
                <a:srgbClr val="EB49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EB49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资深网友</a:t>
            </a:r>
            <a:endParaRPr lang="zh-CN" altLang="en-US" sz="2800" b="1" dirty="0">
              <a:solidFill>
                <a:srgbClr val="EB49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6945" y="4299766"/>
            <a:ext cx="7686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俊俏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4584" y="2001947"/>
            <a:ext cx="1742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安全从业者</a:t>
            </a: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5347" y="3416102"/>
            <a:ext cx="1205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</a:t>
            </a:r>
            <a:endParaRPr lang="zh-CN" altLang="en-US" sz="2800" b="1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9572" y="4749607"/>
            <a:ext cx="149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厄齐尔</a:t>
            </a:r>
          </a:p>
        </p:txBody>
      </p:sp>
      <p:sp>
        <p:nvSpPr>
          <p:cNvPr id="11" name="矩形 10"/>
          <p:cNvSpPr/>
          <p:nvPr/>
        </p:nvSpPr>
        <p:spPr>
          <a:xfrm>
            <a:off x="2835956" y="3416102"/>
            <a:ext cx="1742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性感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7287" y="3015992"/>
            <a:ext cx="768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王刚</a:t>
            </a:r>
          </a:p>
        </p:txBody>
      </p:sp>
      <p:sp>
        <p:nvSpPr>
          <p:cNvPr id="13" name="矩形 12"/>
          <p:cNvSpPr/>
          <p:nvPr/>
        </p:nvSpPr>
        <p:spPr>
          <a:xfrm>
            <a:off x="4628316" y="2898814"/>
            <a:ext cx="768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李霞</a:t>
            </a:r>
          </a:p>
        </p:txBody>
      </p:sp>
      <p:sp>
        <p:nvSpPr>
          <p:cNvPr id="14" name="矩形 13"/>
          <p:cNvSpPr/>
          <p:nvPr/>
        </p:nvSpPr>
        <p:spPr>
          <a:xfrm>
            <a:off x="3279900" y="4872717"/>
            <a:ext cx="1152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牛保良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9232" y="3920657"/>
            <a:ext cx="768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德扑</a:t>
            </a:r>
          </a:p>
        </p:txBody>
      </p:sp>
      <p:sp>
        <p:nvSpPr>
          <p:cNvPr id="16" name="矩形 15"/>
          <p:cNvSpPr/>
          <p:nvPr/>
        </p:nvSpPr>
        <p:spPr>
          <a:xfrm>
            <a:off x="4542183" y="5300041"/>
            <a:ext cx="76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胖</a:t>
            </a:r>
          </a:p>
        </p:txBody>
      </p:sp>
      <p:sp>
        <p:nvSpPr>
          <p:cNvPr id="17" name="矩形 16"/>
          <p:cNvSpPr/>
          <p:nvPr/>
        </p:nvSpPr>
        <p:spPr>
          <a:xfrm>
            <a:off x="8103698" y="3920657"/>
            <a:ext cx="1205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儿立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之年</a:t>
            </a:r>
          </a:p>
        </p:txBody>
      </p:sp>
      <p:sp>
        <p:nvSpPr>
          <p:cNvPr id="18" name="矩形 17"/>
          <p:cNvSpPr/>
          <p:nvPr/>
        </p:nvSpPr>
        <p:spPr>
          <a:xfrm>
            <a:off x="1861921" y="3982872"/>
            <a:ext cx="1557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获锤子手机软文大赛一等奖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7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92360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b="1" dirty="0" err="1" smtClean="0"/>
              <a:t>客户端的秘密</a:t>
            </a:r>
            <a:r>
              <a:rPr lang="en-US" altLang="zh-CN" b="1" dirty="0" err="1" smtClean="0"/>
              <a:t>key</a:t>
            </a:r>
            <a:endParaRPr b="1" dirty="0"/>
          </a:p>
        </p:txBody>
      </p:sp>
      <p:sp>
        <p:nvSpPr>
          <p:cNvPr id="3" name="矩形 2"/>
          <p:cNvSpPr/>
          <p:nvPr/>
        </p:nvSpPr>
        <p:spPr>
          <a:xfrm>
            <a:off x="2853602" y="16536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签名和加密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尽量隐藏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浏览器端的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客户端存储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key1+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服务端返回的随机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key2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客户端存储的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第一个请求时设置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到浏览器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变态点的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hstscookie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在攻击前比如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一个月就广撒网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设置在用户客户端，这样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不会出现在此次访问的流量中，鬼仅仅从镜像流量中得不到此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25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249159" y="212492"/>
            <a:ext cx="102592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详细流程</a:t>
            </a:r>
            <a:endParaRPr b="1" dirty="0"/>
          </a:p>
        </p:txBody>
      </p:sp>
      <p:sp>
        <p:nvSpPr>
          <p:cNvPr id="5" name="矩形 4"/>
          <p:cNvSpPr/>
          <p:nvPr/>
        </p:nvSpPr>
        <p:spPr>
          <a:xfrm>
            <a:off x="249159" y="1522154"/>
            <a:ext cx="1454459" cy="3293209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endParaRPr lang="en-US" altLang="zh-CN" sz="1400" b="1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yigezang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pao/go.php?XXXXXXX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4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go.php</a:t>
            </a:r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校验是否超时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校验是否一次性</a:t>
            </a:r>
            <a:r>
              <a:rPr lang="en-US" altLang="zh-CN" sz="12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校验鬼</a:t>
            </a:r>
            <a:r>
              <a:rPr lang="en-US" altLang="zh-CN" sz="12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7277" y="1495487"/>
            <a:ext cx="1452361" cy="3293209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4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go.php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</a:t>
            </a:r>
            <a:r>
              <a:rPr lang="en-US" altLang="zh-CN" sz="12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渲染检测代码</a:t>
            </a:r>
            <a:endParaRPr lang="en-US" altLang="zh-CN" sz="1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种下后续需要的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  <a:p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设备校验、加密、签名、防重放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渲染检测代码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请求下一步代码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yigezang.pao/rengui.php?XXXXXXX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3953" y="5836579"/>
            <a:ext cx="2171758" cy="646331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返回假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种下“鬼”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记录非法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sp>
        <p:nvSpPr>
          <p:cNvPr id="10" name="矩形 9"/>
          <p:cNvSpPr/>
          <p:nvPr/>
        </p:nvSpPr>
        <p:spPr>
          <a:xfrm>
            <a:off x="1254309" y="5835507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rot="16200000" flipH="1">
            <a:off x="1878303" y="4079437"/>
            <a:ext cx="1303736" cy="31075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5" idx="3"/>
            <a:endCxn id="8" idx="1"/>
          </p:cNvCxnSpPr>
          <p:nvPr/>
        </p:nvCxnSpPr>
        <p:spPr>
          <a:xfrm flipV="1">
            <a:off x="1703618" y="3142092"/>
            <a:ext cx="643659" cy="26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258458" y="5311684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0050" y="1494942"/>
            <a:ext cx="1519192" cy="326243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4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rengui.php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返回人鬼识别</a:t>
            </a:r>
            <a:r>
              <a:rPr lang="en-US" altLang="zh-CN" sz="12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i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执行人鬼识别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对识别结果进行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签名回传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yigezang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pao/poc.php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44005" y="1497986"/>
            <a:ext cx="1451653" cy="3293209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4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rengui.php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校验鬼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校验是否超时</a:t>
            </a:r>
            <a:endParaRPr lang="en-US" altLang="zh-CN" sz="1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校验设备标识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校验是否渲染</a:t>
            </a:r>
            <a:r>
              <a:rPr lang="en-US" altLang="zh-CN" sz="1200" b="1" u="sng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lang="en-US" altLang="zh-CN" sz="1200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肘形连接符 35"/>
          <p:cNvCxnSpPr>
            <a:stCxn id="40" idx="2"/>
          </p:cNvCxnSpPr>
          <p:nvPr/>
        </p:nvCxnSpPr>
        <p:spPr>
          <a:xfrm rot="5400000">
            <a:off x="7147440" y="3966527"/>
            <a:ext cx="1426846" cy="32102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462219" y="5850906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76760" y="1503476"/>
            <a:ext cx="1378479" cy="335476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6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poc.php</a:t>
            </a:r>
            <a:r>
              <a:rPr lang="zh-CN" altLang="en-US" sz="16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校验鬼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校验是否超时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校验设备标识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校验签名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线箭头连接符 49"/>
          <p:cNvCxnSpPr>
            <a:stCxn id="8" idx="3"/>
            <a:endCxn id="33" idx="1"/>
          </p:cNvCxnSpPr>
          <p:nvPr/>
        </p:nvCxnSpPr>
        <p:spPr>
          <a:xfrm>
            <a:off x="3799638" y="3142092"/>
            <a:ext cx="644367" cy="2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3" idx="3"/>
            <a:endCxn id="32" idx="1"/>
          </p:cNvCxnSpPr>
          <p:nvPr/>
        </p:nvCxnSpPr>
        <p:spPr>
          <a:xfrm flipV="1">
            <a:off x="5895658" y="3126158"/>
            <a:ext cx="834392" cy="18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2" idx="3"/>
          </p:cNvCxnSpPr>
          <p:nvPr/>
        </p:nvCxnSpPr>
        <p:spPr>
          <a:xfrm>
            <a:off x="8249242" y="3126158"/>
            <a:ext cx="527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559831" y="1514710"/>
            <a:ext cx="1378479" cy="3323987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en-US" altLang="zh-CN" sz="14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poc.php</a:t>
            </a:r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返回加密后的</a:t>
            </a:r>
            <a:r>
              <a:rPr lang="en-US" altLang="zh-CN" sz="12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endParaRPr lang="en-US" altLang="zh-CN" sz="14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en-US" altLang="zh-CN" sz="12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2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并执行</a:t>
            </a:r>
            <a:endParaRPr lang="en-US" altLang="zh-CN" sz="1200" b="1" u="sng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线箭头连接符 91"/>
          <p:cNvCxnSpPr>
            <a:stCxn id="33" idx="2"/>
            <a:endCxn id="9" idx="0"/>
          </p:cNvCxnSpPr>
          <p:nvPr/>
        </p:nvCxnSpPr>
        <p:spPr>
          <a:xfrm>
            <a:off x="5169832" y="4791195"/>
            <a:ext cx="0" cy="1045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0" idx="3"/>
            <a:endCxn id="63" idx="1"/>
          </p:cNvCxnSpPr>
          <p:nvPr/>
        </p:nvCxnSpPr>
        <p:spPr>
          <a:xfrm flipV="1">
            <a:off x="10155239" y="3176704"/>
            <a:ext cx="404592" cy="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585" y="955804"/>
            <a:ext cx="1263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8847" y="833444"/>
            <a:ext cx="4415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非法请求检测</a:t>
            </a:r>
            <a:r>
              <a:rPr lang="zh-CN" altLang="zh-CN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超时检测、重放检测、设备标识检测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渲染检测</a:t>
            </a:r>
            <a:r>
              <a:rPr lang="zh-CN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人鬼识别收集、人鬼识别结果签名回传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36897" y="6503819"/>
            <a:ext cx="126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打入十八层地狱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22586" y="887316"/>
            <a:ext cx="3569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非法请求检测</a:t>
            </a:r>
            <a:r>
              <a:rPr lang="zh-CN" altLang="zh-CN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超时检测、重放检测、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设备标识检测</a:t>
            </a:r>
            <a:r>
              <a:rPr lang="zh-CN" altLang="zh-CN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人鬼识别校验、</a:t>
            </a:r>
            <a:r>
              <a:rPr lang="en-US" altLang="zh-CN" sz="12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对称加密、</a:t>
            </a:r>
            <a:r>
              <a:rPr lang="en-US" altLang="zh-CN" sz="12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5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71841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安全人员的难处</a:t>
            </a:r>
            <a:endParaRPr b="1" dirty="0"/>
          </a:p>
        </p:txBody>
      </p:sp>
      <p:sp>
        <p:nvSpPr>
          <p:cNvPr id="7" name="矩形 6"/>
          <p:cNvSpPr/>
          <p:nvPr/>
        </p:nvSpPr>
        <p:spPr>
          <a:xfrm>
            <a:off x="3039372" y="1494297"/>
            <a:ext cx="5318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攻击链接用完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，看到的是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查看源码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看到的是假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来源不符合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场景，看到的是假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用工具直接请求抓包来的链接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会看到假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安全团队在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查看，会看到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登陆着技术站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，看到的可能是假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隐身模式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看，看到的是假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代理抓包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，抓到的可能是假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在研究过程中，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重放任意一步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得到的都是假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分析时间过长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都可能得到的是假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在上述行为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会被种“鬼”标记，</a:t>
            </a:r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也会被记录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，以后再访问看到的都是假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7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94925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安全人员该怎么办</a:t>
            </a:r>
            <a:endParaRPr b="1" dirty="0"/>
          </a:p>
        </p:txBody>
      </p:sp>
      <p:sp>
        <p:nvSpPr>
          <p:cNvPr id="7" name="矩形 6"/>
          <p:cNvSpPr/>
          <p:nvPr/>
        </p:nvSpPr>
        <p:spPr>
          <a:xfrm>
            <a:off x="1528396" y="2063902"/>
            <a:ext cx="86095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贸然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请求链接去分析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还原到一个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真实的未中过招的用户环境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中，让用户正常操作中招，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镜像所有流量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来分析攻击的逻辑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甚至需要拷贝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用户浏览器端的所有信息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、存储（对抗前面的变态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的方案）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b="1" i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一般来说，从时间上和成本上来看，安全人员这么做的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性价比是很低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不一定有那么多的真实用户机会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用于分析。而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早结束了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12528" y="1901111"/>
            <a:ext cx="7686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9734" y="4453184"/>
            <a:ext cx="6687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呆子不开口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weibo.com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lvwei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5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66712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en-US" b="1" dirty="0" err="1" smtClean="0"/>
              <a:t>链接类型的poc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8955197" y="2719537"/>
            <a:ext cx="30161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我链接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我就进你微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你点我链接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我就进你百度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你点我链接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我就进你淘宝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你点我链接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我就进你微信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你点我链接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我就进你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我链接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我就知道你位置</a:t>
            </a:r>
          </a:p>
          <a:p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你点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我链接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我就看到你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私信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:\Dropbox\freebuf\WX20161205-1650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0" y="1575251"/>
            <a:ext cx="7486297" cy="39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94925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我们不希望看到的</a:t>
            </a:r>
            <a:endParaRPr b="1" dirty="0"/>
          </a:p>
        </p:txBody>
      </p:sp>
      <p:sp>
        <p:nvSpPr>
          <p:cNvPr id="8" name="矩形 7"/>
          <p:cNvSpPr/>
          <p:nvPr/>
        </p:nvSpPr>
        <p:spPr>
          <a:xfrm>
            <a:off x="2232933" y="1370447"/>
            <a:ext cx="77214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我在微博上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发了一个链接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yigezang.pao</a:t>
            </a:r>
            <a:r>
              <a:rPr lang="zh-CN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go.php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?t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=1482762757&amp;z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weibo&amp;</a:t>
            </a:r>
            <a:r>
              <a:rPr lang="en-US" altLang="zh-CN" sz="2000" b="1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=f6f393fb1f1edc48bb7c69bcd3c598f2&amp;u=http%3A%2F%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2Fwww.baidu.com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32933" y="3205104"/>
            <a:ext cx="7721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微博安全团队分析漏洞内容，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修复漏洞</a:t>
            </a:r>
            <a:endParaRPr lang="en-US" altLang="zh-CN" sz="3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或网上其他人看到链接后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分析出漏洞细节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2933" y="4911649"/>
            <a:ext cx="7721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我很难过，我想</a:t>
            </a:r>
            <a:r>
              <a:rPr lang="zh-CN" altLang="en-US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endParaRPr lang="zh-CN" altLang="en-US" sz="5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347210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strike="sngStrike" dirty="0" smtClean="0">
                <a:solidFill>
                  <a:schemeClr val="bg1">
                    <a:lumMod val="75000"/>
                  </a:schemeClr>
                </a:solidFill>
              </a:rPr>
              <a:t> 议题要</a:t>
            </a:r>
            <a:r>
              <a:rPr lang="zh-CN" altLang="en-US" b="1" strike="sngStrike" dirty="0">
                <a:solidFill>
                  <a:schemeClr val="bg1">
                    <a:lumMod val="75000"/>
                  </a:schemeClr>
                </a:solidFill>
              </a:rPr>
              <a:t>立的</a:t>
            </a:r>
            <a:r>
              <a:rPr lang="zh-CN" altLang="en-US" b="1" strike="sngStrike" dirty="0" smtClean="0">
                <a:solidFill>
                  <a:schemeClr val="bg1">
                    <a:lumMod val="75000"/>
                  </a:schemeClr>
                </a:solidFill>
              </a:rPr>
              <a:t>牌坊 </a:t>
            </a:r>
            <a:r>
              <a:rPr lang="zh-CN" altLang="en-US" b="1" dirty="0" smtClean="0"/>
              <a:t>议题</a:t>
            </a:r>
            <a:r>
              <a:rPr lang="zh-CN" altLang="en-US" b="1" dirty="0"/>
              <a:t>的社会意义</a:t>
            </a:r>
            <a:endParaRPr b="1" dirty="0"/>
          </a:p>
        </p:txBody>
      </p:sp>
      <p:sp>
        <p:nvSpPr>
          <p:cNvPr id="6" name="矩形 5"/>
          <p:cNvSpPr/>
          <p:nvPr/>
        </p:nvSpPr>
        <p:spPr>
          <a:xfrm>
            <a:off x="7129668" y="2160730"/>
            <a:ext cx="25444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三十岁的人那么多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水瓶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座也不止几个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这样想的人不少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0009" y="4416021"/>
            <a:ext cx="3507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甲方在分析攻击链接时需细心</a:t>
            </a:r>
            <a:endParaRPr lang="zh-CN" altLang="en-US" sz="2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2433" y="1801892"/>
            <a:ext cx="2544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保护好自己的漏洞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好人好事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为社会稳定做贡献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3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265457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攻击者角度，我们</a:t>
            </a:r>
            <a:r>
              <a:rPr lang="en-US" altLang="en-US" b="1" dirty="0" smtClean="0"/>
              <a:t>不欢迎</a:t>
            </a:r>
            <a:endParaRPr b="1" dirty="0"/>
          </a:p>
        </p:txBody>
      </p:sp>
      <p:sp>
        <p:nvSpPr>
          <p:cNvPr id="8" name="矩形 7"/>
          <p:cNvSpPr/>
          <p:nvPr/>
        </p:nvSpPr>
        <p:spPr>
          <a:xfrm>
            <a:off x="2522413" y="2218931"/>
            <a:ext cx="25444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甲方技术员工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甲方安全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其他安全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研究者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好奇的程序员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7349" y="2225211"/>
            <a:ext cx="25444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右键查看源码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抓包查看代码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重放你的请求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8967" y="4311573"/>
            <a:ext cx="13875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鬼</a:t>
            </a:r>
            <a:endParaRPr lang="zh-CN" altLang="en-US" sz="8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0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102592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防护思路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2413463" y="2491601"/>
            <a:ext cx="70236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</a:t>
            </a:r>
            <a:r>
              <a:rPr lang="en-US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普通网友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在家点击一次链接后快速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中招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鬼的场景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坏坏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的环境、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怪怪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的行为、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慢慢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的分析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</a:t>
            </a: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鬼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拒绝他，骗他，永不欢迎他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虽防不住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但我们要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极大地提高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249159" y="325597"/>
            <a:ext cx="1025922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b="1" dirty="0" smtClean="0"/>
              <a:t>保护流程</a:t>
            </a:r>
            <a:endParaRPr b="1" dirty="0"/>
          </a:p>
        </p:txBody>
      </p:sp>
      <p:sp>
        <p:nvSpPr>
          <p:cNvPr id="5" name="矩形 4"/>
          <p:cNvSpPr/>
          <p:nvPr/>
        </p:nvSpPr>
        <p:spPr>
          <a:xfrm>
            <a:off x="1938529" y="2214913"/>
            <a:ext cx="1903124" cy="203132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非法请求检测：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u="sng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1400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校验是否超时</a:t>
            </a:r>
            <a:endParaRPr lang="en-US" altLang="zh-CN" sz="1400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校验是否一次性</a:t>
            </a:r>
            <a:r>
              <a:rPr lang="en-US" altLang="zh-CN" sz="14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400" b="1" u="sng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（按需求）</a:t>
            </a:r>
            <a:endParaRPr lang="en-US" altLang="zh-CN" sz="1400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u="sng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校验鬼</a:t>
            </a:r>
            <a:r>
              <a:rPr lang="en-US" altLang="zh-CN" sz="1400" b="1" u="sng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400" b="1" u="sng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u="sng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5983" y="5385152"/>
            <a:ext cx="1839228" cy="646331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返回假</a:t>
            </a:r>
            <a:r>
              <a:rPr lang="en-US" altLang="zh-CN" sz="12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种下“鬼”</a:t>
            </a:r>
            <a:r>
              <a:rPr lang="en-US" altLang="zh-CN" sz="12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记录非法</a:t>
            </a:r>
            <a:r>
              <a:rPr lang="en-US" altLang="zh-CN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sp>
        <p:nvSpPr>
          <p:cNvPr id="10" name="矩形 9"/>
          <p:cNvSpPr/>
          <p:nvPr/>
        </p:nvSpPr>
        <p:spPr>
          <a:xfrm>
            <a:off x="3125631" y="5708317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>
            <a:stCxn id="5" idx="2"/>
            <a:endCxn id="9" idx="1"/>
          </p:cNvCxnSpPr>
          <p:nvPr/>
        </p:nvCxnSpPr>
        <p:spPr>
          <a:xfrm rot="16200000" flipH="1">
            <a:off x="3206997" y="3929332"/>
            <a:ext cx="1462080" cy="20958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026012" y="4826103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78171" y="2214913"/>
            <a:ext cx="2046457" cy="203132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</a:t>
            </a: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设备标识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渲染检测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人鬼识别收集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人鬼识别结果签名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肘形连接符 35"/>
          <p:cNvCxnSpPr>
            <a:stCxn id="40" idx="2"/>
            <a:endCxn id="9" idx="3"/>
          </p:cNvCxnSpPr>
          <p:nvPr/>
        </p:nvCxnSpPr>
        <p:spPr>
          <a:xfrm rot="5400000">
            <a:off x="7200988" y="3870461"/>
            <a:ext cx="1462080" cy="22136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516470" y="5708317"/>
            <a:ext cx="8986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校验失败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46721" y="2214913"/>
            <a:ext cx="1984248" cy="2031325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非法请求</a:t>
            </a: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超时检测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重放检测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设备标识</a:t>
            </a:r>
            <a:r>
              <a: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人鬼识别校验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sz="14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sz="14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线箭头连接符 91"/>
          <p:cNvCxnSpPr>
            <a:stCxn id="33" idx="2"/>
            <a:endCxn id="9" idx="0"/>
          </p:cNvCxnSpPr>
          <p:nvPr/>
        </p:nvCxnSpPr>
        <p:spPr>
          <a:xfrm>
            <a:off x="5901400" y="4246238"/>
            <a:ext cx="4197" cy="1138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37049" y="6196577"/>
            <a:ext cx="1265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打入十八层地狱</a:t>
            </a:r>
            <a:endParaRPr lang="en-US" altLang="zh-CN" sz="12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55549" y="1163720"/>
            <a:ext cx="2213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请求层面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拒绝可疑的鬼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673807" y="1396505"/>
            <a:ext cx="58972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612995" y="1155603"/>
            <a:ext cx="1456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浏览器端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人鬼识别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6069731" y="1396505"/>
            <a:ext cx="58972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910833" y="1155603"/>
            <a:ext cx="1239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控请求的防模拟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8278525" y="1368512"/>
            <a:ext cx="589722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78493" y="1135727"/>
            <a:ext cx="1239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自身保护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2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553770" y="417936"/>
            <a:ext cx="28725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DCDEE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请求层面拒绝可疑的鬼</a:t>
            </a:r>
            <a:endParaRPr b="1" dirty="0"/>
          </a:p>
        </p:txBody>
      </p:sp>
      <p:sp>
        <p:nvSpPr>
          <p:cNvPr id="10" name="矩形 9"/>
          <p:cNvSpPr/>
          <p:nvPr/>
        </p:nvSpPr>
        <p:spPr>
          <a:xfrm>
            <a:off x="2504160" y="2085546"/>
            <a:ext cx="7023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非法的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（目标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公司的出口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常见的黑客使用的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（收集、黑客站点的日志）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（技术站点的日志）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符合场景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不欢迎的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鬼</a:t>
            </a:r>
            <a:r>
              <a:rPr lang="en-US" altLang="zh-CN" sz="2000" b="1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evercookie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针对特定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目标发出的</a:t>
            </a:r>
            <a:r>
              <a:rPr lang="en-US" altLang="zh-CN" sz="2000" b="1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1715</Words>
  <Application>Microsoft Office PowerPoint</Application>
  <PresentationFormat>自定义</PresentationFormat>
  <Paragraphs>347</Paragraphs>
  <Slides>24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China</cp:lastModifiedBy>
  <cp:revision>147</cp:revision>
  <dcterms:created xsi:type="dcterms:W3CDTF">2016-11-02T05:49:18Z</dcterms:created>
  <dcterms:modified xsi:type="dcterms:W3CDTF">2016-12-27T03:20:01Z</dcterms:modified>
</cp:coreProperties>
</file>