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7" r:id="rId3"/>
    <p:sldId id="260" r:id="rId4"/>
    <p:sldId id="375" r:id="rId5"/>
    <p:sldId id="376" r:id="rId6"/>
    <p:sldId id="384" r:id="rId7"/>
    <p:sldId id="389" r:id="rId8"/>
    <p:sldId id="390" r:id="rId9"/>
    <p:sldId id="377" r:id="rId11"/>
    <p:sldId id="385" r:id="rId12"/>
    <p:sldId id="391" r:id="rId13"/>
    <p:sldId id="392" r:id="rId14"/>
    <p:sldId id="381" r:id="rId15"/>
    <p:sldId id="386" r:id="rId16"/>
    <p:sldId id="382" r:id="rId17"/>
    <p:sldId id="257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66FF"/>
    <a:srgbClr val="10BA1C"/>
    <a:srgbClr val="CA0000"/>
    <a:srgbClr val="282828"/>
    <a:srgbClr val="CCCCFF"/>
    <a:srgbClr val="0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>
      <p:cViewPr varScale="1">
        <p:scale>
          <a:sx n="44" d="100"/>
          <a:sy n="44" d="100"/>
        </p:scale>
        <p:origin x="1800" y="192"/>
      </p:cViewPr>
      <p:guideLst>
        <p:guide orient="horz" pos="2164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携程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SQL注射</c:v>
                </c:pt>
                <c:pt idx="1">
                  <c:v>逻辑缺陷</c:v>
                </c:pt>
                <c:pt idx="2">
                  <c:v>xss跨站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 c:formatCode="General">
                  <c:v>5</c:v>
                </c:pt>
                <c:pt idx="1" c:formatCode="General">
                  <c:v>28</c:v>
                </c:pt>
                <c:pt idx="2" c:formatCode="General">
                  <c:v>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去哪儿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SQL注射</c:v>
                </c:pt>
                <c:pt idx="1">
                  <c:v>逻辑缺陷</c:v>
                </c:pt>
                <c:pt idx="2">
                  <c:v>xss跨站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 c:formatCode="General">
                  <c:v>5</c:v>
                </c:pt>
                <c:pt idx="1" c:formatCode="General">
                  <c:v>11</c:v>
                </c:pt>
                <c:pt idx="2" c:formatCode="General">
                  <c:v>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同程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5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SQL注射</c:v>
                </c:pt>
                <c:pt idx="1">
                  <c:v>逻辑缺陷</c:v>
                </c:pt>
                <c:pt idx="2">
                  <c:v>xss跨站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 c:formatCode="General">
                  <c:v>28</c:v>
                </c:pt>
                <c:pt idx="1" c:formatCode="General">
                  <c:v>17</c:v>
                </c:pt>
                <c:pt idx="2" c:formatCode="General">
                  <c:v>13</c:v>
                </c:pt>
              </c:numCache>
            </c:numRef>
          </c:val>
          <c:smooth val="0"/>
        </c:ser>
        <c:dLbls>
          <c:dLblPos val="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3776432"/>
        <c:axId val="-2057183200"/>
      </c:lineChart>
      <c:catAx>
        <c:axId val="-2033776432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57183200"/>
        <c:crosses val="autoZero"/>
        <c:auto val="1"/>
        <c:lblAlgn val="ctr"/>
        <c:lblOffset val="100"/>
        <c:tickMarkSkip val="1"/>
        <c:noMultiLvlLbl val="0"/>
      </c:catAx>
      <c:valAx>
        <c:axId val="-2057183200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03377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95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/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6285B-2A02-0A4A-97CA-0849513D67CA}" type="doc">
      <dgm:prSet loTypeId="urn:microsoft.com/office/officeart/2005/8/layout/process5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F7CA315-E00B-4F41-AACA-1DF965841FF6}">
      <dgm:prSet phldrT="[文本]"/>
      <dgm:spPr/>
      <dgm:t>
        <a:bodyPr/>
        <a:lstStyle/>
        <a:p>
          <a:r>
            <a:rPr lang="zh-CN" altLang="en-US" dirty="0" smtClean="0"/>
            <a:t>后台发码</a:t>
          </a:r>
          <a:endParaRPr lang="zh-CN" altLang="en-US" dirty="0"/>
        </a:p>
      </dgm:t>
    </dgm:pt>
    <dgm:pt modelId="{D9EA1298-0769-F04F-A8EE-759EFD8319AC}" type="parTrans" cxnId="{20067EC3-CE7A-4C41-B067-1390257DC63C}">
      <dgm:prSet/>
      <dgm:spPr/>
      <dgm:t>
        <a:bodyPr/>
        <a:lstStyle/>
        <a:p>
          <a:endParaRPr lang="zh-CN" altLang="en-US"/>
        </a:p>
      </dgm:t>
    </dgm:pt>
    <dgm:pt modelId="{45F25D63-F831-D948-B8F2-FF1DD2166E8A}" type="sibTrans" cxnId="{20067EC3-CE7A-4C41-B067-1390257DC63C}">
      <dgm:prSet/>
      <dgm:spPr/>
      <dgm:t>
        <a:bodyPr/>
        <a:lstStyle/>
        <a:p>
          <a:endParaRPr lang="zh-CN" altLang="en-US"/>
        </a:p>
      </dgm:t>
    </dgm:pt>
    <dgm:pt modelId="{E3896ED1-F457-4144-9DE5-0B706DAB9C0D}">
      <dgm:prSet phldrT="[文本]"/>
      <dgm:spPr/>
      <dgm:t>
        <a:bodyPr/>
        <a:lstStyle/>
        <a:p>
          <a:r>
            <a:rPr lang="zh-CN" altLang="en-US" dirty="0" smtClean="0"/>
            <a:t>电话预约</a:t>
          </a:r>
          <a:endParaRPr lang="zh-CN" altLang="en-US" dirty="0"/>
        </a:p>
      </dgm:t>
    </dgm:pt>
    <dgm:pt modelId="{8BE07881-41E0-E647-8714-3B6AAD4BEFC2}" type="parTrans" cxnId="{DBEDA601-AA22-A443-81CB-7536367E2131}">
      <dgm:prSet/>
      <dgm:spPr/>
      <dgm:t>
        <a:bodyPr/>
        <a:lstStyle/>
        <a:p>
          <a:endParaRPr lang="zh-CN" altLang="en-US"/>
        </a:p>
      </dgm:t>
    </dgm:pt>
    <dgm:pt modelId="{9D54CB8E-F6F2-6343-8243-013F8A2BD1A7}" type="sibTrans" cxnId="{DBEDA601-AA22-A443-81CB-7536367E2131}">
      <dgm:prSet/>
      <dgm:spPr/>
      <dgm:t>
        <a:bodyPr/>
        <a:lstStyle/>
        <a:p>
          <a:endParaRPr lang="zh-CN" altLang="en-US"/>
        </a:p>
      </dgm:t>
    </dgm:pt>
    <dgm:pt modelId="{70170701-74F8-0B4B-AD52-6715442F2362}">
      <dgm:prSet phldrT="[文本]"/>
      <dgm:spPr/>
      <dgm:t>
        <a:bodyPr/>
        <a:lstStyle/>
        <a:p>
          <a:r>
            <a:rPr lang="zh-CN" altLang="en-US" dirty="0" smtClean="0"/>
            <a:t>免费入住</a:t>
          </a:r>
          <a:endParaRPr lang="zh-CN" altLang="en-US" dirty="0"/>
        </a:p>
      </dgm:t>
    </dgm:pt>
    <dgm:pt modelId="{908FAB9B-1528-CC4A-80A8-C842F4ED5E56}" type="parTrans" cxnId="{BD5735F0-4F3A-214E-B0B1-C81B9DF35D6F}">
      <dgm:prSet/>
      <dgm:spPr/>
      <dgm:t>
        <a:bodyPr/>
        <a:lstStyle/>
        <a:p>
          <a:endParaRPr lang="zh-CN" altLang="en-US"/>
        </a:p>
      </dgm:t>
    </dgm:pt>
    <dgm:pt modelId="{1F62DA2B-D6CD-3A4A-A463-3E60374D9601}" type="sibTrans" cxnId="{BD5735F0-4F3A-214E-B0B1-C81B9DF35D6F}">
      <dgm:prSet/>
      <dgm:spPr/>
      <dgm:t>
        <a:bodyPr/>
        <a:lstStyle/>
        <a:p>
          <a:endParaRPr lang="zh-CN" altLang="en-US"/>
        </a:p>
      </dgm:t>
    </dgm:pt>
    <dgm:pt modelId="{FD298FAE-8C1C-B44D-8001-6DF33215808D}">
      <dgm:prSet/>
      <dgm:spPr/>
      <dgm:t>
        <a:bodyPr/>
        <a:lstStyle/>
        <a:p>
          <a:r>
            <a:rPr lang="zh-CN" altLang="en-US" dirty="0" smtClean="0"/>
            <a:t>找到漏洞，渗透后台，熟悉业务流程，并发送辅助码。</a:t>
          </a:r>
          <a:endParaRPr lang="zh-CN" altLang="en-US" dirty="0"/>
        </a:p>
      </dgm:t>
    </dgm:pt>
    <dgm:pt modelId="{005EF6C6-F579-7C48-9009-157EE984139A}" type="parTrans" cxnId="{144BCF51-1163-4148-9F37-14B0392667A6}">
      <dgm:prSet/>
      <dgm:spPr/>
      <dgm:t>
        <a:bodyPr/>
        <a:lstStyle/>
        <a:p>
          <a:endParaRPr lang="zh-CN" altLang="en-US"/>
        </a:p>
      </dgm:t>
    </dgm:pt>
    <dgm:pt modelId="{078CAAA3-A30E-9547-B309-2364FB117790}" type="sibTrans" cxnId="{144BCF51-1163-4148-9F37-14B0392667A6}">
      <dgm:prSet/>
      <dgm:spPr/>
      <dgm:t>
        <a:bodyPr/>
        <a:lstStyle/>
        <a:p>
          <a:endParaRPr lang="zh-CN" altLang="en-US"/>
        </a:p>
      </dgm:t>
    </dgm:pt>
    <dgm:pt modelId="{C937C0CD-9283-0E4C-851A-B8931EFD7C7E}">
      <dgm:prSet/>
      <dgm:spPr/>
      <dgm:t>
        <a:bodyPr/>
        <a:lstStyle/>
        <a:p>
          <a:r>
            <a:rPr lang="zh-CN" altLang="en-US" dirty="0" smtClean="0"/>
            <a:t>啪啪啪啪</a:t>
          </a:r>
          <a:endParaRPr lang="zh-CN" altLang="en-US" dirty="0"/>
        </a:p>
      </dgm:t>
    </dgm:pt>
    <dgm:pt modelId="{0ADAC6FA-C1C2-5F4F-9BB0-FD0A0D4E3610}" type="parTrans" cxnId="{A7232F4F-5C72-F944-80EC-ADCCE06B23EA}">
      <dgm:prSet/>
      <dgm:spPr/>
      <dgm:t>
        <a:bodyPr/>
        <a:lstStyle/>
        <a:p>
          <a:endParaRPr lang="zh-CN" altLang="en-US"/>
        </a:p>
      </dgm:t>
    </dgm:pt>
    <dgm:pt modelId="{EE43A56C-C7E1-9A44-985C-D9CA52B97BDD}" type="sibTrans" cxnId="{A7232F4F-5C72-F944-80EC-ADCCE06B23EA}">
      <dgm:prSet/>
      <dgm:spPr/>
      <dgm:t>
        <a:bodyPr/>
        <a:lstStyle/>
        <a:p>
          <a:endParaRPr lang="zh-CN" altLang="en-US"/>
        </a:p>
      </dgm:t>
    </dgm:pt>
    <dgm:pt modelId="{EB3D694F-EACA-DD47-8D16-9C76D6D94604}" type="pres">
      <dgm:prSet presAssocID="{5576285B-2A02-0A4A-97CA-0849513D67C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648175-BF79-6D43-9754-00B5497F830E}" type="pres">
      <dgm:prSet presAssocID="{9F7CA315-E00B-4F41-AACA-1DF965841FF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D01B5-5BBC-C343-B139-CA563634C047}" type="pres">
      <dgm:prSet presAssocID="{45F25D63-F831-D948-B8F2-FF1DD2166E8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6AC0301-A700-CD4F-9A87-DEA68841BBE4}" type="pres">
      <dgm:prSet presAssocID="{45F25D63-F831-D948-B8F2-FF1DD2166E8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A34129C-8CC9-344C-A57E-C857B4F5F46A}" type="pres">
      <dgm:prSet presAssocID="{E3896ED1-F457-4144-9DE5-0B706DAB9C0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3DC274-A7D8-F541-963E-B6D57714F9D4}" type="pres">
      <dgm:prSet presAssocID="{9D54CB8E-F6F2-6343-8243-013F8A2BD1A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5CADC91-0712-404E-9E17-FDD8BC9ECFDF}" type="pres">
      <dgm:prSet presAssocID="{9D54CB8E-F6F2-6343-8243-013F8A2BD1A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CF63E43C-7A10-5E44-BA32-8421AB8ABE46}" type="pres">
      <dgm:prSet presAssocID="{70170701-74F8-0B4B-AD52-6715442F236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12C1A-118E-1C43-8660-8D3D58F9DB9E}" type="pres">
      <dgm:prSet presAssocID="{1F62DA2B-D6CD-3A4A-A463-3E60374D960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34E1884-A636-244A-A8E9-5F1CD35A4980}" type="pres">
      <dgm:prSet presAssocID="{1F62DA2B-D6CD-3A4A-A463-3E60374D960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2D16ADA1-C94C-8B42-9C28-E7ABD5D1D64E}" type="pres">
      <dgm:prSet presAssocID="{C937C0CD-9283-0E4C-851A-B8931EFD7C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A4A1D8-42D1-E74D-9442-1887D3C655F5}" type="presOf" srcId="{9D54CB8E-F6F2-6343-8243-013F8A2BD1A7}" destId="{303DC274-A7D8-F541-963E-B6D57714F9D4}" srcOrd="0" destOrd="0" presId="urn:microsoft.com/office/officeart/2005/8/layout/process5"/>
    <dgm:cxn modelId="{BD5735F0-4F3A-214E-B0B1-C81B9DF35D6F}" srcId="{5576285B-2A02-0A4A-97CA-0849513D67CA}" destId="{70170701-74F8-0B4B-AD52-6715442F2362}" srcOrd="2" destOrd="0" parTransId="{908FAB9B-1528-CC4A-80A8-C842F4ED5E56}" sibTransId="{1F62DA2B-D6CD-3A4A-A463-3E60374D9601}"/>
    <dgm:cxn modelId="{8975EE1F-68BA-5F48-9643-017AA3FA0CD6}" type="presOf" srcId="{FD298FAE-8C1C-B44D-8001-6DF33215808D}" destId="{2B648175-BF79-6D43-9754-00B5497F830E}" srcOrd="0" destOrd="1" presId="urn:microsoft.com/office/officeart/2005/8/layout/process5"/>
    <dgm:cxn modelId="{947A5B18-5BE2-CA41-9C86-E0EA15EFDCEF}" type="presOf" srcId="{C937C0CD-9283-0E4C-851A-B8931EFD7C7E}" destId="{2D16ADA1-C94C-8B42-9C28-E7ABD5D1D64E}" srcOrd="0" destOrd="0" presId="urn:microsoft.com/office/officeart/2005/8/layout/process5"/>
    <dgm:cxn modelId="{DE37675C-AE25-F649-B37C-4B96D0E4B30F}" type="presOf" srcId="{70170701-74F8-0B4B-AD52-6715442F2362}" destId="{CF63E43C-7A10-5E44-BA32-8421AB8ABE46}" srcOrd="0" destOrd="0" presId="urn:microsoft.com/office/officeart/2005/8/layout/process5"/>
    <dgm:cxn modelId="{6FA9F496-7122-2E4B-994B-679027DBC682}" type="presOf" srcId="{1F62DA2B-D6CD-3A4A-A463-3E60374D9601}" destId="{E34E1884-A636-244A-A8E9-5F1CD35A4980}" srcOrd="1" destOrd="0" presId="urn:microsoft.com/office/officeart/2005/8/layout/process5"/>
    <dgm:cxn modelId="{20067EC3-CE7A-4C41-B067-1390257DC63C}" srcId="{5576285B-2A02-0A4A-97CA-0849513D67CA}" destId="{9F7CA315-E00B-4F41-AACA-1DF965841FF6}" srcOrd="0" destOrd="0" parTransId="{D9EA1298-0769-F04F-A8EE-759EFD8319AC}" sibTransId="{45F25D63-F831-D948-B8F2-FF1DD2166E8A}"/>
    <dgm:cxn modelId="{7DDF4BBF-1DE4-B546-BBE8-F8987556C054}" type="presOf" srcId="{9F7CA315-E00B-4F41-AACA-1DF965841FF6}" destId="{2B648175-BF79-6D43-9754-00B5497F830E}" srcOrd="0" destOrd="0" presId="urn:microsoft.com/office/officeart/2005/8/layout/process5"/>
    <dgm:cxn modelId="{1C4EF247-E0C2-3E4C-B92A-7329E98D2EAD}" type="presOf" srcId="{45F25D63-F831-D948-B8F2-FF1DD2166E8A}" destId="{4AFD01B5-5BBC-C343-B139-CA563634C047}" srcOrd="0" destOrd="0" presId="urn:microsoft.com/office/officeart/2005/8/layout/process5"/>
    <dgm:cxn modelId="{28C938D1-2983-A54C-9679-0B7D8A553C9D}" type="presOf" srcId="{E3896ED1-F457-4144-9DE5-0B706DAB9C0D}" destId="{0A34129C-8CC9-344C-A57E-C857B4F5F46A}" srcOrd="0" destOrd="0" presId="urn:microsoft.com/office/officeart/2005/8/layout/process5"/>
    <dgm:cxn modelId="{144BCF51-1163-4148-9F37-14B0392667A6}" srcId="{9F7CA315-E00B-4F41-AACA-1DF965841FF6}" destId="{FD298FAE-8C1C-B44D-8001-6DF33215808D}" srcOrd="0" destOrd="0" parTransId="{005EF6C6-F579-7C48-9009-157EE984139A}" sibTransId="{078CAAA3-A30E-9547-B309-2364FB117790}"/>
    <dgm:cxn modelId="{A4B5CB48-E278-6C4C-AED5-FC2B839A7065}" type="presOf" srcId="{9D54CB8E-F6F2-6343-8243-013F8A2BD1A7}" destId="{E5CADC91-0712-404E-9E17-FDD8BC9ECFDF}" srcOrd="1" destOrd="0" presId="urn:microsoft.com/office/officeart/2005/8/layout/process5"/>
    <dgm:cxn modelId="{DBEDA601-AA22-A443-81CB-7536367E2131}" srcId="{5576285B-2A02-0A4A-97CA-0849513D67CA}" destId="{E3896ED1-F457-4144-9DE5-0B706DAB9C0D}" srcOrd="1" destOrd="0" parTransId="{8BE07881-41E0-E647-8714-3B6AAD4BEFC2}" sibTransId="{9D54CB8E-F6F2-6343-8243-013F8A2BD1A7}"/>
    <dgm:cxn modelId="{D7E4051B-1FFB-B549-9DF0-F3208B90C0D6}" type="presOf" srcId="{45F25D63-F831-D948-B8F2-FF1DD2166E8A}" destId="{E6AC0301-A700-CD4F-9A87-DEA68841BBE4}" srcOrd="1" destOrd="0" presId="urn:microsoft.com/office/officeart/2005/8/layout/process5"/>
    <dgm:cxn modelId="{4B88F3E3-8DFA-0945-99E1-8FC67D16189A}" type="presOf" srcId="{5576285B-2A02-0A4A-97CA-0849513D67CA}" destId="{EB3D694F-EACA-DD47-8D16-9C76D6D94604}" srcOrd="0" destOrd="0" presId="urn:microsoft.com/office/officeart/2005/8/layout/process5"/>
    <dgm:cxn modelId="{0B4F1B9D-9EBC-124D-A51E-E098F7076DA3}" type="presOf" srcId="{1F62DA2B-D6CD-3A4A-A463-3E60374D9601}" destId="{A7912C1A-118E-1C43-8660-8D3D58F9DB9E}" srcOrd="0" destOrd="0" presId="urn:microsoft.com/office/officeart/2005/8/layout/process5"/>
    <dgm:cxn modelId="{A7232F4F-5C72-F944-80EC-ADCCE06B23EA}" srcId="{5576285B-2A02-0A4A-97CA-0849513D67CA}" destId="{C937C0CD-9283-0E4C-851A-B8931EFD7C7E}" srcOrd="3" destOrd="0" parTransId="{0ADAC6FA-C1C2-5F4F-9BB0-FD0A0D4E3610}" sibTransId="{EE43A56C-C7E1-9A44-985C-D9CA52B97BDD}"/>
    <dgm:cxn modelId="{2C776AB0-46EC-2143-BB1D-B1AF70A194CC}" type="presParOf" srcId="{EB3D694F-EACA-DD47-8D16-9C76D6D94604}" destId="{2B648175-BF79-6D43-9754-00B5497F830E}" srcOrd="0" destOrd="0" presId="urn:microsoft.com/office/officeart/2005/8/layout/process5"/>
    <dgm:cxn modelId="{DD0C8CE8-A615-A84B-B005-57CB671D37D0}" type="presParOf" srcId="{EB3D694F-EACA-DD47-8D16-9C76D6D94604}" destId="{4AFD01B5-5BBC-C343-B139-CA563634C047}" srcOrd="1" destOrd="0" presId="urn:microsoft.com/office/officeart/2005/8/layout/process5"/>
    <dgm:cxn modelId="{56A168EA-0929-7F44-87A0-4E69DC53C4CE}" type="presParOf" srcId="{4AFD01B5-5BBC-C343-B139-CA563634C047}" destId="{E6AC0301-A700-CD4F-9A87-DEA68841BBE4}" srcOrd="0" destOrd="0" presId="urn:microsoft.com/office/officeart/2005/8/layout/process5"/>
    <dgm:cxn modelId="{0362B677-B6B1-C249-8711-983DF9A02FB9}" type="presParOf" srcId="{EB3D694F-EACA-DD47-8D16-9C76D6D94604}" destId="{0A34129C-8CC9-344C-A57E-C857B4F5F46A}" srcOrd="2" destOrd="0" presId="urn:microsoft.com/office/officeart/2005/8/layout/process5"/>
    <dgm:cxn modelId="{632596F0-CD2A-BD44-83B2-8BC49A5AB92A}" type="presParOf" srcId="{EB3D694F-EACA-DD47-8D16-9C76D6D94604}" destId="{303DC274-A7D8-F541-963E-B6D57714F9D4}" srcOrd="3" destOrd="0" presId="urn:microsoft.com/office/officeart/2005/8/layout/process5"/>
    <dgm:cxn modelId="{559F2C31-B213-1B46-A741-D6DAC13133C4}" type="presParOf" srcId="{303DC274-A7D8-F541-963E-B6D57714F9D4}" destId="{E5CADC91-0712-404E-9E17-FDD8BC9ECFDF}" srcOrd="0" destOrd="0" presId="urn:microsoft.com/office/officeart/2005/8/layout/process5"/>
    <dgm:cxn modelId="{9ED79006-D68D-4445-82E4-B3BEA0AFB1E6}" type="presParOf" srcId="{EB3D694F-EACA-DD47-8D16-9C76D6D94604}" destId="{CF63E43C-7A10-5E44-BA32-8421AB8ABE46}" srcOrd="4" destOrd="0" presId="urn:microsoft.com/office/officeart/2005/8/layout/process5"/>
    <dgm:cxn modelId="{098D2FBA-3199-754D-93AF-C4D0362EC6F2}" type="presParOf" srcId="{EB3D694F-EACA-DD47-8D16-9C76D6D94604}" destId="{A7912C1A-118E-1C43-8660-8D3D58F9DB9E}" srcOrd="5" destOrd="0" presId="urn:microsoft.com/office/officeart/2005/8/layout/process5"/>
    <dgm:cxn modelId="{ADA3F3BC-3348-434E-B14B-A30786D80E31}" type="presParOf" srcId="{A7912C1A-118E-1C43-8660-8D3D58F9DB9E}" destId="{E34E1884-A636-244A-A8E9-5F1CD35A4980}" srcOrd="0" destOrd="0" presId="urn:microsoft.com/office/officeart/2005/8/layout/process5"/>
    <dgm:cxn modelId="{DF5C647A-4F96-5749-86CB-0CAC80C9187B}" type="presParOf" srcId="{EB3D694F-EACA-DD47-8D16-9C76D6D94604}" destId="{2D16ADA1-C94C-8B42-9C28-E7ABD5D1D64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0" name=""/>
      <dsp:cNvGrpSpPr/>
    </dsp:nvGrpSpPr>
    <dsp:grpSpPr>
      <a:xfrm>
        <a:off x="0" y="0"/>
        <a:ext cx="8128000" cy="5418667"/>
        <a:chOff x="0" y="0"/>
        <a:chExt cx="0" cy="0"/>
      </a:xfrm>
    </dsp:grpSpPr>
    <dsp:sp>
      <dsp:nvSpPr>
        <dsp:cNvPr id="1" name="圆角矩形 0"/>
        <dsp:cNvSpPr/>
      </dsp:nvSpPr>
      <dsp:spPr>
        <a:xfrm>
          <a:off x="1587" y="1058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后台发码</a:t>
          </a:r>
          <a:endParaRPr lang="zh-CN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 smtClean="0"/>
            <a:t>找到漏洞，渗透后台，熟悉业务流程，并发送辅助码。</a:t>
          </a:r>
          <a:endParaRPr lang="zh-CN" altLang="en-US" sz="2300" kern="1200" dirty="0"/>
        </a:p>
      </dsp:txBody>
      <dsp:txXfrm>
        <a:off x="61079" y="60550"/>
        <a:ext cx="3266359" cy="1912222"/>
      </dsp:txXfrm>
    </dsp:sp>
    <dsp:sp>
      <dsp:nvSpPr>
        <dsp:cNvPr id="2" name="右箭头 1"/>
        <dsp:cNvSpPr/>
      </dsp:nvSpPr>
      <dsp:spPr>
        <a:xfrm>
          <a:off x="3684841" y="596879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684841" y="764792"/>
        <a:ext cx="502384" cy="503739"/>
      </dsp:txXfrm>
    </dsp:sp>
    <dsp:sp>
      <dsp:nvSpPr>
        <dsp:cNvPr id="3" name="圆角矩形 2"/>
        <dsp:cNvSpPr/>
      </dsp:nvSpPr>
      <dsp:spPr>
        <a:xfrm>
          <a:off x="4741068" y="1058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783652"/>
                <a:satOff val="5744"/>
                <a:lumOff val="-100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83652"/>
                <a:satOff val="5744"/>
                <a:lumOff val="-100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83652"/>
                <a:satOff val="5744"/>
                <a:lumOff val="-100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电话预约</a:t>
          </a:r>
          <a:endParaRPr lang="zh-CN" altLang="en-US" sz="3000" kern="1200" dirty="0"/>
        </a:p>
      </dsp:txBody>
      <dsp:txXfrm>
        <a:off x="4800560" y="60550"/>
        <a:ext cx="3266359" cy="1912222"/>
      </dsp:txXfrm>
    </dsp:sp>
    <dsp:sp>
      <dsp:nvSpPr>
        <dsp:cNvPr id="4" name="右箭头 3"/>
        <dsp:cNvSpPr/>
      </dsp:nvSpPr>
      <dsp:spPr>
        <a:xfrm rot="5400000">
          <a:off x="6074894" y="2269238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675477"/>
                <a:satOff val="8616"/>
                <a:lumOff val="-150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75477"/>
                <a:satOff val="8616"/>
                <a:lumOff val="-150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75477"/>
                <a:satOff val="8616"/>
                <a:lumOff val="-150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-5400000">
        <a:off x="6181871" y="2330174"/>
        <a:ext cx="503739" cy="502384"/>
      </dsp:txXfrm>
    </dsp:sp>
    <dsp:sp>
      <dsp:nvSpPr>
        <dsp:cNvPr id="5" name="圆角矩形 4"/>
        <dsp:cNvSpPr/>
      </dsp:nvSpPr>
      <dsp:spPr>
        <a:xfrm>
          <a:off x="4741068" y="3386402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567303"/>
                <a:satOff val="11489"/>
                <a:lumOff val="-201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67303"/>
                <a:satOff val="11489"/>
                <a:lumOff val="-201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67303"/>
                <a:satOff val="11489"/>
                <a:lumOff val="-201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免费入住</a:t>
          </a:r>
          <a:endParaRPr lang="zh-CN" altLang="en-US" sz="3000" kern="1200" dirty="0"/>
        </a:p>
      </dsp:txBody>
      <dsp:txXfrm>
        <a:off x="4800560" y="3445894"/>
        <a:ext cx="3266359" cy="1912222"/>
      </dsp:txXfrm>
    </dsp:sp>
    <dsp:sp>
      <dsp:nvSpPr>
        <dsp:cNvPr id="6" name="右箭头 5"/>
        <dsp:cNvSpPr/>
      </dsp:nvSpPr>
      <dsp:spPr>
        <a:xfrm rot="10800000">
          <a:off x="3725465" y="3982222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1350954"/>
                <a:satOff val="17233"/>
                <a:lumOff val="-301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350954"/>
                <a:satOff val="17233"/>
                <a:lumOff val="-301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350954"/>
                <a:satOff val="17233"/>
                <a:lumOff val="-301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10800000">
        <a:off x="3940773" y="4150135"/>
        <a:ext cx="502384" cy="503739"/>
      </dsp:txXfrm>
    </dsp:sp>
    <dsp:sp>
      <dsp:nvSpPr>
        <dsp:cNvPr id="7" name="圆角矩形 6"/>
        <dsp:cNvSpPr/>
      </dsp:nvSpPr>
      <dsp:spPr>
        <a:xfrm>
          <a:off x="1587" y="3386402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350954"/>
                <a:satOff val="17233"/>
                <a:lumOff val="-301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350954"/>
                <a:satOff val="17233"/>
                <a:lumOff val="-301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350954"/>
                <a:satOff val="17233"/>
                <a:lumOff val="-301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啪啪啪啪</a:t>
          </a:r>
          <a:endParaRPr lang="zh-CN" altLang="en-US" sz="3000" kern="1200" dirty="0"/>
        </a:p>
      </dsp:txBody>
      <dsp:txXfrm>
        <a:off x="61079" y="3445894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037EC0CC-7EB5-8345-929E-414DA93E7709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F318C6F8-1BFD-784D-ACAC-1FD340378830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7EC0CC-7EB5-8345-929E-414DA93E770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8C6F8-1BFD-784D-ACAC-1FD34037883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450850"/>
            <a:ext cx="1214438" cy="450850"/>
          </a:xfrm>
          <a:prstGeom prst="rect">
            <a:avLst/>
          </a:pr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7" name="矩形 7"/>
          <p:cNvSpPr>
            <a:spLocks noChangeArrowheads="1"/>
          </p:cNvSpPr>
          <p:nvPr/>
        </p:nvSpPr>
        <p:spPr bwMode="auto">
          <a:xfrm>
            <a:off x="1214438" y="450850"/>
            <a:ext cx="10977562" cy="450850"/>
          </a:xfrm>
          <a:prstGeom prst="rect">
            <a:avLst/>
          </a:prstGeom>
          <a:solidFill>
            <a:srgbClr val="737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8" name="直角三角形 8"/>
          <p:cNvSpPr>
            <a:spLocks noChangeArrowheads="1"/>
          </p:cNvSpPr>
          <p:nvPr/>
        </p:nvSpPr>
        <p:spPr bwMode="auto">
          <a:xfrm>
            <a:off x="11782425" y="352425"/>
            <a:ext cx="107950" cy="74613"/>
          </a:xfrm>
          <a:prstGeom prst="rtTriangle">
            <a:avLst/>
          </a:prstGeom>
          <a:solidFill>
            <a:srgbClr val="F8F8F8">
              <a:alpha val="8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zh-CN" b="1" i="1">
              <a:solidFill>
                <a:srgbClr val="F9F9F9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 rot="16200000">
            <a:off x="11129169" y="343694"/>
            <a:ext cx="633412" cy="673100"/>
          </a:xfrm>
          <a:custGeom>
            <a:avLst/>
            <a:gdLst>
              <a:gd name="T0" fmla="*/ 0 w 4732299"/>
              <a:gd name="T1" fmla="*/ 0 h 655200"/>
              <a:gd name="T2" fmla="*/ 4732299 w 4732299"/>
              <a:gd name="T3" fmla="*/ 655200 h 655200"/>
            </a:gdLst>
            <a:ahLst/>
            <a:cxnLst/>
            <a:rect l="T0" t="T1" r="T2" b="T3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rgbClr val="FFFFFF">
              <a:alpha val="8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zh-CN" b="1" i="1">
              <a:solidFill>
                <a:srgbClr val="F9F9F9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109325" y="463550"/>
            <a:ext cx="67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fld id="{430523D3-D6F2-5747-B992-6F419BF6FE70}" type="slidenum">
              <a:rPr lang="zh-CN" altLang="en-US" sz="2400">
                <a:solidFill>
                  <a:srgbClr val="2EA7E0"/>
                </a:solidFill>
                <a:ea typeface="Arial Unicode MS" charset="0"/>
                <a:sym typeface="Arial" charset="0"/>
              </a:rPr>
            </a:fld>
            <a:r>
              <a:rPr lang="zh-CN" altLang="en-US" sz="2400">
                <a:solidFill>
                  <a:srgbClr val="2EA7E0"/>
                </a:solidFill>
                <a:ea typeface="Arial Unicode MS" charset="0"/>
                <a:sym typeface="Arial" charset="0"/>
              </a:rPr>
              <a:t> </a:t>
            </a:r>
            <a:endParaRPr lang="zh-CN" altLang="en-US" sz="2400" b="1">
              <a:solidFill>
                <a:srgbClr val="2EA7E0"/>
              </a:solidFill>
              <a:ea typeface="Arial Unicode MS" charset="0"/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微软雅黑" charset="0"/>
          <a:sym typeface="Calibri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tiff"/><Relationship Id="rId3" Type="http://schemas.openxmlformats.org/officeDocument/2006/relationships/image" Target="../media/image8.jpeg"/><Relationship Id="rId2" Type="http://schemas.openxmlformats.org/officeDocument/2006/relationships/hyperlink" Target="http://teliss.blog.163.com/" TargetMode="External"/><Relationship Id="rId1" Type="http://schemas.openxmlformats.org/officeDocument/2006/relationships/hyperlink" Target="http://weibo.com/teli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4"/>
          <p:cNvSpPr>
            <a:spLocks noChangeArrowheads="1"/>
          </p:cNvSpPr>
          <p:nvPr/>
        </p:nvSpPr>
        <p:spPr bwMode="auto">
          <a:xfrm>
            <a:off x="406400" y="1641475"/>
            <a:ext cx="1128077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600" b="1" dirty="0" smtClean="0">
                <a:solidFill>
                  <a:srgbClr val="008DCA"/>
                </a:solidFill>
                <a:latin typeface="微软雅黑" charset="0"/>
                <a:ea typeface="微软雅黑" charset="0"/>
                <a:sym typeface="微软雅黑" charset="0"/>
              </a:rPr>
              <a:t>在线旅游的安全现状</a:t>
            </a:r>
            <a:endParaRPr lang="zh-CN" altLang="en-US" sz="9600" b="1" dirty="0">
              <a:solidFill>
                <a:srgbClr val="008DCA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3075" name="圆角矩形 3"/>
          <p:cNvSpPr>
            <a:spLocks noChangeArrowheads="1"/>
          </p:cNvSpPr>
          <p:nvPr/>
        </p:nvSpPr>
        <p:spPr bwMode="auto">
          <a:xfrm>
            <a:off x="673100" y="749300"/>
            <a:ext cx="1831975" cy="501650"/>
          </a:xfrm>
          <a:prstGeom prst="roundRect">
            <a:avLst>
              <a:gd name="adj" fmla="val 5468"/>
            </a:avLst>
          </a:prstGeom>
          <a:solidFill>
            <a:srgbClr val="1D8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网络尖刀团队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1113" y="4151313"/>
            <a:ext cx="12215812" cy="2693987"/>
          </a:xfrm>
          <a:prstGeom prst="flowChartProcess">
            <a:avLst/>
          </a:pr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圆角矩形 4"/>
          <p:cNvSpPr>
            <a:spLocks noChangeArrowheads="1"/>
          </p:cNvSpPr>
          <p:nvPr/>
        </p:nvSpPr>
        <p:spPr bwMode="auto">
          <a:xfrm>
            <a:off x="3405188" y="5919788"/>
            <a:ext cx="5448300" cy="609600"/>
          </a:xfrm>
          <a:prstGeom prst="roundRect">
            <a:avLst>
              <a:gd name="adj" fmla="val 7292"/>
            </a:avLst>
          </a:prstGeom>
          <a:solidFill>
            <a:srgbClr val="FFFFFF">
              <a:alpha val="31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知安天下、网络尖刀创始人、同程旅游安全工程师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971925" y="5051425"/>
            <a:ext cx="4311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吴永丰</a:t>
            </a:r>
            <a:endParaRPr lang="zh-CN" altLang="en-US" sz="28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第三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    在线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旅游行业的漏洞经典回顾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3590" y="1199421"/>
            <a:ext cx="11734800" cy="469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9940" y="1405953"/>
            <a:ext cx="11722100" cy="4495800"/>
          </a:xfrm>
          <a:prstGeom prst="rect">
            <a:avLst/>
          </a:prstGeom>
        </p:spPr>
      </p:pic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第三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    在线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旅游行业的漏洞经典回顾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414713"/>
            <a:ext cx="12192000" cy="3429000"/>
          </a:xfrm>
          <a:prstGeom prst="rect">
            <a:avLst/>
          </a:pr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43" name="Freeform 6"/>
          <p:cNvSpPr>
            <a:spLocks noEditPoints="1" noChangeArrowheads="1"/>
          </p:cNvSpPr>
          <p:nvPr/>
        </p:nvSpPr>
        <p:spPr bwMode="auto">
          <a:xfrm>
            <a:off x="4373563" y="3429000"/>
            <a:ext cx="3444875" cy="1730375"/>
          </a:xfrm>
          <a:custGeom>
            <a:avLst/>
            <a:gdLst>
              <a:gd name="T0" fmla="*/ 48 w 13537"/>
              <a:gd name="T1" fmla="*/ 24 h 6793"/>
              <a:gd name="T2" fmla="*/ 68 w 13537"/>
              <a:gd name="T3" fmla="*/ 542 h 6793"/>
              <a:gd name="T4" fmla="*/ 126 w 13537"/>
              <a:gd name="T5" fmla="*/ 1048 h 6793"/>
              <a:gd name="T6" fmla="*/ 260 w 13537"/>
              <a:gd name="T7" fmla="*/ 1705 h 6793"/>
              <a:gd name="T8" fmla="*/ 577 w 13537"/>
              <a:gd name="T9" fmla="*/ 2641 h 6793"/>
              <a:gd name="T10" fmla="*/ 1022 w 13537"/>
              <a:gd name="T11" fmla="*/ 3510 h 6793"/>
              <a:gd name="T12" fmla="*/ 1583 w 13537"/>
              <a:gd name="T13" fmla="*/ 4300 h 6793"/>
              <a:gd name="T14" fmla="*/ 2250 w 13537"/>
              <a:gd name="T15" fmla="*/ 5000 h 6793"/>
              <a:gd name="T16" fmla="*/ 3012 w 13537"/>
              <a:gd name="T17" fmla="*/ 5598 h 6793"/>
              <a:gd name="T18" fmla="*/ 3855 w 13537"/>
              <a:gd name="T19" fmla="*/ 6083 h 6793"/>
              <a:gd name="T20" fmla="*/ 4771 w 13537"/>
              <a:gd name="T21" fmla="*/ 6443 h 6793"/>
              <a:gd name="T22" fmla="*/ 5579 w 13537"/>
              <a:gd name="T23" fmla="*/ 6640 h 6793"/>
              <a:gd name="T24" fmla="*/ 6082 w 13537"/>
              <a:gd name="T25" fmla="*/ 6710 h 6793"/>
              <a:gd name="T26" fmla="*/ 6595 w 13537"/>
              <a:gd name="T27" fmla="*/ 6743 h 6793"/>
              <a:gd name="T28" fmla="*/ 7115 w 13537"/>
              <a:gd name="T29" fmla="*/ 6736 h 6793"/>
              <a:gd name="T30" fmla="*/ 7625 w 13537"/>
              <a:gd name="T31" fmla="*/ 6691 h 6793"/>
              <a:gd name="T32" fmla="*/ 8123 w 13537"/>
              <a:gd name="T33" fmla="*/ 6608 h 6793"/>
              <a:gd name="T34" fmla="*/ 9080 w 13537"/>
              <a:gd name="T35" fmla="*/ 6337 h 6793"/>
              <a:gd name="T36" fmla="*/ 9973 w 13537"/>
              <a:gd name="T37" fmla="*/ 5934 h 6793"/>
              <a:gd name="T38" fmla="*/ 10790 w 13537"/>
              <a:gd name="T39" fmla="*/ 5410 h 6793"/>
              <a:gd name="T40" fmla="*/ 11521 w 13537"/>
              <a:gd name="T41" fmla="*/ 4776 h 6793"/>
              <a:gd name="T42" fmla="*/ 12154 w 13537"/>
              <a:gd name="T43" fmla="*/ 4045 h 6793"/>
              <a:gd name="T44" fmla="*/ 12678 w 13537"/>
              <a:gd name="T45" fmla="*/ 3227 h 6793"/>
              <a:gd name="T46" fmla="*/ 13081 w 13537"/>
              <a:gd name="T47" fmla="*/ 2335 h 6793"/>
              <a:gd name="T48" fmla="*/ 13353 w 13537"/>
              <a:gd name="T49" fmla="*/ 1378 h 6793"/>
              <a:gd name="T50" fmla="*/ 13435 w 13537"/>
              <a:gd name="T51" fmla="*/ 880 h 6793"/>
              <a:gd name="T52" fmla="*/ 13480 w 13537"/>
              <a:gd name="T53" fmla="*/ 370 h 6793"/>
              <a:gd name="T54" fmla="*/ 13513 w 13537"/>
              <a:gd name="T55" fmla="*/ 48 h 6793"/>
              <a:gd name="T56" fmla="*/ 13530 w 13537"/>
              <a:gd name="T57" fmla="*/ 8 h 6793"/>
              <a:gd name="T58" fmla="*/ 13528 w 13537"/>
              <a:gd name="T59" fmla="*/ 373 h 6793"/>
              <a:gd name="T60" fmla="*/ 13482 w 13537"/>
              <a:gd name="T61" fmla="*/ 887 h 6793"/>
              <a:gd name="T62" fmla="*/ 13399 w 13537"/>
              <a:gd name="T63" fmla="*/ 1389 h 6793"/>
              <a:gd name="T64" fmla="*/ 13126 w 13537"/>
              <a:gd name="T65" fmla="*/ 2352 h 6793"/>
              <a:gd name="T66" fmla="*/ 12720 w 13537"/>
              <a:gd name="T67" fmla="*/ 3251 h 6793"/>
              <a:gd name="T68" fmla="*/ 12192 w 13537"/>
              <a:gd name="T69" fmla="*/ 4075 h 6793"/>
              <a:gd name="T70" fmla="*/ 11554 w 13537"/>
              <a:gd name="T71" fmla="*/ 4811 h 6793"/>
              <a:gd name="T72" fmla="*/ 10818 w 13537"/>
              <a:gd name="T73" fmla="*/ 5449 h 6793"/>
              <a:gd name="T74" fmla="*/ 9994 w 13537"/>
              <a:gd name="T75" fmla="*/ 5976 h 6793"/>
              <a:gd name="T76" fmla="*/ 9095 w 13537"/>
              <a:gd name="T77" fmla="*/ 6382 h 6793"/>
              <a:gd name="T78" fmla="*/ 8132 w 13537"/>
              <a:gd name="T79" fmla="*/ 6656 h 6793"/>
              <a:gd name="T80" fmla="*/ 7630 w 13537"/>
              <a:gd name="T81" fmla="*/ 6739 h 6793"/>
              <a:gd name="T82" fmla="*/ 7116 w 13537"/>
              <a:gd name="T83" fmla="*/ 6784 h 6793"/>
              <a:gd name="T84" fmla="*/ 6594 w 13537"/>
              <a:gd name="T85" fmla="*/ 6791 h 6793"/>
              <a:gd name="T86" fmla="*/ 6076 w 13537"/>
              <a:gd name="T87" fmla="*/ 6758 h 6793"/>
              <a:gd name="T88" fmla="*/ 5570 w 13537"/>
              <a:gd name="T89" fmla="*/ 6687 h 6793"/>
              <a:gd name="T90" fmla="*/ 4755 w 13537"/>
              <a:gd name="T91" fmla="*/ 6488 h 6793"/>
              <a:gd name="T92" fmla="*/ 3834 w 13537"/>
              <a:gd name="T93" fmla="*/ 6125 h 6793"/>
              <a:gd name="T94" fmla="*/ 2984 w 13537"/>
              <a:gd name="T95" fmla="*/ 5637 h 6793"/>
              <a:gd name="T96" fmla="*/ 2217 w 13537"/>
              <a:gd name="T97" fmla="*/ 5034 h 6793"/>
              <a:gd name="T98" fmla="*/ 1545 w 13537"/>
              <a:gd name="T99" fmla="*/ 4330 h 6793"/>
              <a:gd name="T100" fmla="*/ 980 w 13537"/>
              <a:gd name="T101" fmla="*/ 3534 h 6793"/>
              <a:gd name="T102" fmla="*/ 532 w 13537"/>
              <a:gd name="T103" fmla="*/ 2659 h 6793"/>
              <a:gd name="T104" fmla="*/ 213 w 13537"/>
              <a:gd name="T105" fmla="*/ 1715 h 6793"/>
              <a:gd name="T106" fmla="*/ 78 w 13537"/>
              <a:gd name="T107" fmla="*/ 1055 h 6793"/>
              <a:gd name="T108" fmla="*/ 20 w 13537"/>
              <a:gd name="T109" fmla="*/ 545 h 6793"/>
              <a:gd name="T110" fmla="*/ 0 w 13537"/>
              <a:gd name="T111" fmla="*/ 25 h 6793"/>
              <a:gd name="T112" fmla="*/ 6768 w 13537"/>
              <a:gd name="T113" fmla="*/ 0 h 67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37"/>
              <a:gd name="T172" fmla="*/ 0 h 6793"/>
              <a:gd name="T173" fmla="*/ 13537 w 13537"/>
              <a:gd name="T174" fmla="*/ 6793 h 679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37" h="6793">
                <a:moveTo>
                  <a:pt x="6768" y="48"/>
                </a:moveTo>
                <a:lnTo>
                  <a:pt x="24" y="48"/>
                </a:lnTo>
                <a:lnTo>
                  <a:pt x="48" y="24"/>
                </a:lnTo>
                <a:lnTo>
                  <a:pt x="50" y="198"/>
                </a:lnTo>
                <a:lnTo>
                  <a:pt x="57" y="371"/>
                </a:lnTo>
                <a:lnTo>
                  <a:pt x="68" y="542"/>
                </a:lnTo>
                <a:lnTo>
                  <a:pt x="83" y="712"/>
                </a:lnTo>
                <a:lnTo>
                  <a:pt x="102" y="881"/>
                </a:lnTo>
                <a:lnTo>
                  <a:pt x="126" y="1048"/>
                </a:lnTo>
                <a:lnTo>
                  <a:pt x="153" y="1215"/>
                </a:lnTo>
                <a:lnTo>
                  <a:pt x="185" y="1379"/>
                </a:lnTo>
                <a:lnTo>
                  <a:pt x="260" y="1705"/>
                </a:lnTo>
                <a:lnTo>
                  <a:pt x="351" y="2024"/>
                </a:lnTo>
                <a:lnTo>
                  <a:pt x="456" y="2336"/>
                </a:lnTo>
                <a:lnTo>
                  <a:pt x="577" y="2641"/>
                </a:lnTo>
                <a:lnTo>
                  <a:pt x="711" y="2939"/>
                </a:lnTo>
                <a:lnTo>
                  <a:pt x="860" y="3229"/>
                </a:lnTo>
                <a:lnTo>
                  <a:pt x="1022" y="3510"/>
                </a:lnTo>
                <a:lnTo>
                  <a:pt x="1196" y="3783"/>
                </a:lnTo>
                <a:lnTo>
                  <a:pt x="1384" y="4046"/>
                </a:lnTo>
                <a:lnTo>
                  <a:pt x="1583" y="4300"/>
                </a:lnTo>
                <a:lnTo>
                  <a:pt x="1794" y="4544"/>
                </a:lnTo>
                <a:lnTo>
                  <a:pt x="2017" y="4777"/>
                </a:lnTo>
                <a:lnTo>
                  <a:pt x="2250" y="5000"/>
                </a:lnTo>
                <a:lnTo>
                  <a:pt x="2494" y="5211"/>
                </a:lnTo>
                <a:lnTo>
                  <a:pt x="2748" y="5410"/>
                </a:lnTo>
                <a:lnTo>
                  <a:pt x="3012" y="5598"/>
                </a:lnTo>
                <a:lnTo>
                  <a:pt x="3284" y="5772"/>
                </a:lnTo>
                <a:lnTo>
                  <a:pt x="3566" y="5934"/>
                </a:lnTo>
                <a:lnTo>
                  <a:pt x="3855" y="6083"/>
                </a:lnTo>
                <a:lnTo>
                  <a:pt x="4153" y="6217"/>
                </a:lnTo>
                <a:lnTo>
                  <a:pt x="4458" y="6337"/>
                </a:lnTo>
                <a:lnTo>
                  <a:pt x="4771" y="6443"/>
                </a:lnTo>
                <a:lnTo>
                  <a:pt x="5090" y="6534"/>
                </a:lnTo>
                <a:lnTo>
                  <a:pt x="5415" y="6609"/>
                </a:lnTo>
                <a:lnTo>
                  <a:pt x="5579" y="6640"/>
                </a:lnTo>
                <a:lnTo>
                  <a:pt x="5745" y="6668"/>
                </a:lnTo>
                <a:lnTo>
                  <a:pt x="5913" y="6691"/>
                </a:lnTo>
                <a:lnTo>
                  <a:pt x="6082" y="6710"/>
                </a:lnTo>
                <a:lnTo>
                  <a:pt x="6252" y="6725"/>
                </a:lnTo>
                <a:lnTo>
                  <a:pt x="6423" y="6736"/>
                </a:lnTo>
                <a:lnTo>
                  <a:pt x="6595" y="6743"/>
                </a:lnTo>
                <a:lnTo>
                  <a:pt x="6769" y="6745"/>
                </a:lnTo>
                <a:lnTo>
                  <a:pt x="6942" y="6743"/>
                </a:lnTo>
                <a:lnTo>
                  <a:pt x="7115" y="6736"/>
                </a:lnTo>
                <a:lnTo>
                  <a:pt x="7286" y="6725"/>
                </a:lnTo>
                <a:lnTo>
                  <a:pt x="7456" y="6710"/>
                </a:lnTo>
                <a:lnTo>
                  <a:pt x="7625" y="6691"/>
                </a:lnTo>
                <a:lnTo>
                  <a:pt x="7792" y="6667"/>
                </a:lnTo>
                <a:lnTo>
                  <a:pt x="7959" y="6640"/>
                </a:lnTo>
                <a:lnTo>
                  <a:pt x="8123" y="6608"/>
                </a:lnTo>
                <a:lnTo>
                  <a:pt x="8449" y="6533"/>
                </a:lnTo>
                <a:lnTo>
                  <a:pt x="8768" y="6443"/>
                </a:lnTo>
                <a:lnTo>
                  <a:pt x="9080" y="6337"/>
                </a:lnTo>
                <a:lnTo>
                  <a:pt x="9385" y="6217"/>
                </a:lnTo>
                <a:lnTo>
                  <a:pt x="9683" y="6082"/>
                </a:lnTo>
                <a:lnTo>
                  <a:pt x="9973" y="5934"/>
                </a:lnTo>
                <a:lnTo>
                  <a:pt x="10254" y="5772"/>
                </a:lnTo>
                <a:lnTo>
                  <a:pt x="10527" y="5597"/>
                </a:lnTo>
                <a:lnTo>
                  <a:pt x="10790" y="5410"/>
                </a:lnTo>
                <a:lnTo>
                  <a:pt x="11044" y="5210"/>
                </a:lnTo>
                <a:lnTo>
                  <a:pt x="11288" y="4999"/>
                </a:lnTo>
                <a:lnTo>
                  <a:pt x="11521" y="4776"/>
                </a:lnTo>
                <a:lnTo>
                  <a:pt x="11744" y="4543"/>
                </a:lnTo>
                <a:lnTo>
                  <a:pt x="11955" y="4299"/>
                </a:lnTo>
                <a:lnTo>
                  <a:pt x="12154" y="4045"/>
                </a:lnTo>
                <a:lnTo>
                  <a:pt x="12342" y="3782"/>
                </a:lnTo>
                <a:lnTo>
                  <a:pt x="12516" y="3509"/>
                </a:lnTo>
                <a:lnTo>
                  <a:pt x="12678" y="3227"/>
                </a:lnTo>
                <a:lnTo>
                  <a:pt x="12827" y="2938"/>
                </a:lnTo>
                <a:lnTo>
                  <a:pt x="12961" y="2640"/>
                </a:lnTo>
                <a:lnTo>
                  <a:pt x="13081" y="2335"/>
                </a:lnTo>
                <a:lnTo>
                  <a:pt x="13187" y="2023"/>
                </a:lnTo>
                <a:lnTo>
                  <a:pt x="13278" y="1703"/>
                </a:lnTo>
                <a:lnTo>
                  <a:pt x="13353" y="1378"/>
                </a:lnTo>
                <a:lnTo>
                  <a:pt x="13384" y="1214"/>
                </a:lnTo>
                <a:lnTo>
                  <a:pt x="13412" y="1048"/>
                </a:lnTo>
                <a:lnTo>
                  <a:pt x="13435" y="880"/>
                </a:lnTo>
                <a:lnTo>
                  <a:pt x="13454" y="711"/>
                </a:lnTo>
                <a:lnTo>
                  <a:pt x="13469" y="541"/>
                </a:lnTo>
                <a:lnTo>
                  <a:pt x="13480" y="370"/>
                </a:lnTo>
                <a:lnTo>
                  <a:pt x="13487" y="198"/>
                </a:lnTo>
                <a:lnTo>
                  <a:pt x="13489" y="24"/>
                </a:lnTo>
                <a:lnTo>
                  <a:pt x="13513" y="48"/>
                </a:lnTo>
                <a:lnTo>
                  <a:pt x="6768" y="48"/>
                </a:lnTo>
                <a:close/>
                <a:moveTo>
                  <a:pt x="13513" y="0"/>
                </a:moveTo>
                <a:cubicBezTo>
                  <a:pt x="13519" y="0"/>
                  <a:pt x="13526" y="3"/>
                  <a:pt x="13530" y="8"/>
                </a:cubicBezTo>
                <a:cubicBezTo>
                  <a:pt x="13535" y="12"/>
                  <a:pt x="13537" y="18"/>
                  <a:pt x="13537" y="25"/>
                </a:cubicBezTo>
                <a:lnTo>
                  <a:pt x="13535" y="199"/>
                </a:lnTo>
                <a:lnTo>
                  <a:pt x="13528" y="373"/>
                </a:lnTo>
                <a:lnTo>
                  <a:pt x="13517" y="546"/>
                </a:lnTo>
                <a:lnTo>
                  <a:pt x="13502" y="717"/>
                </a:lnTo>
                <a:lnTo>
                  <a:pt x="13482" y="887"/>
                </a:lnTo>
                <a:lnTo>
                  <a:pt x="13459" y="1056"/>
                </a:lnTo>
                <a:lnTo>
                  <a:pt x="13431" y="1223"/>
                </a:lnTo>
                <a:lnTo>
                  <a:pt x="13399" y="1389"/>
                </a:lnTo>
                <a:lnTo>
                  <a:pt x="13324" y="1717"/>
                </a:lnTo>
                <a:lnTo>
                  <a:pt x="13232" y="2038"/>
                </a:lnTo>
                <a:lnTo>
                  <a:pt x="13126" y="2352"/>
                </a:lnTo>
                <a:lnTo>
                  <a:pt x="13005" y="2660"/>
                </a:lnTo>
                <a:lnTo>
                  <a:pt x="12869" y="2959"/>
                </a:lnTo>
                <a:lnTo>
                  <a:pt x="12720" y="3251"/>
                </a:lnTo>
                <a:lnTo>
                  <a:pt x="12557" y="3535"/>
                </a:lnTo>
                <a:lnTo>
                  <a:pt x="12381" y="3809"/>
                </a:lnTo>
                <a:lnTo>
                  <a:pt x="12192" y="4075"/>
                </a:lnTo>
                <a:lnTo>
                  <a:pt x="11991" y="4330"/>
                </a:lnTo>
                <a:lnTo>
                  <a:pt x="11778" y="4576"/>
                </a:lnTo>
                <a:lnTo>
                  <a:pt x="11554" y="4811"/>
                </a:lnTo>
                <a:lnTo>
                  <a:pt x="11319" y="5035"/>
                </a:lnTo>
                <a:lnTo>
                  <a:pt x="11074" y="5248"/>
                </a:lnTo>
                <a:lnTo>
                  <a:pt x="10818" y="5449"/>
                </a:lnTo>
                <a:lnTo>
                  <a:pt x="10552" y="5637"/>
                </a:lnTo>
                <a:lnTo>
                  <a:pt x="10278" y="5813"/>
                </a:lnTo>
                <a:lnTo>
                  <a:pt x="9994" y="5976"/>
                </a:lnTo>
                <a:lnTo>
                  <a:pt x="9702" y="6126"/>
                </a:lnTo>
                <a:lnTo>
                  <a:pt x="9403" y="6261"/>
                </a:lnTo>
                <a:lnTo>
                  <a:pt x="9095" y="6382"/>
                </a:lnTo>
                <a:lnTo>
                  <a:pt x="8781" y="6489"/>
                </a:lnTo>
                <a:lnTo>
                  <a:pt x="8459" y="6580"/>
                </a:lnTo>
                <a:lnTo>
                  <a:pt x="8132" y="6656"/>
                </a:lnTo>
                <a:lnTo>
                  <a:pt x="7966" y="6687"/>
                </a:lnTo>
                <a:lnTo>
                  <a:pt x="7799" y="6715"/>
                </a:lnTo>
                <a:lnTo>
                  <a:pt x="7630" y="6739"/>
                </a:lnTo>
                <a:lnTo>
                  <a:pt x="7460" y="6758"/>
                </a:lnTo>
                <a:lnTo>
                  <a:pt x="7289" y="6773"/>
                </a:lnTo>
                <a:lnTo>
                  <a:pt x="7116" y="6784"/>
                </a:lnTo>
                <a:lnTo>
                  <a:pt x="6943" y="6791"/>
                </a:lnTo>
                <a:lnTo>
                  <a:pt x="6768" y="6793"/>
                </a:lnTo>
                <a:lnTo>
                  <a:pt x="6594" y="6791"/>
                </a:lnTo>
                <a:lnTo>
                  <a:pt x="6420" y="6784"/>
                </a:lnTo>
                <a:lnTo>
                  <a:pt x="6247" y="6773"/>
                </a:lnTo>
                <a:lnTo>
                  <a:pt x="6076" y="6758"/>
                </a:lnTo>
                <a:lnTo>
                  <a:pt x="5906" y="6738"/>
                </a:lnTo>
                <a:lnTo>
                  <a:pt x="5738" y="6715"/>
                </a:lnTo>
                <a:lnTo>
                  <a:pt x="5570" y="6687"/>
                </a:lnTo>
                <a:lnTo>
                  <a:pt x="5404" y="6655"/>
                </a:lnTo>
                <a:lnTo>
                  <a:pt x="5076" y="6580"/>
                </a:lnTo>
                <a:lnTo>
                  <a:pt x="4755" y="6488"/>
                </a:lnTo>
                <a:lnTo>
                  <a:pt x="4441" y="6382"/>
                </a:lnTo>
                <a:lnTo>
                  <a:pt x="4133" y="6261"/>
                </a:lnTo>
                <a:lnTo>
                  <a:pt x="3834" y="6125"/>
                </a:lnTo>
                <a:lnTo>
                  <a:pt x="3542" y="5976"/>
                </a:lnTo>
                <a:lnTo>
                  <a:pt x="3258" y="5813"/>
                </a:lnTo>
                <a:lnTo>
                  <a:pt x="2984" y="5637"/>
                </a:lnTo>
                <a:lnTo>
                  <a:pt x="2718" y="5448"/>
                </a:lnTo>
                <a:lnTo>
                  <a:pt x="2463" y="5247"/>
                </a:lnTo>
                <a:lnTo>
                  <a:pt x="2217" y="5034"/>
                </a:lnTo>
                <a:lnTo>
                  <a:pt x="1982" y="4810"/>
                </a:lnTo>
                <a:lnTo>
                  <a:pt x="1758" y="4575"/>
                </a:lnTo>
                <a:lnTo>
                  <a:pt x="1545" y="4330"/>
                </a:lnTo>
                <a:lnTo>
                  <a:pt x="1344" y="4074"/>
                </a:lnTo>
                <a:lnTo>
                  <a:pt x="1156" y="3808"/>
                </a:lnTo>
                <a:lnTo>
                  <a:pt x="980" y="3534"/>
                </a:lnTo>
                <a:lnTo>
                  <a:pt x="817" y="3250"/>
                </a:lnTo>
                <a:lnTo>
                  <a:pt x="667" y="2958"/>
                </a:lnTo>
                <a:lnTo>
                  <a:pt x="532" y="2659"/>
                </a:lnTo>
                <a:lnTo>
                  <a:pt x="411" y="2351"/>
                </a:lnTo>
                <a:lnTo>
                  <a:pt x="304" y="2037"/>
                </a:lnTo>
                <a:lnTo>
                  <a:pt x="213" y="1715"/>
                </a:lnTo>
                <a:lnTo>
                  <a:pt x="138" y="1388"/>
                </a:lnTo>
                <a:lnTo>
                  <a:pt x="106" y="1222"/>
                </a:lnTo>
                <a:lnTo>
                  <a:pt x="78" y="1055"/>
                </a:lnTo>
                <a:lnTo>
                  <a:pt x="55" y="886"/>
                </a:lnTo>
                <a:lnTo>
                  <a:pt x="35" y="716"/>
                </a:lnTo>
                <a:lnTo>
                  <a:pt x="20" y="545"/>
                </a:lnTo>
                <a:lnTo>
                  <a:pt x="9" y="372"/>
                </a:lnTo>
                <a:lnTo>
                  <a:pt x="2" y="199"/>
                </a:lnTo>
                <a:lnTo>
                  <a:pt x="0" y="25"/>
                </a:lnTo>
                <a:cubicBezTo>
                  <a:pt x="0" y="18"/>
                  <a:pt x="3" y="12"/>
                  <a:pt x="7" y="8"/>
                </a:cubicBezTo>
                <a:cubicBezTo>
                  <a:pt x="12" y="3"/>
                  <a:pt x="18" y="0"/>
                  <a:pt x="24" y="0"/>
                </a:cubicBezTo>
                <a:lnTo>
                  <a:pt x="6768" y="0"/>
                </a:lnTo>
                <a:lnTo>
                  <a:pt x="13513" y="0"/>
                </a:lnTo>
                <a:close/>
              </a:path>
            </a:pathLst>
          </a:custGeom>
          <a:solidFill>
            <a:srgbClr val="FFFFFF"/>
          </a:solidFill>
          <a:ln w="635" cap="flat" cmpd="sng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46" name="文本框 23"/>
          <p:cNvSpPr>
            <a:spLocks noChangeArrowheads="1"/>
          </p:cNvSpPr>
          <p:nvPr/>
        </p:nvSpPr>
        <p:spPr bwMode="auto">
          <a:xfrm>
            <a:off x="4279900" y="5173663"/>
            <a:ext cx="485261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第四章 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  <a:sym typeface="Calibri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需要我们解决的问题是什么？</a:t>
            </a:r>
            <a:endParaRPr lang="zh-CN" altLang="en-US" dirty="0"/>
          </a:p>
        </p:txBody>
      </p:sp>
      <p:sp>
        <p:nvSpPr>
          <p:cNvPr id="10247" name="Freeform 5"/>
          <p:cNvSpPr>
            <a:spLocks noChangeArrowheads="1"/>
          </p:cNvSpPr>
          <p:nvPr/>
        </p:nvSpPr>
        <p:spPr bwMode="auto">
          <a:xfrm>
            <a:off x="6096000" y="1704975"/>
            <a:ext cx="860425" cy="1724025"/>
          </a:xfrm>
          <a:custGeom>
            <a:avLst/>
            <a:gdLst>
              <a:gd name="T0" fmla="*/ 0 w 6745"/>
              <a:gd name="T1" fmla="*/ 13488 h 13488"/>
              <a:gd name="T2" fmla="*/ 6745 w 6745"/>
              <a:gd name="T3" fmla="*/ 1807 h 13488"/>
              <a:gd name="T4" fmla="*/ 0 w 6745"/>
              <a:gd name="T5" fmla="*/ 0 h 13488"/>
              <a:gd name="T6" fmla="*/ 0 w 6745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13488"/>
              <a:gd name="T14" fmla="*/ 6745 w 6745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13488">
                <a:moveTo>
                  <a:pt x="0" y="13488"/>
                </a:moveTo>
                <a:lnTo>
                  <a:pt x="6745" y="1807"/>
                </a:lnTo>
                <a:cubicBezTo>
                  <a:pt x="4694" y="623"/>
                  <a:pt x="2368" y="0"/>
                  <a:pt x="0" y="0"/>
                </a:cubicBezTo>
                <a:lnTo>
                  <a:pt x="0" y="13488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48" name="Freeform 6"/>
          <p:cNvSpPr>
            <a:spLocks noEditPoints="1" noChangeArrowheads="1"/>
          </p:cNvSpPr>
          <p:nvPr/>
        </p:nvSpPr>
        <p:spPr bwMode="auto">
          <a:xfrm>
            <a:off x="6089650" y="1698625"/>
            <a:ext cx="873125" cy="1736725"/>
          </a:xfrm>
          <a:custGeom>
            <a:avLst/>
            <a:gdLst>
              <a:gd name="T0" fmla="*/ 7 w 6843"/>
              <a:gd name="T1" fmla="*/ 13512 h 13588"/>
              <a:gd name="T2" fmla="*/ 6769 w 6843"/>
              <a:gd name="T3" fmla="*/ 1897 h 13588"/>
              <a:gd name="T4" fmla="*/ 6382 w 6843"/>
              <a:gd name="T5" fmla="*/ 1682 h 13588"/>
              <a:gd name="T6" fmla="*/ 5990 w 6843"/>
              <a:gd name="T7" fmla="*/ 1480 h 13588"/>
              <a:gd name="T8" fmla="*/ 5592 w 6843"/>
              <a:gd name="T9" fmla="*/ 1292 h 13588"/>
              <a:gd name="T10" fmla="*/ 5188 w 6843"/>
              <a:gd name="T11" fmla="*/ 1117 h 13588"/>
              <a:gd name="T12" fmla="*/ 4780 w 6843"/>
              <a:gd name="T13" fmla="*/ 956 h 13588"/>
              <a:gd name="T14" fmla="*/ 4367 w 6843"/>
              <a:gd name="T15" fmla="*/ 808 h 13588"/>
              <a:gd name="T16" fmla="*/ 3949 w 6843"/>
              <a:gd name="T17" fmla="*/ 674 h 13588"/>
              <a:gd name="T18" fmla="*/ 3527 w 6843"/>
              <a:gd name="T19" fmla="*/ 554 h 13588"/>
              <a:gd name="T20" fmla="*/ 3102 w 6843"/>
              <a:gd name="T21" fmla="*/ 447 h 13588"/>
              <a:gd name="T22" fmla="*/ 2673 w 6843"/>
              <a:gd name="T23" fmla="*/ 354 h 13588"/>
              <a:gd name="T24" fmla="*/ 2241 w 6843"/>
              <a:gd name="T25" fmla="*/ 276 h 13588"/>
              <a:gd name="T26" fmla="*/ 1806 w 6843"/>
              <a:gd name="T27" fmla="*/ 212 h 13588"/>
              <a:gd name="T28" fmla="*/ 1369 w 6843"/>
              <a:gd name="T29" fmla="*/ 161 h 13588"/>
              <a:gd name="T30" fmla="*/ 930 w 6843"/>
              <a:gd name="T31" fmla="*/ 125 h 13588"/>
              <a:gd name="T32" fmla="*/ 490 w 6843"/>
              <a:gd name="T33" fmla="*/ 103 h 13588"/>
              <a:gd name="T34" fmla="*/ 48 w 6843"/>
              <a:gd name="T35" fmla="*/ 96 h 13588"/>
              <a:gd name="T36" fmla="*/ 96 w 6843"/>
              <a:gd name="T37" fmla="*/ 13536 h 13588"/>
              <a:gd name="T38" fmla="*/ 15 w 6843"/>
              <a:gd name="T39" fmla="*/ 14 h 13588"/>
              <a:gd name="T40" fmla="*/ 271 w 6843"/>
              <a:gd name="T41" fmla="*/ 2 h 13588"/>
              <a:gd name="T42" fmla="*/ 716 w 6843"/>
              <a:gd name="T43" fmla="*/ 17 h 13588"/>
              <a:gd name="T44" fmla="*/ 1159 w 6843"/>
              <a:gd name="T45" fmla="*/ 46 h 13588"/>
              <a:gd name="T46" fmla="*/ 1600 w 6843"/>
              <a:gd name="T47" fmla="*/ 89 h 13588"/>
              <a:gd name="T48" fmla="*/ 2039 w 6843"/>
              <a:gd name="T49" fmla="*/ 147 h 13588"/>
              <a:gd name="T50" fmla="*/ 2475 w 6843"/>
              <a:gd name="T51" fmla="*/ 219 h 13588"/>
              <a:gd name="T52" fmla="*/ 2908 w 6843"/>
              <a:gd name="T53" fmla="*/ 306 h 13588"/>
              <a:gd name="T54" fmla="*/ 3338 w 6843"/>
              <a:gd name="T55" fmla="*/ 406 h 13588"/>
              <a:gd name="T56" fmla="*/ 3766 w 6843"/>
              <a:gd name="T57" fmla="*/ 520 h 13588"/>
              <a:gd name="T58" fmla="*/ 4188 w 6843"/>
              <a:gd name="T59" fmla="*/ 648 h 13588"/>
              <a:gd name="T60" fmla="*/ 4606 w 6843"/>
              <a:gd name="T61" fmla="*/ 790 h 13588"/>
              <a:gd name="T62" fmla="*/ 5020 w 6843"/>
              <a:gd name="T63" fmla="*/ 946 h 13588"/>
              <a:gd name="T64" fmla="*/ 5430 w 6843"/>
              <a:gd name="T65" fmla="*/ 1115 h 13588"/>
              <a:gd name="T66" fmla="*/ 5833 w 6843"/>
              <a:gd name="T67" fmla="*/ 1298 h 13588"/>
              <a:gd name="T68" fmla="*/ 6231 w 6843"/>
              <a:gd name="T69" fmla="*/ 1494 h 13588"/>
              <a:gd name="T70" fmla="*/ 6624 w 6843"/>
              <a:gd name="T71" fmla="*/ 1704 h 13588"/>
              <a:gd name="T72" fmla="*/ 6839 w 6843"/>
              <a:gd name="T73" fmla="*/ 1842 h 13588"/>
              <a:gd name="T74" fmla="*/ 90 w 6843"/>
              <a:gd name="T75" fmla="*/ 13560 h 13588"/>
              <a:gd name="T76" fmla="*/ 0 w 6843"/>
              <a:gd name="T77" fmla="*/ 13536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3"/>
              <a:gd name="T118" fmla="*/ 0 h 13588"/>
              <a:gd name="T119" fmla="*/ 6843 w 6843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3" h="13588">
                <a:moveTo>
                  <a:pt x="96" y="13536"/>
                </a:moveTo>
                <a:lnTo>
                  <a:pt x="7" y="13512"/>
                </a:lnTo>
                <a:lnTo>
                  <a:pt x="6751" y="1831"/>
                </a:lnTo>
                <a:lnTo>
                  <a:pt x="6769" y="1897"/>
                </a:lnTo>
                <a:lnTo>
                  <a:pt x="6576" y="1787"/>
                </a:lnTo>
                <a:lnTo>
                  <a:pt x="6382" y="1682"/>
                </a:lnTo>
                <a:lnTo>
                  <a:pt x="6187" y="1580"/>
                </a:lnTo>
                <a:lnTo>
                  <a:pt x="5990" y="1480"/>
                </a:lnTo>
                <a:lnTo>
                  <a:pt x="5792" y="1385"/>
                </a:lnTo>
                <a:lnTo>
                  <a:pt x="5592" y="1292"/>
                </a:lnTo>
                <a:lnTo>
                  <a:pt x="5391" y="1203"/>
                </a:lnTo>
                <a:lnTo>
                  <a:pt x="5188" y="1117"/>
                </a:lnTo>
                <a:lnTo>
                  <a:pt x="4985" y="1035"/>
                </a:lnTo>
                <a:lnTo>
                  <a:pt x="4780" y="956"/>
                </a:lnTo>
                <a:lnTo>
                  <a:pt x="4574" y="881"/>
                </a:lnTo>
                <a:lnTo>
                  <a:pt x="4367" y="808"/>
                </a:lnTo>
                <a:lnTo>
                  <a:pt x="4158" y="740"/>
                </a:lnTo>
                <a:lnTo>
                  <a:pt x="3949" y="674"/>
                </a:lnTo>
                <a:lnTo>
                  <a:pt x="3738" y="612"/>
                </a:lnTo>
                <a:lnTo>
                  <a:pt x="3527" y="554"/>
                </a:lnTo>
                <a:lnTo>
                  <a:pt x="3314" y="499"/>
                </a:lnTo>
                <a:lnTo>
                  <a:pt x="3102" y="447"/>
                </a:lnTo>
                <a:lnTo>
                  <a:pt x="2888" y="399"/>
                </a:lnTo>
                <a:lnTo>
                  <a:pt x="2673" y="354"/>
                </a:lnTo>
                <a:lnTo>
                  <a:pt x="2457" y="314"/>
                </a:lnTo>
                <a:lnTo>
                  <a:pt x="2241" y="276"/>
                </a:lnTo>
                <a:lnTo>
                  <a:pt x="2024" y="242"/>
                </a:lnTo>
                <a:lnTo>
                  <a:pt x="1806" y="212"/>
                </a:lnTo>
                <a:lnTo>
                  <a:pt x="1588" y="185"/>
                </a:lnTo>
                <a:lnTo>
                  <a:pt x="1369" y="161"/>
                </a:lnTo>
                <a:lnTo>
                  <a:pt x="1150" y="141"/>
                </a:lnTo>
                <a:lnTo>
                  <a:pt x="930" y="125"/>
                </a:lnTo>
                <a:lnTo>
                  <a:pt x="710" y="112"/>
                </a:lnTo>
                <a:lnTo>
                  <a:pt x="490" y="103"/>
                </a:lnTo>
                <a:lnTo>
                  <a:pt x="269" y="98"/>
                </a:lnTo>
                <a:lnTo>
                  <a:pt x="48" y="96"/>
                </a:lnTo>
                <a:lnTo>
                  <a:pt x="96" y="48"/>
                </a:lnTo>
                <a:lnTo>
                  <a:pt x="96" y="13536"/>
                </a:lnTo>
                <a:close/>
                <a:moveTo>
                  <a:pt x="0" y="48"/>
                </a:moveTo>
                <a:cubicBezTo>
                  <a:pt x="0" y="35"/>
                  <a:pt x="6" y="23"/>
                  <a:pt x="15" y="14"/>
                </a:cubicBezTo>
                <a:cubicBezTo>
                  <a:pt x="24" y="5"/>
                  <a:pt x="36" y="0"/>
                  <a:pt x="49" y="0"/>
                </a:cubicBezTo>
                <a:lnTo>
                  <a:pt x="271" y="2"/>
                </a:lnTo>
                <a:lnTo>
                  <a:pt x="494" y="8"/>
                </a:lnTo>
                <a:lnTo>
                  <a:pt x="716" y="17"/>
                </a:lnTo>
                <a:lnTo>
                  <a:pt x="938" y="29"/>
                </a:lnTo>
                <a:lnTo>
                  <a:pt x="1159" y="46"/>
                </a:lnTo>
                <a:lnTo>
                  <a:pt x="1380" y="66"/>
                </a:lnTo>
                <a:lnTo>
                  <a:pt x="1600" y="89"/>
                </a:lnTo>
                <a:lnTo>
                  <a:pt x="1820" y="116"/>
                </a:lnTo>
                <a:lnTo>
                  <a:pt x="2039" y="147"/>
                </a:lnTo>
                <a:lnTo>
                  <a:pt x="2257" y="181"/>
                </a:lnTo>
                <a:lnTo>
                  <a:pt x="2475" y="219"/>
                </a:lnTo>
                <a:lnTo>
                  <a:pt x="2692" y="260"/>
                </a:lnTo>
                <a:lnTo>
                  <a:pt x="2908" y="306"/>
                </a:lnTo>
                <a:lnTo>
                  <a:pt x="3124" y="354"/>
                </a:lnTo>
                <a:lnTo>
                  <a:pt x="3338" y="406"/>
                </a:lnTo>
                <a:lnTo>
                  <a:pt x="3553" y="461"/>
                </a:lnTo>
                <a:lnTo>
                  <a:pt x="3766" y="520"/>
                </a:lnTo>
                <a:lnTo>
                  <a:pt x="3977" y="583"/>
                </a:lnTo>
                <a:lnTo>
                  <a:pt x="4188" y="648"/>
                </a:lnTo>
                <a:lnTo>
                  <a:pt x="4398" y="718"/>
                </a:lnTo>
                <a:lnTo>
                  <a:pt x="4606" y="790"/>
                </a:lnTo>
                <a:lnTo>
                  <a:pt x="4814" y="866"/>
                </a:lnTo>
                <a:lnTo>
                  <a:pt x="5020" y="946"/>
                </a:lnTo>
                <a:lnTo>
                  <a:pt x="5226" y="1029"/>
                </a:lnTo>
                <a:lnTo>
                  <a:pt x="5430" y="1115"/>
                </a:lnTo>
                <a:lnTo>
                  <a:pt x="5632" y="1205"/>
                </a:lnTo>
                <a:lnTo>
                  <a:pt x="5833" y="1298"/>
                </a:lnTo>
                <a:lnTo>
                  <a:pt x="6033" y="1395"/>
                </a:lnTo>
                <a:lnTo>
                  <a:pt x="6231" y="1494"/>
                </a:lnTo>
                <a:lnTo>
                  <a:pt x="6428" y="1597"/>
                </a:lnTo>
                <a:lnTo>
                  <a:pt x="6624" y="1704"/>
                </a:lnTo>
                <a:lnTo>
                  <a:pt x="6817" y="1813"/>
                </a:lnTo>
                <a:cubicBezTo>
                  <a:pt x="6828" y="1820"/>
                  <a:pt x="6836" y="1830"/>
                  <a:pt x="6839" y="1842"/>
                </a:cubicBezTo>
                <a:cubicBezTo>
                  <a:pt x="6843" y="1855"/>
                  <a:pt x="6841" y="1868"/>
                  <a:pt x="6835" y="1879"/>
                </a:cubicBezTo>
                <a:lnTo>
                  <a:pt x="90" y="13560"/>
                </a:lnTo>
                <a:cubicBezTo>
                  <a:pt x="79" y="13579"/>
                  <a:pt x="57" y="13588"/>
                  <a:pt x="36" y="13583"/>
                </a:cubicBezTo>
                <a:cubicBezTo>
                  <a:pt x="15" y="13577"/>
                  <a:pt x="0" y="13558"/>
                  <a:pt x="0" y="13536"/>
                </a:cubicBez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49" name="Freeform 7"/>
          <p:cNvSpPr>
            <a:spLocks noChangeArrowheads="1"/>
          </p:cNvSpPr>
          <p:nvPr/>
        </p:nvSpPr>
        <p:spPr bwMode="auto">
          <a:xfrm>
            <a:off x="6096000" y="1936750"/>
            <a:ext cx="1492250" cy="1492250"/>
          </a:xfrm>
          <a:custGeom>
            <a:avLst/>
            <a:gdLst>
              <a:gd name="T0" fmla="*/ 0 w 5841"/>
              <a:gd name="T1" fmla="*/ 5840 h 5840"/>
              <a:gd name="T2" fmla="*/ 5841 w 5841"/>
              <a:gd name="T3" fmla="*/ 2468 h 5840"/>
              <a:gd name="T4" fmla="*/ 3373 w 5841"/>
              <a:gd name="T5" fmla="*/ 0 h 5840"/>
              <a:gd name="T6" fmla="*/ 0 w 5841"/>
              <a:gd name="T7" fmla="*/ 5840 h 5840"/>
              <a:gd name="T8" fmla="*/ 0 60000 65536"/>
              <a:gd name="T9" fmla="*/ 0 60000 65536"/>
              <a:gd name="T10" fmla="*/ 0 60000 65536"/>
              <a:gd name="T11" fmla="*/ 0 60000 65536"/>
              <a:gd name="T12" fmla="*/ 0 w 5841"/>
              <a:gd name="T13" fmla="*/ 0 h 5840"/>
              <a:gd name="T14" fmla="*/ 5841 w 5841"/>
              <a:gd name="T15" fmla="*/ 5840 h 5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1" h="5840">
                <a:moveTo>
                  <a:pt x="0" y="5840"/>
                </a:moveTo>
                <a:lnTo>
                  <a:pt x="5841" y="2468"/>
                </a:lnTo>
                <a:cubicBezTo>
                  <a:pt x="5249" y="1443"/>
                  <a:pt x="4398" y="592"/>
                  <a:pt x="3373" y="0"/>
                </a:cubicBezTo>
                <a:lnTo>
                  <a:pt x="0" y="5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0" name="Freeform 8"/>
          <p:cNvSpPr>
            <a:spLocks noEditPoints="1" noChangeArrowheads="1"/>
          </p:cNvSpPr>
          <p:nvPr/>
        </p:nvSpPr>
        <p:spPr bwMode="auto">
          <a:xfrm>
            <a:off x="6089650" y="1930400"/>
            <a:ext cx="1504950" cy="1504950"/>
          </a:xfrm>
          <a:custGeom>
            <a:avLst/>
            <a:gdLst>
              <a:gd name="T0" fmla="*/ 47 w 5892"/>
              <a:gd name="T1" fmla="*/ 5877 h 5892"/>
              <a:gd name="T2" fmla="*/ 14 w 5892"/>
              <a:gd name="T3" fmla="*/ 5845 h 5892"/>
              <a:gd name="T4" fmla="*/ 5855 w 5892"/>
              <a:gd name="T5" fmla="*/ 2473 h 5892"/>
              <a:gd name="T6" fmla="*/ 5847 w 5892"/>
              <a:gd name="T7" fmla="*/ 2506 h 5892"/>
              <a:gd name="T8" fmla="*/ 5791 w 5892"/>
              <a:gd name="T9" fmla="*/ 2410 h 5892"/>
              <a:gd name="T10" fmla="*/ 5733 w 5892"/>
              <a:gd name="T11" fmla="*/ 2316 h 5892"/>
              <a:gd name="T12" fmla="*/ 5613 w 5892"/>
              <a:gd name="T13" fmla="*/ 2130 h 5892"/>
              <a:gd name="T14" fmla="*/ 5488 w 5892"/>
              <a:gd name="T15" fmla="*/ 1949 h 5892"/>
              <a:gd name="T16" fmla="*/ 5357 w 5892"/>
              <a:gd name="T17" fmla="*/ 1773 h 5892"/>
              <a:gd name="T18" fmla="*/ 5220 w 5892"/>
              <a:gd name="T19" fmla="*/ 1601 h 5892"/>
              <a:gd name="T20" fmla="*/ 5078 w 5892"/>
              <a:gd name="T21" fmla="*/ 1433 h 5892"/>
              <a:gd name="T22" fmla="*/ 4931 w 5892"/>
              <a:gd name="T23" fmla="*/ 1271 h 5892"/>
              <a:gd name="T24" fmla="*/ 4778 w 5892"/>
              <a:gd name="T25" fmla="*/ 1113 h 5892"/>
              <a:gd name="T26" fmla="*/ 4621 w 5892"/>
              <a:gd name="T27" fmla="*/ 961 h 5892"/>
              <a:gd name="T28" fmla="*/ 4458 w 5892"/>
              <a:gd name="T29" fmla="*/ 814 h 5892"/>
              <a:gd name="T30" fmla="*/ 4291 w 5892"/>
              <a:gd name="T31" fmla="*/ 671 h 5892"/>
              <a:gd name="T32" fmla="*/ 4119 w 5892"/>
              <a:gd name="T33" fmla="*/ 535 h 5892"/>
              <a:gd name="T34" fmla="*/ 3942 w 5892"/>
              <a:gd name="T35" fmla="*/ 404 h 5892"/>
              <a:gd name="T36" fmla="*/ 3761 w 5892"/>
              <a:gd name="T37" fmla="*/ 278 h 5892"/>
              <a:gd name="T38" fmla="*/ 3576 w 5892"/>
              <a:gd name="T39" fmla="*/ 159 h 5892"/>
              <a:gd name="T40" fmla="*/ 3482 w 5892"/>
              <a:gd name="T41" fmla="*/ 101 h 5892"/>
              <a:gd name="T42" fmla="*/ 3387 w 5892"/>
              <a:gd name="T43" fmla="*/ 45 h 5892"/>
              <a:gd name="T44" fmla="*/ 3420 w 5892"/>
              <a:gd name="T45" fmla="*/ 37 h 5892"/>
              <a:gd name="T46" fmla="*/ 47 w 5892"/>
              <a:gd name="T47" fmla="*/ 5877 h 5892"/>
              <a:gd name="T48" fmla="*/ 3378 w 5892"/>
              <a:gd name="T49" fmla="*/ 13 h 5892"/>
              <a:gd name="T50" fmla="*/ 3393 w 5892"/>
              <a:gd name="T51" fmla="*/ 2 h 5892"/>
              <a:gd name="T52" fmla="*/ 3411 w 5892"/>
              <a:gd name="T53" fmla="*/ 4 h 5892"/>
              <a:gd name="T54" fmla="*/ 3507 w 5892"/>
              <a:gd name="T55" fmla="*/ 60 h 5892"/>
              <a:gd name="T56" fmla="*/ 3602 w 5892"/>
              <a:gd name="T57" fmla="*/ 119 h 5892"/>
              <a:gd name="T58" fmla="*/ 3788 w 5892"/>
              <a:gd name="T59" fmla="*/ 239 h 5892"/>
              <a:gd name="T60" fmla="*/ 3971 w 5892"/>
              <a:gd name="T61" fmla="*/ 365 h 5892"/>
              <a:gd name="T62" fmla="*/ 4149 w 5892"/>
              <a:gd name="T63" fmla="*/ 497 h 5892"/>
              <a:gd name="T64" fmla="*/ 4322 w 5892"/>
              <a:gd name="T65" fmla="*/ 635 h 5892"/>
              <a:gd name="T66" fmla="*/ 4490 w 5892"/>
              <a:gd name="T67" fmla="*/ 778 h 5892"/>
              <a:gd name="T68" fmla="*/ 4654 w 5892"/>
              <a:gd name="T69" fmla="*/ 926 h 5892"/>
              <a:gd name="T70" fmla="*/ 4813 w 5892"/>
              <a:gd name="T71" fmla="*/ 1080 h 5892"/>
              <a:gd name="T72" fmla="*/ 4967 w 5892"/>
              <a:gd name="T73" fmla="*/ 1239 h 5892"/>
              <a:gd name="T74" fmla="*/ 5115 w 5892"/>
              <a:gd name="T75" fmla="*/ 1402 h 5892"/>
              <a:gd name="T76" fmla="*/ 5258 w 5892"/>
              <a:gd name="T77" fmla="*/ 1571 h 5892"/>
              <a:gd name="T78" fmla="*/ 5395 w 5892"/>
              <a:gd name="T79" fmla="*/ 1744 h 5892"/>
              <a:gd name="T80" fmla="*/ 5527 w 5892"/>
              <a:gd name="T81" fmla="*/ 1922 h 5892"/>
              <a:gd name="T82" fmla="*/ 5654 w 5892"/>
              <a:gd name="T83" fmla="*/ 2104 h 5892"/>
              <a:gd name="T84" fmla="*/ 5774 w 5892"/>
              <a:gd name="T85" fmla="*/ 2291 h 5892"/>
              <a:gd name="T86" fmla="*/ 5832 w 5892"/>
              <a:gd name="T87" fmla="*/ 2386 h 5892"/>
              <a:gd name="T88" fmla="*/ 5888 w 5892"/>
              <a:gd name="T89" fmla="*/ 2481 h 5892"/>
              <a:gd name="T90" fmla="*/ 5891 w 5892"/>
              <a:gd name="T91" fmla="*/ 2500 h 5892"/>
              <a:gd name="T92" fmla="*/ 5879 w 5892"/>
              <a:gd name="T93" fmla="*/ 2514 h 5892"/>
              <a:gd name="T94" fmla="*/ 38 w 5892"/>
              <a:gd name="T95" fmla="*/ 5886 h 5892"/>
              <a:gd name="T96" fmla="*/ 9 w 5892"/>
              <a:gd name="T97" fmla="*/ 5882 h 5892"/>
              <a:gd name="T98" fmla="*/ 6 w 5892"/>
              <a:gd name="T99" fmla="*/ 5853 h 5892"/>
              <a:gd name="T100" fmla="*/ 3378 w 5892"/>
              <a:gd name="T101" fmla="*/ 13 h 58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892"/>
              <a:gd name="T154" fmla="*/ 0 h 5892"/>
              <a:gd name="T155" fmla="*/ 5892 w 5892"/>
              <a:gd name="T156" fmla="*/ 5892 h 58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892" h="5892">
                <a:moveTo>
                  <a:pt x="47" y="5877"/>
                </a:moveTo>
                <a:lnTo>
                  <a:pt x="14" y="5845"/>
                </a:lnTo>
                <a:lnTo>
                  <a:pt x="5855" y="2473"/>
                </a:lnTo>
                <a:lnTo>
                  <a:pt x="5847" y="2506"/>
                </a:lnTo>
                <a:lnTo>
                  <a:pt x="5791" y="2410"/>
                </a:lnTo>
                <a:lnTo>
                  <a:pt x="5733" y="2316"/>
                </a:lnTo>
                <a:lnTo>
                  <a:pt x="5613" y="2130"/>
                </a:lnTo>
                <a:lnTo>
                  <a:pt x="5488" y="1949"/>
                </a:lnTo>
                <a:lnTo>
                  <a:pt x="5357" y="1773"/>
                </a:lnTo>
                <a:lnTo>
                  <a:pt x="5220" y="1601"/>
                </a:lnTo>
                <a:lnTo>
                  <a:pt x="5078" y="1433"/>
                </a:lnTo>
                <a:lnTo>
                  <a:pt x="4931" y="1271"/>
                </a:lnTo>
                <a:lnTo>
                  <a:pt x="4778" y="1113"/>
                </a:lnTo>
                <a:lnTo>
                  <a:pt x="4621" y="961"/>
                </a:lnTo>
                <a:lnTo>
                  <a:pt x="4458" y="814"/>
                </a:lnTo>
                <a:lnTo>
                  <a:pt x="4291" y="671"/>
                </a:lnTo>
                <a:lnTo>
                  <a:pt x="4119" y="535"/>
                </a:lnTo>
                <a:lnTo>
                  <a:pt x="3942" y="404"/>
                </a:lnTo>
                <a:lnTo>
                  <a:pt x="3761" y="278"/>
                </a:lnTo>
                <a:lnTo>
                  <a:pt x="3576" y="159"/>
                </a:lnTo>
                <a:lnTo>
                  <a:pt x="3482" y="101"/>
                </a:lnTo>
                <a:lnTo>
                  <a:pt x="3387" y="45"/>
                </a:lnTo>
                <a:lnTo>
                  <a:pt x="3420" y="37"/>
                </a:lnTo>
                <a:lnTo>
                  <a:pt x="47" y="5877"/>
                </a:lnTo>
                <a:close/>
                <a:moveTo>
                  <a:pt x="3378" y="13"/>
                </a:moveTo>
                <a:cubicBezTo>
                  <a:pt x="3381" y="7"/>
                  <a:pt x="3386" y="3"/>
                  <a:pt x="3393" y="2"/>
                </a:cubicBezTo>
                <a:cubicBezTo>
                  <a:pt x="3399" y="0"/>
                  <a:pt x="3405" y="1"/>
                  <a:pt x="3411" y="4"/>
                </a:cubicBezTo>
                <a:lnTo>
                  <a:pt x="3507" y="60"/>
                </a:lnTo>
                <a:lnTo>
                  <a:pt x="3602" y="119"/>
                </a:lnTo>
                <a:lnTo>
                  <a:pt x="3788" y="239"/>
                </a:lnTo>
                <a:lnTo>
                  <a:pt x="3971" y="365"/>
                </a:lnTo>
                <a:lnTo>
                  <a:pt x="4149" y="497"/>
                </a:lnTo>
                <a:lnTo>
                  <a:pt x="4322" y="635"/>
                </a:lnTo>
                <a:lnTo>
                  <a:pt x="4490" y="778"/>
                </a:lnTo>
                <a:lnTo>
                  <a:pt x="4654" y="926"/>
                </a:lnTo>
                <a:lnTo>
                  <a:pt x="4813" y="1080"/>
                </a:lnTo>
                <a:lnTo>
                  <a:pt x="4967" y="1239"/>
                </a:lnTo>
                <a:lnTo>
                  <a:pt x="5115" y="1402"/>
                </a:lnTo>
                <a:lnTo>
                  <a:pt x="5258" y="1571"/>
                </a:lnTo>
                <a:lnTo>
                  <a:pt x="5395" y="1744"/>
                </a:lnTo>
                <a:lnTo>
                  <a:pt x="5527" y="1922"/>
                </a:lnTo>
                <a:lnTo>
                  <a:pt x="5654" y="2104"/>
                </a:lnTo>
                <a:lnTo>
                  <a:pt x="5774" y="2291"/>
                </a:lnTo>
                <a:lnTo>
                  <a:pt x="5832" y="2386"/>
                </a:lnTo>
                <a:lnTo>
                  <a:pt x="5888" y="2481"/>
                </a:lnTo>
                <a:cubicBezTo>
                  <a:pt x="5891" y="2487"/>
                  <a:pt x="5892" y="2493"/>
                  <a:pt x="5891" y="2500"/>
                </a:cubicBezTo>
                <a:cubicBezTo>
                  <a:pt x="5889" y="2506"/>
                  <a:pt x="5885" y="2511"/>
                  <a:pt x="5879" y="2514"/>
                </a:cubicBezTo>
                <a:lnTo>
                  <a:pt x="38" y="5886"/>
                </a:lnTo>
                <a:cubicBezTo>
                  <a:pt x="29" y="5892"/>
                  <a:pt x="17" y="5890"/>
                  <a:pt x="9" y="5882"/>
                </a:cubicBezTo>
                <a:cubicBezTo>
                  <a:pt x="2" y="5875"/>
                  <a:pt x="0" y="5863"/>
                  <a:pt x="6" y="5853"/>
                </a:cubicBezTo>
                <a:lnTo>
                  <a:pt x="3378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1" name="Freeform 9"/>
          <p:cNvSpPr>
            <a:spLocks noChangeArrowheads="1"/>
          </p:cNvSpPr>
          <p:nvPr/>
        </p:nvSpPr>
        <p:spPr bwMode="auto">
          <a:xfrm>
            <a:off x="6096000" y="2566988"/>
            <a:ext cx="1724025" cy="862012"/>
          </a:xfrm>
          <a:custGeom>
            <a:avLst/>
            <a:gdLst>
              <a:gd name="T0" fmla="*/ 0 w 6745"/>
              <a:gd name="T1" fmla="*/ 3372 h 3372"/>
              <a:gd name="T2" fmla="*/ 6745 w 6745"/>
              <a:gd name="T3" fmla="*/ 3372 h 3372"/>
              <a:gd name="T4" fmla="*/ 5841 w 6745"/>
              <a:gd name="T5" fmla="*/ 0 h 3372"/>
              <a:gd name="T6" fmla="*/ 0 w 6745"/>
              <a:gd name="T7" fmla="*/ 3372 h 3372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3372"/>
              <a:gd name="T14" fmla="*/ 6745 w 6745"/>
              <a:gd name="T15" fmla="*/ 3372 h 3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3372">
                <a:moveTo>
                  <a:pt x="0" y="3372"/>
                </a:moveTo>
                <a:lnTo>
                  <a:pt x="6745" y="3372"/>
                </a:lnTo>
                <a:cubicBezTo>
                  <a:pt x="6745" y="2189"/>
                  <a:pt x="6433" y="1026"/>
                  <a:pt x="5841" y="0"/>
                </a:cubicBezTo>
                <a:lnTo>
                  <a:pt x="0" y="33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2" name="Freeform 10"/>
          <p:cNvSpPr>
            <a:spLocks noEditPoints="1" noChangeArrowheads="1"/>
          </p:cNvSpPr>
          <p:nvPr/>
        </p:nvSpPr>
        <p:spPr bwMode="auto">
          <a:xfrm>
            <a:off x="6089650" y="2560638"/>
            <a:ext cx="1736725" cy="874712"/>
          </a:xfrm>
          <a:custGeom>
            <a:avLst/>
            <a:gdLst>
              <a:gd name="T0" fmla="*/ 26 w 6795"/>
              <a:gd name="T1" fmla="*/ 3372 h 3420"/>
              <a:gd name="T2" fmla="*/ 6747 w 6795"/>
              <a:gd name="T3" fmla="*/ 3397 h 3420"/>
              <a:gd name="T4" fmla="*/ 6743 w 6795"/>
              <a:gd name="T5" fmla="*/ 3175 h 3420"/>
              <a:gd name="T6" fmla="*/ 6733 w 6795"/>
              <a:gd name="T7" fmla="*/ 2955 h 3420"/>
              <a:gd name="T8" fmla="*/ 6714 w 6795"/>
              <a:gd name="T9" fmla="*/ 2736 h 3420"/>
              <a:gd name="T10" fmla="*/ 6689 w 6795"/>
              <a:gd name="T11" fmla="*/ 2517 h 3420"/>
              <a:gd name="T12" fmla="*/ 6657 w 6795"/>
              <a:gd name="T13" fmla="*/ 2300 h 3420"/>
              <a:gd name="T14" fmla="*/ 6618 w 6795"/>
              <a:gd name="T15" fmla="*/ 2084 h 3420"/>
              <a:gd name="T16" fmla="*/ 6571 w 6795"/>
              <a:gd name="T17" fmla="*/ 1870 h 3420"/>
              <a:gd name="T18" fmla="*/ 6518 w 6795"/>
              <a:gd name="T19" fmla="*/ 1657 h 3420"/>
              <a:gd name="T20" fmla="*/ 6458 w 6795"/>
              <a:gd name="T21" fmla="*/ 1446 h 3420"/>
              <a:gd name="T22" fmla="*/ 6391 w 6795"/>
              <a:gd name="T23" fmla="*/ 1237 h 3420"/>
              <a:gd name="T24" fmla="*/ 6317 w 6795"/>
              <a:gd name="T25" fmla="*/ 1031 h 3420"/>
              <a:gd name="T26" fmla="*/ 6236 w 6795"/>
              <a:gd name="T27" fmla="*/ 826 h 3420"/>
              <a:gd name="T28" fmla="*/ 6149 w 6795"/>
              <a:gd name="T29" fmla="*/ 625 h 3420"/>
              <a:gd name="T30" fmla="*/ 6055 w 6795"/>
              <a:gd name="T31" fmla="*/ 426 h 3420"/>
              <a:gd name="T32" fmla="*/ 5954 w 6795"/>
              <a:gd name="T33" fmla="*/ 229 h 3420"/>
              <a:gd name="T34" fmla="*/ 5847 w 6795"/>
              <a:gd name="T35" fmla="*/ 36 h 3420"/>
              <a:gd name="T36" fmla="*/ 38 w 6795"/>
              <a:gd name="T37" fmla="*/ 3417 h 3420"/>
              <a:gd name="T38" fmla="*/ 5874 w 6795"/>
              <a:gd name="T39" fmla="*/ 1 h 3420"/>
              <a:gd name="T40" fmla="*/ 5943 w 6795"/>
              <a:gd name="T41" fmla="*/ 109 h 3420"/>
              <a:gd name="T42" fmla="*/ 6048 w 6795"/>
              <a:gd name="T43" fmla="*/ 306 h 3420"/>
              <a:gd name="T44" fmla="*/ 6146 w 6795"/>
              <a:gd name="T45" fmla="*/ 505 h 3420"/>
              <a:gd name="T46" fmla="*/ 6238 w 6795"/>
              <a:gd name="T47" fmla="*/ 706 h 3420"/>
              <a:gd name="T48" fmla="*/ 6322 w 6795"/>
              <a:gd name="T49" fmla="*/ 911 h 3420"/>
              <a:gd name="T50" fmla="*/ 6400 w 6795"/>
              <a:gd name="T51" fmla="*/ 1118 h 3420"/>
              <a:gd name="T52" fmla="*/ 6471 w 6795"/>
              <a:gd name="T53" fmla="*/ 1327 h 3420"/>
              <a:gd name="T54" fmla="*/ 6535 w 6795"/>
              <a:gd name="T55" fmla="*/ 1539 h 3420"/>
              <a:gd name="T56" fmla="*/ 6592 w 6795"/>
              <a:gd name="T57" fmla="*/ 1752 h 3420"/>
              <a:gd name="T58" fmla="*/ 6642 w 6795"/>
              <a:gd name="T59" fmla="*/ 1967 h 3420"/>
              <a:gd name="T60" fmla="*/ 6685 w 6795"/>
              <a:gd name="T61" fmla="*/ 2184 h 3420"/>
              <a:gd name="T62" fmla="*/ 6721 w 6795"/>
              <a:gd name="T63" fmla="*/ 2402 h 3420"/>
              <a:gd name="T64" fmla="*/ 6750 w 6795"/>
              <a:gd name="T65" fmla="*/ 2621 h 3420"/>
              <a:gd name="T66" fmla="*/ 6772 w 6795"/>
              <a:gd name="T67" fmla="*/ 2842 h 3420"/>
              <a:gd name="T68" fmla="*/ 6787 w 6795"/>
              <a:gd name="T69" fmla="*/ 3063 h 3420"/>
              <a:gd name="T70" fmla="*/ 6794 w 6795"/>
              <a:gd name="T71" fmla="*/ 3285 h 3420"/>
              <a:gd name="T72" fmla="*/ 6788 w 6795"/>
              <a:gd name="T73" fmla="*/ 3413 h 3420"/>
              <a:gd name="T74" fmla="*/ 26 w 6795"/>
              <a:gd name="T75" fmla="*/ 3420 h 3420"/>
              <a:gd name="T76" fmla="*/ 14 w 6795"/>
              <a:gd name="T77" fmla="*/ 3376 h 34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795"/>
              <a:gd name="T118" fmla="*/ 0 h 3420"/>
              <a:gd name="T119" fmla="*/ 6795 w 6795"/>
              <a:gd name="T120" fmla="*/ 3420 h 342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795" h="3420">
                <a:moveTo>
                  <a:pt x="38" y="3417"/>
                </a:moveTo>
                <a:lnTo>
                  <a:pt x="26" y="3372"/>
                </a:lnTo>
                <a:lnTo>
                  <a:pt x="6771" y="3372"/>
                </a:lnTo>
                <a:lnTo>
                  <a:pt x="6747" y="3397"/>
                </a:lnTo>
                <a:lnTo>
                  <a:pt x="6746" y="3286"/>
                </a:lnTo>
                <a:lnTo>
                  <a:pt x="6743" y="3175"/>
                </a:lnTo>
                <a:lnTo>
                  <a:pt x="6739" y="3065"/>
                </a:lnTo>
                <a:lnTo>
                  <a:pt x="6733" y="2955"/>
                </a:lnTo>
                <a:lnTo>
                  <a:pt x="6724" y="2845"/>
                </a:lnTo>
                <a:lnTo>
                  <a:pt x="6714" y="2736"/>
                </a:lnTo>
                <a:lnTo>
                  <a:pt x="6703" y="2626"/>
                </a:lnTo>
                <a:lnTo>
                  <a:pt x="6689" y="2517"/>
                </a:lnTo>
                <a:lnTo>
                  <a:pt x="6674" y="2409"/>
                </a:lnTo>
                <a:lnTo>
                  <a:pt x="6657" y="2300"/>
                </a:lnTo>
                <a:lnTo>
                  <a:pt x="6638" y="2192"/>
                </a:lnTo>
                <a:lnTo>
                  <a:pt x="6618" y="2084"/>
                </a:lnTo>
                <a:lnTo>
                  <a:pt x="6595" y="1977"/>
                </a:lnTo>
                <a:lnTo>
                  <a:pt x="6571" y="1870"/>
                </a:lnTo>
                <a:lnTo>
                  <a:pt x="6545" y="1763"/>
                </a:lnTo>
                <a:lnTo>
                  <a:pt x="6518" y="1657"/>
                </a:lnTo>
                <a:lnTo>
                  <a:pt x="6489" y="1551"/>
                </a:lnTo>
                <a:lnTo>
                  <a:pt x="6458" y="1446"/>
                </a:lnTo>
                <a:lnTo>
                  <a:pt x="6425" y="1342"/>
                </a:lnTo>
                <a:lnTo>
                  <a:pt x="6391" y="1237"/>
                </a:lnTo>
                <a:lnTo>
                  <a:pt x="6355" y="1134"/>
                </a:lnTo>
                <a:lnTo>
                  <a:pt x="6317" y="1031"/>
                </a:lnTo>
                <a:lnTo>
                  <a:pt x="6277" y="928"/>
                </a:lnTo>
                <a:lnTo>
                  <a:pt x="6236" y="826"/>
                </a:lnTo>
                <a:lnTo>
                  <a:pt x="6193" y="725"/>
                </a:lnTo>
                <a:lnTo>
                  <a:pt x="6149" y="625"/>
                </a:lnTo>
                <a:lnTo>
                  <a:pt x="6102" y="525"/>
                </a:lnTo>
                <a:lnTo>
                  <a:pt x="6055" y="426"/>
                </a:lnTo>
                <a:lnTo>
                  <a:pt x="6005" y="327"/>
                </a:lnTo>
                <a:lnTo>
                  <a:pt x="5954" y="229"/>
                </a:lnTo>
                <a:lnTo>
                  <a:pt x="5901" y="132"/>
                </a:lnTo>
                <a:lnTo>
                  <a:pt x="5847" y="36"/>
                </a:lnTo>
                <a:lnTo>
                  <a:pt x="5879" y="45"/>
                </a:lnTo>
                <a:lnTo>
                  <a:pt x="38" y="3417"/>
                </a:lnTo>
                <a:close/>
                <a:moveTo>
                  <a:pt x="5855" y="4"/>
                </a:moveTo>
                <a:cubicBezTo>
                  <a:pt x="5861" y="0"/>
                  <a:pt x="5868" y="0"/>
                  <a:pt x="5874" y="1"/>
                </a:cubicBezTo>
                <a:cubicBezTo>
                  <a:pt x="5880" y="3"/>
                  <a:pt x="5885" y="7"/>
                  <a:pt x="5888" y="13"/>
                </a:cubicBezTo>
                <a:lnTo>
                  <a:pt x="5943" y="109"/>
                </a:lnTo>
                <a:lnTo>
                  <a:pt x="5996" y="207"/>
                </a:lnTo>
                <a:lnTo>
                  <a:pt x="6048" y="306"/>
                </a:lnTo>
                <a:lnTo>
                  <a:pt x="6098" y="405"/>
                </a:lnTo>
                <a:lnTo>
                  <a:pt x="6146" y="505"/>
                </a:lnTo>
                <a:lnTo>
                  <a:pt x="6193" y="605"/>
                </a:lnTo>
                <a:lnTo>
                  <a:pt x="6238" y="706"/>
                </a:lnTo>
                <a:lnTo>
                  <a:pt x="6281" y="808"/>
                </a:lnTo>
                <a:lnTo>
                  <a:pt x="6322" y="911"/>
                </a:lnTo>
                <a:lnTo>
                  <a:pt x="6362" y="1014"/>
                </a:lnTo>
                <a:lnTo>
                  <a:pt x="6400" y="1118"/>
                </a:lnTo>
                <a:lnTo>
                  <a:pt x="6436" y="1222"/>
                </a:lnTo>
                <a:lnTo>
                  <a:pt x="6471" y="1327"/>
                </a:lnTo>
                <a:lnTo>
                  <a:pt x="6504" y="1433"/>
                </a:lnTo>
                <a:lnTo>
                  <a:pt x="6535" y="1539"/>
                </a:lnTo>
                <a:lnTo>
                  <a:pt x="6564" y="1645"/>
                </a:lnTo>
                <a:lnTo>
                  <a:pt x="6592" y="1752"/>
                </a:lnTo>
                <a:lnTo>
                  <a:pt x="6618" y="1859"/>
                </a:lnTo>
                <a:lnTo>
                  <a:pt x="6642" y="1967"/>
                </a:lnTo>
                <a:lnTo>
                  <a:pt x="6665" y="2075"/>
                </a:lnTo>
                <a:lnTo>
                  <a:pt x="6685" y="2184"/>
                </a:lnTo>
                <a:lnTo>
                  <a:pt x="6704" y="2293"/>
                </a:lnTo>
                <a:lnTo>
                  <a:pt x="6721" y="2402"/>
                </a:lnTo>
                <a:lnTo>
                  <a:pt x="6737" y="2512"/>
                </a:lnTo>
                <a:lnTo>
                  <a:pt x="6750" y="2621"/>
                </a:lnTo>
                <a:lnTo>
                  <a:pt x="6762" y="2731"/>
                </a:lnTo>
                <a:lnTo>
                  <a:pt x="6772" y="2842"/>
                </a:lnTo>
                <a:lnTo>
                  <a:pt x="6780" y="2952"/>
                </a:lnTo>
                <a:lnTo>
                  <a:pt x="6787" y="3063"/>
                </a:lnTo>
                <a:lnTo>
                  <a:pt x="6791" y="3174"/>
                </a:lnTo>
                <a:lnTo>
                  <a:pt x="6794" y="3285"/>
                </a:lnTo>
                <a:lnTo>
                  <a:pt x="6795" y="3396"/>
                </a:lnTo>
                <a:cubicBezTo>
                  <a:pt x="6795" y="3403"/>
                  <a:pt x="6793" y="3409"/>
                  <a:pt x="6788" y="3413"/>
                </a:cubicBezTo>
                <a:cubicBezTo>
                  <a:pt x="6784" y="3418"/>
                  <a:pt x="6777" y="3420"/>
                  <a:pt x="6771" y="3420"/>
                </a:cubicBezTo>
                <a:lnTo>
                  <a:pt x="26" y="3420"/>
                </a:lnTo>
                <a:cubicBezTo>
                  <a:pt x="16" y="3420"/>
                  <a:pt x="6" y="3413"/>
                  <a:pt x="3" y="3403"/>
                </a:cubicBezTo>
                <a:cubicBezTo>
                  <a:pt x="0" y="3392"/>
                  <a:pt x="5" y="3381"/>
                  <a:pt x="14" y="3376"/>
                </a:cubicBezTo>
                <a:lnTo>
                  <a:pt x="585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3" name="Freeform 23"/>
          <p:cNvSpPr>
            <a:spLocks noChangeArrowheads="1"/>
          </p:cNvSpPr>
          <p:nvPr/>
        </p:nvSpPr>
        <p:spPr bwMode="auto">
          <a:xfrm>
            <a:off x="4371975" y="2566988"/>
            <a:ext cx="1724025" cy="862012"/>
          </a:xfrm>
          <a:custGeom>
            <a:avLst/>
            <a:gdLst>
              <a:gd name="T0" fmla="*/ 13488 w 13488"/>
              <a:gd name="T1" fmla="*/ 6744 h 6744"/>
              <a:gd name="T2" fmla="*/ 1807 w 13488"/>
              <a:gd name="T3" fmla="*/ 0 h 6744"/>
              <a:gd name="T4" fmla="*/ 0 w 13488"/>
              <a:gd name="T5" fmla="*/ 6744 h 6744"/>
              <a:gd name="T6" fmla="*/ 13488 w 13488"/>
              <a:gd name="T7" fmla="*/ 6744 h 6744"/>
              <a:gd name="T8" fmla="*/ 0 60000 65536"/>
              <a:gd name="T9" fmla="*/ 0 60000 65536"/>
              <a:gd name="T10" fmla="*/ 0 60000 65536"/>
              <a:gd name="T11" fmla="*/ 0 60000 65536"/>
              <a:gd name="T12" fmla="*/ 0 w 13488"/>
              <a:gd name="T13" fmla="*/ 0 h 6744"/>
              <a:gd name="T14" fmla="*/ 13488 w 13488"/>
              <a:gd name="T15" fmla="*/ 6744 h 6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88" h="6744">
                <a:moveTo>
                  <a:pt x="13488" y="6744"/>
                </a:moveTo>
                <a:lnTo>
                  <a:pt x="1807" y="0"/>
                </a:lnTo>
                <a:cubicBezTo>
                  <a:pt x="623" y="2051"/>
                  <a:pt x="0" y="4377"/>
                  <a:pt x="0" y="6744"/>
                </a:cubicBezTo>
                <a:lnTo>
                  <a:pt x="13488" y="67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4" name="Freeform 24"/>
          <p:cNvSpPr>
            <a:spLocks noEditPoints="1" noChangeArrowheads="1"/>
          </p:cNvSpPr>
          <p:nvPr/>
        </p:nvSpPr>
        <p:spPr bwMode="auto">
          <a:xfrm>
            <a:off x="4365625" y="2560638"/>
            <a:ext cx="1736725" cy="874712"/>
          </a:xfrm>
          <a:custGeom>
            <a:avLst/>
            <a:gdLst>
              <a:gd name="T0" fmla="*/ 13512 w 13588"/>
              <a:gd name="T1" fmla="*/ 6835 h 6841"/>
              <a:gd name="T2" fmla="*/ 1897 w 13588"/>
              <a:gd name="T3" fmla="*/ 73 h 6841"/>
              <a:gd name="T4" fmla="*/ 1682 w 13588"/>
              <a:gd name="T5" fmla="*/ 460 h 6841"/>
              <a:gd name="T6" fmla="*/ 1480 w 13588"/>
              <a:gd name="T7" fmla="*/ 853 h 6841"/>
              <a:gd name="T8" fmla="*/ 1292 w 13588"/>
              <a:gd name="T9" fmla="*/ 1251 h 6841"/>
              <a:gd name="T10" fmla="*/ 1117 w 13588"/>
              <a:gd name="T11" fmla="*/ 1654 h 6841"/>
              <a:gd name="T12" fmla="*/ 956 w 13588"/>
              <a:gd name="T13" fmla="*/ 2063 h 6841"/>
              <a:gd name="T14" fmla="*/ 808 w 13588"/>
              <a:gd name="T15" fmla="*/ 2476 h 6841"/>
              <a:gd name="T16" fmla="*/ 674 w 13588"/>
              <a:gd name="T17" fmla="*/ 2894 h 6841"/>
              <a:gd name="T18" fmla="*/ 554 w 13588"/>
              <a:gd name="T19" fmla="*/ 3315 h 6841"/>
              <a:gd name="T20" fmla="*/ 447 w 13588"/>
              <a:gd name="T21" fmla="*/ 3741 h 6841"/>
              <a:gd name="T22" fmla="*/ 354 w 13588"/>
              <a:gd name="T23" fmla="*/ 4170 h 6841"/>
              <a:gd name="T24" fmla="*/ 276 w 13588"/>
              <a:gd name="T25" fmla="*/ 4602 h 6841"/>
              <a:gd name="T26" fmla="*/ 212 w 13588"/>
              <a:gd name="T27" fmla="*/ 5036 h 6841"/>
              <a:gd name="T28" fmla="*/ 161 w 13588"/>
              <a:gd name="T29" fmla="*/ 5473 h 6841"/>
              <a:gd name="T30" fmla="*/ 125 w 13588"/>
              <a:gd name="T31" fmla="*/ 5912 h 6841"/>
              <a:gd name="T32" fmla="*/ 103 w 13588"/>
              <a:gd name="T33" fmla="*/ 6352 h 6841"/>
              <a:gd name="T34" fmla="*/ 96 w 13588"/>
              <a:gd name="T35" fmla="*/ 6794 h 6841"/>
              <a:gd name="T36" fmla="*/ 13536 w 13588"/>
              <a:gd name="T37" fmla="*/ 6745 h 6841"/>
              <a:gd name="T38" fmla="*/ 14 w 13588"/>
              <a:gd name="T39" fmla="*/ 6827 h 6841"/>
              <a:gd name="T40" fmla="*/ 2 w 13588"/>
              <a:gd name="T41" fmla="*/ 6570 h 6841"/>
              <a:gd name="T42" fmla="*/ 17 w 13588"/>
              <a:gd name="T43" fmla="*/ 6126 h 6841"/>
              <a:gd name="T44" fmla="*/ 46 w 13588"/>
              <a:gd name="T45" fmla="*/ 5683 h 6841"/>
              <a:gd name="T46" fmla="*/ 89 w 13588"/>
              <a:gd name="T47" fmla="*/ 5242 h 6841"/>
              <a:gd name="T48" fmla="*/ 147 w 13588"/>
              <a:gd name="T49" fmla="*/ 4804 h 6841"/>
              <a:gd name="T50" fmla="*/ 219 w 13588"/>
              <a:gd name="T51" fmla="*/ 4367 h 6841"/>
              <a:gd name="T52" fmla="*/ 306 w 13588"/>
              <a:gd name="T53" fmla="*/ 3934 h 6841"/>
              <a:gd name="T54" fmla="*/ 406 w 13588"/>
              <a:gd name="T55" fmla="*/ 3503 h 6841"/>
              <a:gd name="T56" fmla="*/ 520 w 13588"/>
              <a:gd name="T57" fmla="*/ 3077 h 6841"/>
              <a:gd name="T58" fmla="*/ 648 w 13588"/>
              <a:gd name="T59" fmla="*/ 2654 h 6841"/>
              <a:gd name="T60" fmla="*/ 790 w 13588"/>
              <a:gd name="T61" fmla="*/ 2235 h 6841"/>
              <a:gd name="T62" fmla="*/ 946 w 13588"/>
              <a:gd name="T63" fmla="*/ 1822 h 6841"/>
              <a:gd name="T64" fmla="*/ 1115 w 13588"/>
              <a:gd name="T65" fmla="*/ 1412 h 6841"/>
              <a:gd name="T66" fmla="*/ 1298 w 13588"/>
              <a:gd name="T67" fmla="*/ 1009 h 6841"/>
              <a:gd name="T68" fmla="*/ 1494 w 13588"/>
              <a:gd name="T69" fmla="*/ 611 h 6841"/>
              <a:gd name="T70" fmla="*/ 1704 w 13588"/>
              <a:gd name="T71" fmla="*/ 219 h 6841"/>
              <a:gd name="T72" fmla="*/ 1842 w 13588"/>
              <a:gd name="T73" fmla="*/ 3 h 6841"/>
              <a:gd name="T74" fmla="*/ 13560 w 13588"/>
              <a:gd name="T75" fmla="*/ 6752 h 6841"/>
              <a:gd name="T76" fmla="*/ 13536 w 13588"/>
              <a:gd name="T77" fmla="*/ 6841 h 684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588"/>
              <a:gd name="T118" fmla="*/ 0 h 6841"/>
              <a:gd name="T119" fmla="*/ 13588 w 13588"/>
              <a:gd name="T120" fmla="*/ 6841 h 684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588" h="6841">
                <a:moveTo>
                  <a:pt x="13536" y="6745"/>
                </a:moveTo>
                <a:lnTo>
                  <a:pt x="13512" y="6835"/>
                </a:lnTo>
                <a:lnTo>
                  <a:pt x="1831" y="91"/>
                </a:lnTo>
                <a:lnTo>
                  <a:pt x="1897" y="73"/>
                </a:lnTo>
                <a:lnTo>
                  <a:pt x="1787" y="266"/>
                </a:lnTo>
                <a:lnTo>
                  <a:pt x="1682" y="460"/>
                </a:lnTo>
                <a:lnTo>
                  <a:pt x="1580" y="656"/>
                </a:lnTo>
                <a:lnTo>
                  <a:pt x="1480" y="853"/>
                </a:lnTo>
                <a:lnTo>
                  <a:pt x="1385" y="1051"/>
                </a:lnTo>
                <a:lnTo>
                  <a:pt x="1292" y="1251"/>
                </a:lnTo>
                <a:lnTo>
                  <a:pt x="1203" y="1451"/>
                </a:lnTo>
                <a:lnTo>
                  <a:pt x="1117" y="1654"/>
                </a:lnTo>
                <a:lnTo>
                  <a:pt x="1035" y="1858"/>
                </a:lnTo>
                <a:lnTo>
                  <a:pt x="956" y="2063"/>
                </a:lnTo>
                <a:lnTo>
                  <a:pt x="881" y="2268"/>
                </a:lnTo>
                <a:lnTo>
                  <a:pt x="808" y="2476"/>
                </a:lnTo>
                <a:lnTo>
                  <a:pt x="740" y="2684"/>
                </a:lnTo>
                <a:lnTo>
                  <a:pt x="674" y="2894"/>
                </a:lnTo>
                <a:lnTo>
                  <a:pt x="612" y="3104"/>
                </a:lnTo>
                <a:lnTo>
                  <a:pt x="554" y="3315"/>
                </a:lnTo>
                <a:lnTo>
                  <a:pt x="499" y="3527"/>
                </a:lnTo>
                <a:lnTo>
                  <a:pt x="447" y="3741"/>
                </a:lnTo>
                <a:lnTo>
                  <a:pt x="399" y="3955"/>
                </a:lnTo>
                <a:lnTo>
                  <a:pt x="354" y="4170"/>
                </a:lnTo>
                <a:lnTo>
                  <a:pt x="314" y="4385"/>
                </a:lnTo>
                <a:lnTo>
                  <a:pt x="276" y="4602"/>
                </a:lnTo>
                <a:lnTo>
                  <a:pt x="242" y="4818"/>
                </a:lnTo>
                <a:lnTo>
                  <a:pt x="212" y="5036"/>
                </a:lnTo>
                <a:lnTo>
                  <a:pt x="185" y="5254"/>
                </a:lnTo>
                <a:lnTo>
                  <a:pt x="161" y="5473"/>
                </a:lnTo>
                <a:lnTo>
                  <a:pt x="141" y="5692"/>
                </a:lnTo>
                <a:lnTo>
                  <a:pt x="125" y="5912"/>
                </a:lnTo>
                <a:lnTo>
                  <a:pt x="112" y="6132"/>
                </a:lnTo>
                <a:lnTo>
                  <a:pt x="103" y="6352"/>
                </a:lnTo>
                <a:lnTo>
                  <a:pt x="98" y="6573"/>
                </a:lnTo>
                <a:lnTo>
                  <a:pt x="96" y="6794"/>
                </a:lnTo>
                <a:lnTo>
                  <a:pt x="48" y="6745"/>
                </a:lnTo>
                <a:lnTo>
                  <a:pt x="13536" y="6745"/>
                </a:lnTo>
                <a:close/>
                <a:moveTo>
                  <a:pt x="48" y="6841"/>
                </a:moveTo>
                <a:cubicBezTo>
                  <a:pt x="35" y="6841"/>
                  <a:pt x="23" y="6836"/>
                  <a:pt x="14" y="6827"/>
                </a:cubicBezTo>
                <a:cubicBezTo>
                  <a:pt x="5" y="6818"/>
                  <a:pt x="0" y="6806"/>
                  <a:pt x="0" y="6793"/>
                </a:cubicBezTo>
                <a:lnTo>
                  <a:pt x="2" y="6570"/>
                </a:lnTo>
                <a:lnTo>
                  <a:pt x="8" y="6348"/>
                </a:lnTo>
                <a:lnTo>
                  <a:pt x="17" y="6126"/>
                </a:lnTo>
                <a:lnTo>
                  <a:pt x="29" y="5904"/>
                </a:lnTo>
                <a:lnTo>
                  <a:pt x="46" y="5683"/>
                </a:lnTo>
                <a:lnTo>
                  <a:pt x="66" y="5462"/>
                </a:lnTo>
                <a:lnTo>
                  <a:pt x="89" y="5242"/>
                </a:lnTo>
                <a:lnTo>
                  <a:pt x="116" y="5023"/>
                </a:lnTo>
                <a:lnTo>
                  <a:pt x="147" y="4804"/>
                </a:lnTo>
                <a:lnTo>
                  <a:pt x="181" y="4585"/>
                </a:lnTo>
                <a:lnTo>
                  <a:pt x="219" y="4367"/>
                </a:lnTo>
                <a:lnTo>
                  <a:pt x="260" y="4150"/>
                </a:lnTo>
                <a:lnTo>
                  <a:pt x="306" y="3934"/>
                </a:lnTo>
                <a:lnTo>
                  <a:pt x="354" y="3718"/>
                </a:lnTo>
                <a:lnTo>
                  <a:pt x="406" y="3503"/>
                </a:lnTo>
                <a:lnTo>
                  <a:pt x="461" y="3290"/>
                </a:lnTo>
                <a:lnTo>
                  <a:pt x="520" y="3077"/>
                </a:lnTo>
                <a:lnTo>
                  <a:pt x="583" y="2865"/>
                </a:lnTo>
                <a:lnTo>
                  <a:pt x="648" y="2654"/>
                </a:lnTo>
                <a:lnTo>
                  <a:pt x="718" y="2444"/>
                </a:lnTo>
                <a:lnTo>
                  <a:pt x="790" y="2235"/>
                </a:lnTo>
                <a:lnTo>
                  <a:pt x="866" y="2028"/>
                </a:lnTo>
                <a:lnTo>
                  <a:pt x="946" y="1822"/>
                </a:lnTo>
                <a:lnTo>
                  <a:pt x="1029" y="1617"/>
                </a:lnTo>
                <a:lnTo>
                  <a:pt x="1115" y="1412"/>
                </a:lnTo>
                <a:lnTo>
                  <a:pt x="1205" y="1210"/>
                </a:lnTo>
                <a:lnTo>
                  <a:pt x="1298" y="1009"/>
                </a:lnTo>
                <a:lnTo>
                  <a:pt x="1395" y="809"/>
                </a:lnTo>
                <a:lnTo>
                  <a:pt x="1494" y="611"/>
                </a:lnTo>
                <a:lnTo>
                  <a:pt x="1597" y="414"/>
                </a:lnTo>
                <a:lnTo>
                  <a:pt x="1704" y="219"/>
                </a:lnTo>
                <a:lnTo>
                  <a:pt x="1813" y="26"/>
                </a:lnTo>
                <a:cubicBezTo>
                  <a:pt x="1820" y="15"/>
                  <a:pt x="1830" y="7"/>
                  <a:pt x="1842" y="3"/>
                </a:cubicBezTo>
                <a:cubicBezTo>
                  <a:pt x="1855" y="0"/>
                  <a:pt x="1868" y="2"/>
                  <a:pt x="1879" y="8"/>
                </a:cubicBezTo>
                <a:lnTo>
                  <a:pt x="13560" y="6752"/>
                </a:lnTo>
                <a:cubicBezTo>
                  <a:pt x="13579" y="6763"/>
                  <a:pt x="13588" y="6785"/>
                  <a:pt x="13583" y="6806"/>
                </a:cubicBezTo>
                <a:cubicBezTo>
                  <a:pt x="13577" y="6827"/>
                  <a:pt x="13558" y="6841"/>
                  <a:pt x="13536" y="6841"/>
                </a:cubicBezTo>
                <a:lnTo>
                  <a:pt x="48" y="68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5" name="Freeform 25"/>
          <p:cNvSpPr>
            <a:spLocks noChangeArrowheads="1"/>
          </p:cNvSpPr>
          <p:nvPr/>
        </p:nvSpPr>
        <p:spPr bwMode="auto">
          <a:xfrm>
            <a:off x="4602163" y="1936750"/>
            <a:ext cx="1493837" cy="1492250"/>
          </a:xfrm>
          <a:custGeom>
            <a:avLst/>
            <a:gdLst>
              <a:gd name="T0" fmla="*/ 11681 w 11681"/>
              <a:gd name="T1" fmla="*/ 11681 h 11681"/>
              <a:gd name="T2" fmla="*/ 4937 w 11681"/>
              <a:gd name="T3" fmla="*/ 0 h 11681"/>
              <a:gd name="T4" fmla="*/ 0 w 11681"/>
              <a:gd name="T5" fmla="*/ 4937 h 11681"/>
              <a:gd name="T6" fmla="*/ 11681 w 11681"/>
              <a:gd name="T7" fmla="*/ 11681 h 11681"/>
              <a:gd name="T8" fmla="*/ 0 60000 65536"/>
              <a:gd name="T9" fmla="*/ 0 60000 65536"/>
              <a:gd name="T10" fmla="*/ 0 60000 65536"/>
              <a:gd name="T11" fmla="*/ 0 60000 65536"/>
              <a:gd name="T12" fmla="*/ 0 w 11681"/>
              <a:gd name="T13" fmla="*/ 0 h 11681"/>
              <a:gd name="T14" fmla="*/ 11681 w 11681"/>
              <a:gd name="T15" fmla="*/ 11681 h 11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1" h="11681">
                <a:moveTo>
                  <a:pt x="11681" y="11681"/>
                </a:moveTo>
                <a:lnTo>
                  <a:pt x="4937" y="0"/>
                </a:lnTo>
                <a:cubicBezTo>
                  <a:pt x="2886" y="1184"/>
                  <a:pt x="1184" y="2886"/>
                  <a:pt x="0" y="4937"/>
                </a:cubicBezTo>
                <a:lnTo>
                  <a:pt x="11681" y="11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6" name="Freeform 26"/>
          <p:cNvSpPr>
            <a:spLocks noEditPoints="1" noChangeArrowheads="1"/>
          </p:cNvSpPr>
          <p:nvPr/>
        </p:nvSpPr>
        <p:spPr bwMode="auto">
          <a:xfrm>
            <a:off x="4595813" y="1930400"/>
            <a:ext cx="1506537" cy="1504950"/>
          </a:xfrm>
          <a:custGeom>
            <a:avLst/>
            <a:gdLst>
              <a:gd name="T0" fmla="*/ 11755 w 11784"/>
              <a:gd name="T1" fmla="*/ 11690 h 11784"/>
              <a:gd name="T2" fmla="*/ 11690 w 11784"/>
              <a:gd name="T3" fmla="*/ 11755 h 11784"/>
              <a:gd name="T4" fmla="*/ 4946 w 11784"/>
              <a:gd name="T5" fmla="*/ 74 h 11784"/>
              <a:gd name="T6" fmla="*/ 5012 w 11784"/>
              <a:gd name="T7" fmla="*/ 91 h 11784"/>
              <a:gd name="T8" fmla="*/ 4820 w 11784"/>
              <a:gd name="T9" fmla="*/ 204 h 11784"/>
              <a:gd name="T10" fmla="*/ 4632 w 11784"/>
              <a:gd name="T11" fmla="*/ 319 h 11784"/>
              <a:gd name="T12" fmla="*/ 4261 w 11784"/>
              <a:gd name="T13" fmla="*/ 558 h 11784"/>
              <a:gd name="T14" fmla="*/ 3899 w 11784"/>
              <a:gd name="T15" fmla="*/ 809 h 11784"/>
              <a:gd name="T16" fmla="*/ 3546 w 11784"/>
              <a:gd name="T17" fmla="*/ 1071 h 11784"/>
              <a:gd name="T18" fmla="*/ 3202 w 11784"/>
              <a:gd name="T19" fmla="*/ 1344 h 11784"/>
              <a:gd name="T20" fmla="*/ 2867 w 11784"/>
              <a:gd name="T21" fmla="*/ 1629 h 11784"/>
              <a:gd name="T22" fmla="*/ 2542 w 11784"/>
              <a:gd name="T23" fmla="*/ 1923 h 11784"/>
              <a:gd name="T24" fmla="*/ 2227 w 11784"/>
              <a:gd name="T25" fmla="*/ 2228 h 11784"/>
              <a:gd name="T26" fmla="*/ 1922 w 11784"/>
              <a:gd name="T27" fmla="*/ 2543 h 11784"/>
              <a:gd name="T28" fmla="*/ 1628 w 11784"/>
              <a:gd name="T29" fmla="*/ 2868 h 11784"/>
              <a:gd name="T30" fmla="*/ 1343 w 11784"/>
              <a:gd name="T31" fmla="*/ 3203 h 11784"/>
              <a:gd name="T32" fmla="*/ 1070 w 11784"/>
              <a:gd name="T33" fmla="*/ 3547 h 11784"/>
              <a:gd name="T34" fmla="*/ 808 w 11784"/>
              <a:gd name="T35" fmla="*/ 3900 h 11784"/>
              <a:gd name="T36" fmla="*/ 557 w 11784"/>
              <a:gd name="T37" fmla="*/ 4262 h 11784"/>
              <a:gd name="T38" fmla="*/ 318 w 11784"/>
              <a:gd name="T39" fmla="*/ 4633 h 11784"/>
              <a:gd name="T40" fmla="*/ 203 w 11784"/>
              <a:gd name="T41" fmla="*/ 4821 h 11784"/>
              <a:gd name="T42" fmla="*/ 91 w 11784"/>
              <a:gd name="T43" fmla="*/ 5012 h 11784"/>
              <a:gd name="T44" fmla="*/ 74 w 11784"/>
              <a:gd name="T45" fmla="*/ 4946 h 11784"/>
              <a:gd name="T46" fmla="*/ 11755 w 11784"/>
              <a:gd name="T47" fmla="*/ 11690 h 11784"/>
              <a:gd name="T48" fmla="*/ 26 w 11784"/>
              <a:gd name="T49" fmla="*/ 5029 h 11784"/>
              <a:gd name="T50" fmla="*/ 4 w 11784"/>
              <a:gd name="T51" fmla="*/ 5000 h 11784"/>
              <a:gd name="T52" fmla="*/ 9 w 11784"/>
              <a:gd name="T53" fmla="*/ 4963 h 11784"/>
              <a:gd name="T54" fmla="*/ 122 w 11784"/>
              <a:gd name="T55" fmla="*/ 4771 h 11784"/>
              <a:gd name="T56" fmla="*/ 238 w 11784"/>
              <a:gd name="T57" fmla="*/ 4581 h 11784"/>
              <a:gd name="T58" fmla="*/ 478 w 11784"/>
              <a:gd name="T59" fmla="*/ 4208 h 11784"/>
              <a:gd name="T60" fmla="*/ 731 w 11784"/>
              <a:gd name="T61" fmla="*/ 3843 h 11784"/>
              <a:gd name="T62" fmla="*/ 995 w 11784"/>
              <a:gd name="T63" fmla="*/ 3487 h 11784"/>
              <a:gd name="T64" fmla="*/ 1270 w 11784"/>
              <a:gd name="T65" fmla="*/ 3141 h 11784"/>
              <a:gd name="T66" fmla="*/ 1556 w 11784"/>
              <a:gd name="T67" fmla="*/ 2804 h 11784"/>
              <a:gd name="T68" fmla="*/ 1853 w 11784"/>
              <a:gd name="T69" fmla="*/ 2477 h 11784"/>
              <a:gd name="T70" fmla="*/ 2160 w 11784"/>
              <a:gd name="T71" fmla="*/ 2159 h 11784"/>
              <a:gd name="T72" fmla="*/ 2478 w 11784"/>
              <a:gd name="T73" fmla="*/ 1852 h 11784"/>
              <a:gd name="T74" fmla="*/ 2805 w 11784"/>
              <a:gd name="T75" fmla="*/ 1555 h 11784"/>
              <a:gd name="T76" fmla="*/ 3142 w 11784"/>
              <a:gd name="T77" fmla="*/ 1269 h 11784"/>
              <a:gd name="T78" fmla="*/ 3489 w 11784"/>
              <a:gd name="T79" fmla="*/ 994 h 11784"/>
              <a:gd name="T80" fmla="*/ 3844 w 11784"/>
              <a:gd name="T81" fmla="*/ 730 h 11784"/>
              <a:gd name="T82" fmla="*/ 4209 w 11784"/>
              <a:gd name="T83" fmla="*/ 478 h 11784"/>
              <a:gd name="T84" fmla="*/ 4582 w 11784"/>
              <a:gd name="T85" fmla="*/ 237 h 11784"/>
              <a:gd name="T86" fmla="*/ 4772 w 11784"/>
              <a:gd name="T87" fmla="*/ 121 h 11784"/>
              <a:gd name="T88" fmla="*/ 4963 w 11784"/>
              <a:gd name="T89" fmla="*/ 9 h 11784"/>
              <a:gd name="T90" fmla="*/ 5000 w 11784"/>
              <a:gd name="T91" fmla="*/ 4 h 11784"/>
              <a:gd name="T92" fmla="*/ 5029 w 11784"/>
              <a:gd name="T93" fmla="*/ 26 h 11784"/>
              <a:gd name="T94" fmla="*/ 11773 w 11784"/>
              <a:gd name="T95" fmla="*/ 11707 h 11784"/>
              <a:gd name="T96" fmla="*/ 11765 w 11784"/>
              <a:gd name="T97" fmla="*/ 11765 h 11784"/>
              <a:gd name="T98" fmla="*/ 11707 w 11784"/>
              <a:gd name="T99" fmla="*/ 11773 h 11784"/>
              <a:gd name="T100" fmla="*/ 26 w 11784"/>
              <a:gd name="T101" fmla="*/ 5029 h 117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784"/>
              <a:gd name="T154" fmla="*/ 0 h 11784"/>
              <a:gd name="T155" fmla="*/ 11784 w 11784"/>
              <a:gd name="T156" fmla="*/ 11784 h 117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784" h="11784">
                <a:moveTo>
                  <a:pt x="11755" y="11690"/>
                </a:moveTo>
                <a:lnTo>
                  <a:pt x="11690" y="11755"/>
                </a:lnTo>
                <a:lnTo>
                  <a:pt x="4946" y="74"/>
                </a:lnTo>
                <a:lnTo>
                  <a:pt x="5012" y="91"/>
                </a:lnTo>
                <a:lnTo>
                  <a:pt x="4820" y="204"/>
                </a:lnTo>
                <a:lnTo>
                  <a:pt x="4632" y="319"/>
                </a:lnTo>
                <a:lnTo>
                  <a:pt x="4261" y="558"/>
                </a:lnTo>
                <a:lnTo>
                  <a:pt x="3899" y="809"/>
                </a:lnTo>
                <a:lnTo>
                  <a:pt x="3546" y="1071"/>
                </a:lnTo>
                <a:lnTo>
                  <a:pt x="3202" y="1344"/>
                </a:lnTo>
                <a:lnTo>
                  <a:pt x="2867" y="1629"/>
                </a:lnTo>
                <a:lnTo>
                  <a:pt x="2542" y="1923"/>
                </a:lnTo>
                <a:lnTo>
                  <a:pt x="2227" y="2228"/>
                </a:lnTo>
                <a:lnTo>
                  <a:pt x="1922" y="2543"/>
                </a:lnTo>
                <a:lnTo>
                  <a:pt x="1628" y="2868"/>
                </a:lnTo>
                <a:lnTo>
                  <a:pt x="1343" y="3203"/>
                </a:lnTo>
                <a:lnTo>
                  <a:pt x="1070" y="3547"/>
                </a:lnTo>
                <a:lnTo>
                  <a:pt x="808" y="3900"/>
                </a:lnTo>
                <a:lnTo>
                  <a:pt x="557" y="4262"/>
                </a:lnTo>
                <a:lnTo>
                  <a:pt x="318" y="4633"/>
                </a:lnTo>
                <a:lnTo>
                  <a:pt x="203" y="4821"/>
                </a:lnTo>
                <a:lnTo>
                  <a:pt x="91" y="5012"/>
                </a:lnTo>
                <a:lnTo>
                  <a:pt x="74" y="4946"/>
                </a:lnTo>
                <a:lnTo>
                  <a:pt x="11755" y="11690"/>
                </a:lnTo>
                <a:close/>
                <a:moveTo>
                  <a:pt x="26" y="5029"/>
                </a:moveTo>
                <a:cubicBezTo>
                  <a:pt x="15" y="5023"/>
                  <a:pt x="7" y="5012"/>
                  <a:pt x="4" y="5000"/>
                </a:cubicBezTo>
                <a:cubicBezTo>
                  <a:pt x="0" y="4987"/>
                  <a:pt x="2" y="4974"/>
                  <a:pt x="9" y="4963"/>
                </a:cubicBezTo>
                <a:lnTo>
                  <a:pt x="122" y="4771"/>
                </a:lnTo>
                <a:lnTo>
                  <a:pt x="238" y="4581"/>
                </a:lnTo>
                <a:lnTo>
                  <a:pt x="478" y="4208"/>
                </a:lnTo>
                <a:lnTo>
                  <a:pt x="731" y="3843"/>
                </a:lnTo>
                <a:lnTo>
                  <a:pt x="995" y="3487"/>
                </a:lnTo>
                <a:lnTo>
                  <a:pt x="1270" y="3141"/>
                </a:lnTo>
                <a:lnTo>
                  <a:pt x="1556" y="2804"/>
                </a:lnTo>
                <a:lnTo>
                  <a:pt x="1853" y="2477"/>
                </a:lnTo>
                <a:lnTo>
                  <a:pt x="2160" y="2159"/>
                </a:lnTo>
                <a:lnTo>
                  <a:pt x="2478" y="1852"/>
                </a:lnTo>
                <a:lnTo>
                  <a:pt x="2805" y="1555"/>
                </a:lnTo>
                <a:lnTo>
                  <a:pt x="3142" y="1269"/>
                </a:lnTo>
                <a:lnTo>
                  <a:pt x="3489" y="994"/>
                </a:lnTo>
                <a:lnTo>
                  <a:pt x="3844" y="730"/>
                </a:lnTo>
                <a:lnTo>
                  <a:pt x="4209" y="478"/>
                </a:lnTo>
                <a:lnTo>
                  <a:pt x="4582" y="237"/>
                </a:lnTo>
                <a:lnTo>
                  <a:pt x="4772" y="121"/>
                </a:lnTo>
                <a:lnTo>
                  <a:pt x="4963" y="9"/>
                </a:lnTo>
                <a:cubicBezTo>
                  <a:pt x="4974" y="2"/>
                  <a:pt x="4987" y="0"/>
                  <a:pt x="5000" y="4"/>
                </a:cubicBezTo>
                <a:cubicBezTo>
                  <a:pt x="5012" y="7"/>
                  <a:pt x="5023" y="15"/>
                  <a:pt x="5029" y="26"/>
                </a:cubicBezTo>
                <a:lnTo>
                  <a:pt x="11773" y="11707"/>
                </a:lnTo>
                <a:cubicBezTo>
                  <a:pt x="11784" y="11726"/>
                  <a:pt x="11781" y="11750"/>
                  <a:pt x="11765" y="11765"/>
                </a:cubicBezTo>
                <a:cubicBezTo>
                  <a:pt x="11750" y="11781"/>
                  <a:pt x="11726" y="11784"/>
                  <a:pt x="11707" y="11773"/>
                </a:cubicBezTo>
                <a:lnTo>
                  <a:pt x="26" y="50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7" name="Freeform 27"/>
          <p:cNvSpPr>
            <a:spLocks noChangeArrowheads="1"/>
          </p:cNvSpPr>
          <p:nvPr/>
        </p:nvSpPr>
        <p:spPr bwMode="auto">
          <a:xfrm>
            <a:off x="5233988" y="1704975"/>
            <a:ext cx="862012" cy="1724025"/>
          </a:xfrm>
          <a:custGeom>
            <a:avLst/>
            <a:gdLst>
              <a:gd name="T0" fmla="*/ 6744 w 6744"/>
              <a:gd name="T1" fmla="*/ 13488 h 13488"/>
              <a:gd name="T2" fmla="*/ 6744 w 6744"/>
              <a:gd name="T3" fmla="*/ 0 h 13488"/>
              <a:gd name="T4" fmla="*/ 0 w 6744"/>
              <a:gd name="T5" fmla="*/ 1807 h 13488"/>
              <a:gd name="T6" fmla="*/ 6744 w 6744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4"/>
              <a:gd name="T13" fmla="*/ 0 h 13488"/>
              <a:gd name="T14" fmla="*/ 6744 w 6744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4" h="13488">
                <a:moveTo>
                  <a:pt x="6744" y="13488"/>
                </a:moveTo>
                <a:lnTo>
                  <a:pt x="6744" y="0"/>
                </a:lnTo>
                <a:cubicBezTo>
                  <a:pt x="4377" y="0"/>
                  <a:pt x="2051" y="623"/>
                  <a:pt x="0" y="1807"/>
                </a:cubicBezTo>
                <a:lnTo>
                  <a:pt x="6744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0258" name="Freeform 28"/>
          <p:cNvSpPr>
            <a:spLocks noEditPoints="1" noChangeArrowheads="1"/>
          </p:cNvSpPr>
          <p:nvPr/>
        </p:nvSpPr>
        <p:spPr bwMode="auto">
          <a:xfrm>
            <a:off x="5227638" y="1698625"/>
            <a:ext cx="874712" cy="1736725"/>
          </a:xfrm>
          <a:custGeom>
            <a:avLst/>
            <a:gdLst>
              <a:gd name="T0" fmla="*/ 6745 w 6841"/>
              <a:gd name="T1" fmla="*/ 13536 h 13588"/>
              <a:gd name="T2" fmla="*/ 6794 w 6841"/>
              <a:gd name="T3" fmla="*/ 96 h 13588"/>
              <a:gd name="T4" fmla="*/ 6351 w 6841"/>
              <a:gd name="T5" fmla="*/ 103 h 13588"/>
              <a:gd name="T6" fmla="*/ 5911 w 6841"/>
              <a:gd name="T7" fmla="*/ 125 h 13588"/>
              <a:gd name="T8" fmla="*/ 5472 w 6841"/>
              <a:gd name="T9" fmla="*/ 161 h 13588"/>
              <a:gd name="T10" fmla="*/ 5035 w 6841"/>
              <a:gd name="T11" fmla="*/ 212 h 13588"/>
              <a:gd name="T12" fmla="*/ 4601 w 6841"/>
              <a:gd name="T13" fmla="*/ 276 h 13588"/>
              <a:gd name="T14" fmla="*/ 4169 w 6841"/>
              <a:gd name="T15" fmla="*/ 355 h 13588"/>
              <a:gd name="T16" fmla="*/ 3740 w 6841"/>
              <a:gd name="T17" fmla="*/ 447 h 13588"/>
              <a:gd name="T18" fmla="*/ 3314 w 6841"/>
              <a:gd name="T19" fmla="*/ 554 h 13588"/>
              <a:gd name="T20" fmla="*/ 2893 w 6841"/>
              <a:gd name="T21" fmla="*/ 674 h 13588"/>
              <a:gd name="T22" fmla="*/ 2475 w 6841"/>
              <a:gd name="T23" fmla="*/ 809 h 13588"/>
              <a:gd name="T24" fmla="*/ 2062 w 6841"/>
              <a:gd name="T25" fmla="*/ 956 h 13588"/>
              <a:gd name="T26" fmla="*/ 1653 w 6841"/>
              <a:gd name="T27" fmla="*/ 1117 h 13588"/>
              <a:gd name="T28" fmla="*/ 1250 w 6841"/>
              <a:gd name="T29" fmla="*/ 1292 h 13588"/>
              <a:gd name="T30" fmla="*/ 852 w 6841"/>
              <a:gd name="T31" fmla="*/ 1481 h 13588"/>
              <a:gd name="T32" fmla="*/ 459 w 6841"/>
              <a:gd name="T33" fmla="*/ 1682 h 13588"/>
              <a:gd name="T34" fmla="*/ 73 w 6841"/>
              <a:gd name="T35" fmla="*/ 1897 h 13588"/>
              <a:gd name="T36" fmla="*/ 6835 w 6841"/>
              <a:gd name="T37" fmla="*/ 13512 h 13588"/>
              <a:gd name="T38" fmla="*/ 3 w 6841"/>
              <a:gd name="T39" fmla="*/ 1842 h 13588"/>
              <a:gd name="T40" fmla="*/ 219 w 6841"/>
              <a:gd name="T41" fmla="*/ 1703 h 13588"/>
              <a:gd name="T42" fmla="*/ 612 w 6841"/>
              <a:gd name="T43" fmla="*/ 1494 h 13588"/>
              <a:gd name="T44" fmla="*/ 1010 w 6841"/>
              <a:gd name="T45" fmla="*/ 1298 h 13588"/>
              <a:gd name="T46" fmla="*/ 1413 w 6841"/>
              <a:gd name="T47" fmla="*/ 1115 h 13588"/>
              <a:gd name="T48" fmla="*/ 1823 w 6841"/>
              <a:gd name="T49" fmla="*/ 946 h 13588"/>
              <a:gd name="T50" fmla="*/ 2236 w 6841"/>
              <a:gd name="T51" fmla="*/ 790 h 13588"/>
              <a:gd name="T52" fmla="*/ 2655 w 6841"/>
              <a:gd name="T53" fmla="*/ 648 h 13588"/>
              <a:gd name="T54" fmla="*/ 3078 w 6841"/>
              <a:gd name="T55" fmla="*/ 520 h 13588"/>
              <a:gd name="T56" fmla="*/ 3504 w 6841"/>
              <a:gd name="T57" fmla="*/ 406 h 13588"/>
              <a:gd name="T58" fmla="*/ 3935 w 6841"/>
              <a:gd name="T59" fmla="*/ 305 h 13588"/>
              <a:gd name="T60" fmla="*/ 4368 w 6841"/>
              <a:gd name="T61" fmla="*/ 219 h 13588"/>
              <a:gd name="T62" fmla="*/ 4804 w 6841"/>
              <a:gd name="T63" fmla="*/ 147 h 13588"/>
              <a:gd name="T64" fmla="*/ 5243 w 6841"/>
              <a:gd name="T65" fmla="*/ 89 h 13588"/>
              <a:gd name="T66" fmla="*/ 5684 w 6841"/>
              <a:gd name="T67" fmla="*/ 46 h 13588"/>
              <a:gd name="T68" fmla="*/ 6127 w 6841"/>
              <a:gd name="T69" fmla="*/ 17 h 13588"/>
              <a:gd name="T70" fmla="*/ 6571 w 6841"/>
              <a:gd name="T71" fmla="*/ 2 h 13588"/>
              <a:gd name="T72" fmla="*/ 6827 w 6841"/>
              <a:gd name="T73" fmla="*/ 14 h 13588"/>
              <a:gd name="T74" fmla="*/ 6841 w 6841"/>
              <a:gd name="T75" fmla="*/ 13536 h 13588"/>
              <a:gd name="T76" fmla="*/ 6752 w 6841"/>
              <a:gd name="T77" fmla="*/ 13560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1"/>
              <a:gd name="T118" fmla="*/ 0 h 13588"/>
              <a:gd name="T119" fmla="*/ 6841 w 6841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1" h="13588">
                <a:moveTo>
                  <a:pt x="6835" y="13512"/>
                </a:moveTo>
                <a:lnTo>
                  <a:pt x="6745" y="13536"/>
                </a:lnTo>
                <a:lnTo>
                  <a:pt x="6745" y="48"/>
                </a:lnTo>
                <a:lnTo>
                  <a:pt x="6794" y="96"/>
                </a:lnTo>
                <a:lnTo>
                  <a:pt x="6572" y="98"/>
                </a:lnTo>
                <a:lnTo>
                  <a:pt x="6351" y="103"/>
                </a:lnTo>
                <a:lnTo>
                  <a:pt x="6131" y="112"/>
                </a:lnTo>
                <a:lnTo>
                  <a:pt x="5911" y="125"/>
                </a:lnTo>
                <a:lnTo>
                  <a:pt x="5691" y="141"/>
                </a:lnTo>
                <a:lnTo>
                  <a:pt x="5472" y="161"/>
                </a:lnTo>
                <a:lnTo>
                  <a:pt x="5253" y="185"/>
                </a:lnTo>
                <a:lnTo>
                  <a:pt x="5035" y="212"/>
                </a:lnTo>
                <a:lnTo>
                  <a:pt x="4818" y="242"/>
                </a:lnTo>
                <a:lnTo>
                  <a:pt x="4601" y="276"/>
                </a:lnTo>
                <a:lnTo>
                  <a:pt x="4384" y="314"/>
                </a:lnTo>
                <a:lnTo>
                  <a:pt x="4169" y="355"/>
                </a:lnTo>
                <a:lnTo>
                  <a:pt x="3954" y="399"/>
                </a:lnTo>
                <a:lnTo>
                  <a:pt x="3740" y="447"/>
                </a:lnTo>
                <a:lnTo>
                  <a:pt x="3527" y="499"/>
                </a:lnTo>
                <a:lnTo>
                  <a:pt x="3314" y="554"/>
                </a:lnTo>
                <a:lnTo>
                  <a:pt x="3103" y="612"/>
                </a:lnTo>
                <a:lnTo>
                  <a:pt x="2893" y="674"/>
                </a:lnTo>
                <a:lnTo>
                  <a:pt x="2684" y="740"/>
                </a:lnTo>
                <a:lnTo>
                  <a:pt x="2475" y="809"/>
                </a:lnTo>
                <a:lnTo>
                  <a:pt x="2268" y="881"/>
                </a:lnTo>
                <a:lnTo>
                  <a:pt x="2062" y="956"/>
                </a:lnTo>
                <a:lnTo>
                  <a:pt x="1857" y="1035"/>
                </a:lnTo>
                <a:lnTo>
                  <a:pt x="1653" y="1117"/>
                </a:lnTo>
                <a:lnTo>
                  <a:pt x="1451" y="1203"/>
                </a:lnTo>
                <a:lnTo>
                  <a:pt x="1250" y="1292"/>
                </a:lnTo>
                <a:lnTo>
                  <a:pt x="1050" y="1385"/>
                </a:lnTo>
                <a:lnTo>
                  <a:pt x="852" y="1481"/>
                </a:lnTo>
                <a:lnTo>
                  <a:pt x="655" y="1580"/>
                </a:lnTo>
                <a:lnTo>
                  <a:pt x="459" y="1682"/>
                </a:lnTo>
                <a:lnTo>
                  <a:pt x="265" y="1788"/>
                </a:lnTo>
                <a:lnTo>
                  <a:pt x="73" y="1897"/>
                </a:lnTo>
                <a:lnTo>
                  <a:pt x="91" y="1831"/>
                </a:lnTo>
                <a:lnTo>
                  <a:pt x="6835" y="13512"/>
                </a:lnTo>
                <a:close/>
                <a:moveTo>
                  <a:pt x="8" y="1879"/>
                </a:moveTo>
                <a:cubicBezTo>
                  <a:pt x="2" y="1868"/>
                  <a:pt x="0" y="1855"/>
                  <a:pt x="3" y="1842"/>
                </a:cubicBezTo>
                <a:cubicBezTo>
                  <a:pt x="7" y="1830"/>
                  <a:pt x="15" y="1820"/>
                  <a:pt x="26" y="1813"/>
                </a:cubicBezTo>
                <a:lnTo>
                  <a:pt x="219" y="1703"/>
                </a:lnTo>
                <a:lnTo>
                  <a:pt x="415" y="1597"/>
                </a:lnTo>
                <a:lnTo>
                  <a:pt x="612" y="1494"/>
                </a:lnTo>
                <a:lnTo>
                  <a:pt x="810" y="1394"/>
                </a:lnTo>
                <a:lnTo>
                  <a:pt x="1010" y="1298"/>
                </a:lnTo>
                <a:lnTo>
                  <a:pt x="1211" y="1205"/>
                </a:lnTo>
                <a:lnTo>
                  <a:pt x="1413" y="1115"/>
                </a:lnTo>
                <a:lnTo>
                  <a:pt x="1618" y="1028"/>
                </a:lnTo>
                <a:lnTo>
                  <a:pt x="1823" y="946"/>
                </a:lnTo>
                <a:lnTo>
                  <a:pt x="2029" y="866"/>
                </a:lnTo>
                <a:lnTo>
                  <a:pt x="2236" y="790"/>
                </a:lnTo>
                <a:lnTo>
                  <a:pt x="2445" y="717"/>
                </a:lnTo>
                <a:lnTo>
                  <a:pt x="2655" y="648"/>
                </a:lnTo>
                <a:lnTo>
                  <a:pt x="2866" y="582"/>
                </a:lnTo>
                <a:lnTo>
                  <a:pt x="3078" y="520"/>
                </a:lnTo>
                <a:lnTo>
                  <a:pt x="3290" y="461"/>
                </a:lnTo>
                <a:lnTo>
                  <a:pt x="3504" y="406"/>
                </a:lnTo>
                <a:lnTo>
                  <a:pt x="3719" y="354"/>
                </a:lnTo>
                <a:lnTo>
                  <a:pt x="3935" y="305"/>
                </a:lnTo>
                <a:lnTo>
                  <a:pt x="4151" y="260"/>
                </a:lnTo>
                <a:lnTo>
                  <a:pt x="4368" y="219"/>
                </a:lnTo>
                <a:lnTo>
                  <a:pt x="4586" y="181"/>
                </a:lnTo>
                <a:lnTo>
                  <a:pt x="4804" y="147"/>
                </a:lnTo>
                <a:lnTo>
                  <a:pt x="5024" y="116"/>
                </a:lnTo>
                <a:lnTo>
                  <a:pt x="5243" y="89"/>
                </a:lnTo>
                <a:lnTo>
                  <a:pt x="5463" y="66"/>
                </a:lnTo>
                <a:lnTo>
                  <a:pt x="5684" y="46"/>
                </a:lnTo>
                <a:lnTo>
                  <a:pt x="5905" y="29"/>
                </a:lnTo>
                <a:lnTo>
                  <a:pt x="6127" y="17"/>
                </a:lnTo>
                <a:lnTo>
                  <a:pt x="6349" y="7"/>
                </a:lnTo>
                <a:lnTo>
                  <a:pt x="6571" y="2"/>
                </a:lnTo>
                <a:lnTo>
                  <a:pt x="6793" y="0"/>
                </a:lnTo>
                <a:cubicBezTo>
                  <a:pt x="6806" y="0"/>
                  <a:pt x="6818" y="5"/>
                  <a:pt x="6827" y="14"/>
                </a:cubicBezTo>
                <a:cubicBezTo>
                  <a:pt x="6836" y="23"/>
                  <a:pt x="6841" y="35"/>
                  <a:pt x="6841" y="48"/>
                </a:cubicBezTo>
                <a:lnTo>
                  <a:pt x="6841" y="13536"/>
                </a:lnTo>
                <a:cubicBezTo>
                  <a:pt x="6841" y="13558"/>
                  <a:pt x="6827" y="13577"/>
                  <a:pt x="6806" y="13583"/>
                </a:cubicBezTo>
                <a:cubicBezTo>
                  <a:pt x="6785" y="13588"/>
                  <a:pt x="6763" y="13579"/>
                  <a:pt x="6752" y="13560"/>
                </a:cubicBezTo>
                <a:lnTo>
                  <a:pt x="8" y="1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grpSp>
        <p:nvGrpSpPr>
          <p:cNvPr id="10259" name="组合 36"/>
          <p:cNvGrpSpPr/>
          <p:nvPr/>
        </p:nvGrpSpPr>
        <p:grpSpPr bwMode="auto">
          <a:xfrm>
            <a:off x="3395663" y="5160963"/>
            <a:ext cx="792162" cy="812800"/>
            <a:chOff x="0" y="0"/>
            <a:chExt cx="1716088" cy="1760538"/>
          </a:xfrm>
        </p:grpSpPr>
        <p:sp>
          <p:nvSpPr>
            <p:cNvPr id="10260" name="Freeform 60"/>
            <p:cNvSpPr>
              <a:spLocks noChangeArrowheads="1"/>
            </p:cNvSpPr>
            <p:nvPr/>
          </p:nvSpPr>
          <p:spPr bwMode="auto">
            <a:xfrm>
              <a:off x="0" y="381000"/>
              <a:ext cx="1284288" cy="1379538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7"/>
                <a:gd name="T82" fmla="*/ 0 h 470"/>
                <a:gd name="T83" fmla="*/ 437 w 437"/>
                <a:gd name="T84" fmla="*/ 470 h 47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10261" name="Freeform 61"/>
            <p:cNvSpPr>
              <a:spLocks noEditPoints="1" noChangeArrowheads="1"/>
            </p:cNvSpPr>
            <p:nvPr/>
          </p:nvSpPr>
          <p:spPr bwMode="auto">
            <a:xfrm>
              <a:off x="866775" y="0"/>
              <a:ext cx="849313" cy="739775"/>
            </a:xfrm>
            <a:custGeom>
              <a:avLst/>
              <a:gdLst>
                <a:gd name="T0" fmla="*/ 143 w 289"/>
                <a:gd name="T1" fmla="*/ 1 h 252"/>
                <a:gd name="T2" fmla="*/ 0 w 289"/>
                <a:gd name="T3" fmla="*/ 111 h 252"/>
                <a:gd name="T4" fmla="*/ 73 w 289"/>
                <a:gd name="T5" fmla="*/ 203 h 252"/>
                <a:gd name="T6" fmla="*/ 47 w 289"/>
                <a:gd name="T7" fmla="*/ 252 h 252"/>
                <a:gd name="T8" fmla="*/ 121 w 289"/>
                <a:gd name="T9" fmla="*/ 216 h 252"/>
                <a:gd name="T10" fmla="*/ 146 w 289"/>
                <a:gd name="T11" fmla="*/ 217 h 252"/>
                <a:gd name="T12" fmla="*/ 288 w 289"/>
                <a:gd name="T13" fmla="*/ 107 h 252"/>
                <a:gd name="T14" fmla="*/ 143 w 289"/>
                <a:gd name="T15" fmla="*/ 1 h 252"/>
                <a:gd name="T16" fmla="*/ 73 w 289"/>
                <a:gd name="T17" fmla="*/ 131 h 252"/>
                <a:gd name="T18" fmla="*/ 55 w 289"/>
                <a:gd name="T19" fmla="*/ 113 h 252"/>
                <a:gd name="T20" fmla="*/ 73 w 289"/>
                <a:gd name="T21" fmla="*/ 95 h 252"/>
                <a:gd name="T22" fmla="*/ 91 w 289"/>
                <a:gd name="T23" fmla="*/ 113 h 252"/>
                <a:gd name="T24" fmla="*/ 73 w 289"/>
                <a:gd name="T25" fmla="*/ 131 h 252"/>
                <a:gd name="T26" fmla="*/ 144 w 289"/>
                <a:gd name="T27" fmla="*/ 131 h 252"/>
                <a:gd name="T28" fmla="*/ 126 w 289"/>
                <a:gd name="T29" fmla="*/ 113 h 252"/>
                <a:gd name="T30" fmla="*/ 144 w 289"/>
                <a:gd name="T31" fmla="*/ 95 h 252"/>
                <a:gd name="T32" fmla="*/ 162 w 289"/>
                <a:gd name="T33" fmla="*/ 113 h 252"/>
                <a:gd name="T34" fmla="*/ 144 w 289"/>
                <a:gd name="T35" fmla="*/ 131 h 252"/>
                <a:gd name="T36" fmla="*/ 216 w 289"/>
                <a:gd name="T37" fmla="*/ 131 h 252"/>
                <a:gd name="T38" fmla="*/ 198 w 289"/>
                <a:gd name="T39" fmla="*/ 113 h 252"/>
                <a:gd name="T40" fmla="*/ 216 w 289"/>
                <a:gd name="T41" fmla="*/ 95 h 252"/>
                <a:gd name="T42" fmla="*/ 233 w 289"/>
                <a:gd name="T43" fmla="*/ 113 h 252"/>
                <a:gd name="T44" fmla="*/ 216 w 289"/>
                <a:gd name="T45" fmla="*/ 131 h 2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9"/>
                <a:gd name="T70" fmla="*/ 0 h 252"/>
                <a:gd name="T71" fmla="*/ 289 w 289"/>
                <a:gd name="T72" fmla="*/ 252 h 25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9" h="252">
                  <a:moveTo>
                    <a:pt x="143" y="1"/>
                  </a:moveTo>
                  <a:cubicBezTo>
                    <a:pt x="63" y="2"/>
                    <a:pt x="0" y="51"/>
                    <a:pt x="0" y="111"/>
                  </a:cubicBezTo>
                  <a:cubicBezTo>
                    <a:pt x="1" y="151"/>
                    <a:pt x="30" y="185"/>
                    <a:pt x="73" y="203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9" y="217"/>
                    <a:pt x="137" y="218"/>
                    <a:pt x="146" y="217"/>
                  </a:cubicBezTo>
                  <a:cubicBezTo>
                    <a:pt x="225" y="216"/>
                    <a:pt x="289" y="167"/>
                    <a:pt x="288" y="107"/>
                  </a:cubicBezTo>
                  <a:cubicBezTo>
                    <a:pt x="287" y="47"/>
                    <a:pt x="222" y="0"/>
                    <a:pt x="143" y="1"/>
                  </a:cubicBezTo>
                  <a:close/>
                  <a:moveTo>
                    <a:pt x="73" y="131"/>
                  </a:moveTo>
                  <a:cubicBezTo>
                    <a:pt x="63" y="131"/>
                    <a:pt x="55" y="123"/>
                    <a:pt x="55" y="113"/>
                  </a:cubicBezTo>
                  <a:cubicBezTo>
                    <a:pt x="55" y="103"/>
                    <a:pt x="63" y="95"/>
                    <a:pt x="73" y="95"/>
                  </a:cubicBezTo>
                  <a:cubicBezTo>
                    <a:pt x="83" y="95"/>
                    <a:pt x="91" y="103"/>
                    <a:pt x="91" y="113"/>
                  </a:cubicBezTo>
                  <a:cubicBezTo>
                    <a:pt x="91" y="123"/>
                    <a:pt x="83" y="131"/>
                    <a:pt x="73" y="131"/>
                  </a:cubicBezTo>
                  <a:close/>
                  <a:moveTo>
                    <a:pt x="144" y="131"/>
                  </a:moveTo>
                  <a:cubicBezTo>
                    <a:pt x="134" y="131"/>
                    <a:pt x="126" y="123"/>
                    <a:pt x="126" y="113"/>
                  </a:cubicBezTo>
                  <a:cubicBezTo>
                    <a:pt x="126" y="103"/>
                    <a:pt x="134" y="95"/>
                    <a:pt x="144" y="95"/>
                  </a:cubicBezTo>
                  <a:cubicBezTo>
                    <a:pt x="154" y="95"/>
                    <a:pt x="162" y="103"/>
                    <a:pt x="162" y="113"/>
                  </a:cubicBezTo>
                  <a:cubicBezTo>
                    <a:pt x="162" y="123"/>
                    <a:pt x="154" y="131"/>
                    <a:pt x="144" y="131"/>
                  </a:cubicBezTo>
                  <a:close/>
                  <a:moveTo>
                    <a:pt x="216" y="131"/>
                  </a:moveTo>
                  <a:cubicBezTo>
                    <a:pt x="206" y="131"/>
                    <a:pt x="198" y="123"/>
                    <a:pt x="198" y="113"/>
                  </a:cubicBezTo>
                  <a:cubicBezTo>
                    <a:pt x="198" y="103"/>
                    <a:pt x="206" y="95"/>
                    <a:pt x="216" y="95"/>
                  </a:cubicBezTo>
                  <a:cubicBezTo>
                    <a:pt x="225" y="95"/>
                    <a:pt x="233" y="103"/>
                    <a:pt x="233" y="113"/>
                  </a:cubicBezTo>
                  <a:cubicBezTo>
                    <a:pt x="233" y="123"/>
                    <a:pt x="225" y="131"/>
                    <a:pt x="216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第四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    需要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我们解决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的问题是什么？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4" name="文本框 23"/>
          <p:cNvSpPr>
            <a:spLocks noChangeArrowheads="1"/>
          </p:cNvSpPr>
          <p:nvPr/>
        </p:nvSpPr>
        <p:spPr bwMode="auto">
          <a:xfrm>
            <a:off x="2057946" y="2655314"/>
            <a:ext cx="790710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sym typeface="Calibri" charset="0"/>
              </a:rPr>
              <a:t>在企业，安全人员要有上帝视角！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3414713"/>
            <a:ext cx="12192000" cy="3429000"/>
          </a:xfrm>
          <a:prstGeom prst="rect">
            <a:avLst/>
          </a:pr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2291" name="Freeform 6"/>
          <p:cNvSpPr>
            <a:spLocks noEditPoints="1" noChangeArrowheads="1"/>
          </p:cNvSpPr>
          <p:nvPr/>
        </p:nvSpPr>
        <p:spPr bwMode="auto">
          <a:xfrm>
            <a:off x="4373563" y="3429000"/>
            <a:ext cx="3444875" cy="1730375"/>
          </a:xfrm>
          <a:custGeom>
            <a:avLst/>
            <a:gdLst>
              <a:gd name="T0" fmla="*/ 48 w 13537"/>
              <a:gd name="T1" fmla="*/ 24 h 6793"/>
              <a:gd name="T2" fmla="*/ 68 w 13537"/>
              <a:gd name="T3" fmla="*/ 542 h 6793"/>
              <a:gd name="T4" fmla="*/ 126 w 13537"/>
              <a:gd name="T5" fmla="*/ 1048 h 6793"/>
              <a:gd name="T6" fmla="*/ 260 w 13537"/>
              <a:gd name="T7" fmla="*/ 1705 h 6793"/>
              <a:gd name="T8" fmla="*/ 577 w 13537"/>
              <a:gd name="T9" fmla="*/ 2641 h 6793"/>
              <a:gd name="T10" fmla="*/ 1022 w 13537"/>
              <a:gd name="T11" fmla="*/ 3510 h 6793"/>
              <a:gd name="T12" fmla="*/ 1583 w 13537"/>
              <a:gd name="T13" fmla="*/ 4300 h 6793"/>
              <a:gd name="T14" fmla="*/ 2250 w 13537"/>
              <a:gd name="T15" fmla="*/ 5000 h 6793"/>
              <a:gd name="T16" fmla="*/ 3012 w 13537"/>
              <a:gd name="T17" fmla="*/ 5598 h 6793"/>
              <a:gd name="T18" fmla="*/ 3855 w 13537"/>
              <a:gd name="T19" fmla="*/ 6083 h 6793"/>
              <a:gd name="T20" fmla="*/ 4771 w 13537"/>
              <a:gd name="T21" fmla="*/ 6443 h 6793"/>
              <a:gd name="T22" fmla="*/ 5579 w 13537"/>
              <a:gd name="T23" fmla="*/ 6640 h 6793"/>
              <a:gd name="T24" fmla="*/ 6082 w 13537"/>
              <a:gd name="T25" fmla="*/ 6710 h 6793"/>
              <a:gd name="T26" fmla="*/ 6595 w 13537"/>
              <a:gd name="T27" fmla="*/ 6743 h 6793"/>
              <a:gd name="T28" fmla="*/ 7115 w 13537"/>
              <a:gd name="T29" fmla="*/ 6736 h 6793"/>
              <a:gd name="T30" fmla="*/ 7625 w 13537"/>
              <a:gd name="T31" fmla="*/ 6691 h 6793"/>
              <a:gd name="T32" fmla="*/ 8123 w 13537"/>
              <a:gd name="T33" fmla="*/ 6608 h 6793"/>
              <a:gd name="T34" fmla="*/ 9080 w 13537"/>
              <a:gd name="T35" fmla="*/ 6337 h 6793"/>
              <a:gd name="T36" fmla="*/ 9973 w 13537"/>
              <a:gd name="T37" fmla="*/ 5934 h 6793"/>
              <a:gd name="T38" fmla="*/ 10790 w 13537"/>
              <a:gd name="T39" fmla="*/ 5410 h 6793"/>
              <a:gd name="T40" fmla="*/ 11521 w 13537"/>
              <a:gd name="T41" fmla="*/ 4776 h 6793"/>
              <a:gd name="T42" fmla="*/ 12154 w 13537"/>
              <a:gd name="T43" fmla="*/ 4045 h 6793"/>
              <a:gd name="T44" fmla="*/ 12678 w 13537"/>
              <a:gd name="T45" fmla="*/ 3227 h 6793"/>
              <a:gd name="T46" fmla="*/ 13081 w 13537"/>
              <a:gd name="T47" fmla="*/ 2335 h 6793"/>
              <a:gd name="T48" fmla="*/ 13353 w 13537"/>
              <a:gd name="T49" fmla="*/ 1378 h 6793"/>
              <a:gd name="T50" fmla="*/ 13435 w 13537"/>
              <a:gd name="T51" fmla="*/ 880 h 6793"/>
              <a:gd name="T52" fmla="*/ 13480 w 13537"/>
              <a:gd name="T53" fmla="*/ 370 h 6793"/>
              <a:gd name="T54" fmla="*/ 13513 w 13537"/>
              <a:gd name="T55" fmla="*/ 48 h 6793"/>
              <a:gd name="T56" fmla="*/ 13530 w 13537"/>
              <a:gd name="T57" fmla="*/ 8 h 6793"/>
              <a:gd name="T58" fmla="*/ 13528 w 13537"/>
              <a:gd name="T59" fmla="*/ 373 h 6793"/>
              <a:gd name="T60" fmla="*/ 13482 w 13537"/>
              <a:gd name="T61" fmla="*/ 887 h 6793"/>
              <a:gd name="T62" fmla="*/ 13399 w 13537"/>
              <a:gd name="T63" fmla="*/ 1389 h 6793"/>
              <a:gd name="T64" fmla="*/ 13126 w 13537"/>
              <a:gd name="T65" fmla="*/ 2352 h 6793"/>
              <a:gd name="T66" fmla="*/ 12720 w 13537"/>
              <a:gd name="T67" fmla="*/ 3251 h 6793"/>
              <a:gd name="T68" fmla="*/ 12192 w 13537"/>
              <a:gd name="T69" fmla="*/ 4075 h 6793"/>
              <a:gd name="T70" fmla="*/ 11554 w 13537"/>
              <a:gd name="T71" fmla="*/ 4811 h 6793"/>
              <a:gd name="T72" fmla="*/ 10818 w 13537"/>
              <a:gd name="T73" fmla="*/ 5449 h 6793"/>
              <a:gd name="T74" fmla="*/ 9994 w 13537"/>
              <a:gd name="T75" fmla="*/ 5976 h 6793"/>
              <a:gd name="T76" fmla="*/ 9095 w 13537"/>
              <a:gd name="T77" fmla="*/ 6382 h 6793"/>
              <a:gd name="T78" fmla="*/ 8132 w 13537"/>
              <a:gd name="T79" fmla="*/ 6656 h 6793"/>
              <a:gd name="T80" fmla="*/ 7630 w 13537"/>
              <a:gd name="T81" fmla="*/ 6739 h 6793"/>
              <a:gd name="T82" fmla="*/ 7116 w 13537"/>
              <a:gd name="T83" fmla="*/ 6784 h 6793"/>
              <a:gd name="T84" fmla="*/ 6594 w 13537"/>
              <a:gd name="T85" fmla="*/ 6791 h 6793"/>
              <a:gd name="T86" fmla="*/ 6076 w 13537"/>
              <a:gd name="T87" fmla="*/ 6758 h 6793"/>
              <a:gd name="T88" fmla="*/ 5570 w 13537"/>
              <a:gd name="T89" fmla="*/ 6687 h 6793"/>
              <a:gd name="T90" fmla="*/ 4755 w 13537"/>
              <a:gd name="T91" fmla="*/ 6488 h 6793"/>
              <a:gd name="T92" fmla="*/ 3834 w 13537"/>
              <a:gd name="T93" fmla="*/ 6125 h 6793"/>
              <a:gd name="T94" fmla="*/ 2984 w 13537"/>
              <a:gd name="T95" fmla="*/ 5637 h 6793"/>
              <a:gd name="T96" fmla="*/ 2217 w 13537"/>
              <a:gd name="T97" fmla="*/ 5034 h 6793"/>
              <a:gd name="T98" fmla="*/ 1545 w 13537"/>
              <a:gd name="T99" fmla="*/ 4330 h 6793"/>
              <a:gd name="T100" fmla="*/ 980 w 13537"/>
              <a:gd name="T101" fmla="*/ 3534 h 6793"/>
              <a:gd name="T102" fmla="*/ 532 w 13537"/>
              <a:gd name="T103" fmla="*/ 2659 h 6793"/>
              <a:gd name="T104" fmla="*/ 213 w 13537"/>
              <a:gd name="T105" fmla="*/ 1715 h 6793"/>
              <a:gd name="T106" fmla="*/ 78 w 13537"/>
              <a:gd name="T107" fmla="*/ 1055 h 6793"/>
              <a:gd name="T108" fmla="*/ 20 w 13537"/>
              <a:gd name="T109" fmla="*/ 545 h 6793"/>
              <a:gd name="T110" fmla="*/ 0 w 13537"/>
              <a:gd name="T111" fmla="*/ 25 h 6793"/>
              <a:gd name="T112" fmla="*/ 6768 w 13537"/>
              <a:gd name="T113" fmla="*/ 0 h 67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37"/>
              <a:gd name="T172" fmla="*/ 0 h 6793"/>
              <a:gd name="T173" fmla="*/ 13537 w 13537"/>
              <a:gd name="T174" fmla="*/ 6793 h 679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37" h="6793">
                <a:moveTo>
                  <a:pt x="6768" y="48"/>
                </a:moveTo>
                <a:lnTo>
                  <a:pt x="24" y="48"/>
                </a:lnTo>
                <a:lnTo>
                  <a:pt x="48" y="24"/>
                </a:lnTo>
                <a:lnTo>
                  <a:pt x="50" y="198"/>
                </a:lnTo>
                <a:lnTo>
                  <a:pt x="57" y="371"/>
                </a:lnTo>
                <a:lnTo>
                  <a:pt x="68" y="542"/>
                </a:lnTo>
                <a:lnTo>
                  <a:pt x="83" y="712"/>
                </a:lnTo>
                <a:lnTo>
                  <a:pt x="102" y="881"/>
                </a:lnTo>
                <a:lnTo>
                  <a:pt x="126" y="1048"/>
                </a:lnTo>
                <a:lnTo>
                  <a:pt x="153" y="1215"/>
                </a:lnTo>
                <a:lnTo>
                  <a:pt x="185" y="1379"/>
                </a:lnTo>
                <a:lnTo>
                  <a:pt x="260" y="1705"/>
                </a:lnTo>
                <a:lnTo>
                  <a:pt x="351" y="2024"/>
                </a:lnTo>
                <a:lnTo>
                  <a:pt x="456" y="2336"/>
                </a:lnTo>
                <a:lnTo>
                  <a:pt x="577" y="2641"/>
                </a:lnTo>
                <a:lnTo>
                  <a:pt x="711" y="2939"/>
                </a:lnTo>
                <a:lnTo>
                  <a:pt x="860" y="3229"/>
                </a:lnTo>
                <a:lnTo>
                  <a:pt x="1022" y="3510"/>
                </a:lnTo>
                <a:lnTo>
                  <a:pt x="1196" y="3783"/>
                </a:lnTo>
                <a:lnTo>
                  <a:pt x="1384" y="4046"/>
                </a:lnTo>
                <a:lnTo>
                  <a:pt x="1583" y="4300"/>
                </a:lnTo>
                <a:lnTo>
                  <a:pt x="1794" y="4544"/>
                </a:lnTo>
                <a:lnTo>
                  <a:pt x="2017" y="4777"/>
                </a:lnTo>
                <a:lnTo>
                  <a:pt x="2250" y="5000"/>
                </a:lnTo>
                <a:lnTo>
                  <a:pt x="2494" y="5211"/>
                </a:lnTo>
                <a:lnTo>
                  <a:pt x="2748" y="5410"/>
                </a:lnTo>
                <a:lnTo>
                  <a:pt x="3012" y="5598"/>
                </a:lnTo>
                <a:lnTo>
                  <a:pt x="3284" y="5772"/>
                </a:lnTo>
                <a:lnTo>
                  <a:pt x="3566" y="5934"/>
                </a:lnTo>
                <a:lnTo>
                  <a:pt x="3855" y="6083"/>
                </a:lnTo>
                <a:lnTo>
                  <a:pt x="4153" y="6217"/>
                </a:lnTo>
                <a:lnTo>
                  <a:pt x="4458" y="6337"/>
                </a:lnTo>
                <a:lnTo>
                  <a:pt x="4771" y="6443"/>
                </a:lnTo>
                <a:lnTo>
                  <a:pt x="5090" y="6534"/>
                </a:lnTo>
                <a:lnTo>
                  <a:pt x="5415" y="6609"/>
                </a:lnTo>
                <a:lnTo>
                  <a:pt x="5579" y="6640"/>
                </a:lnTo>
                <a:lnTo>
                  <a:pt x="5745" y="6668"/>
                </a:lnTo>
                <a:lnTo>
                  <a:pt x="5913" y="6691"/>
                </a:lnTo>
                <a:lnTo>
                  <a:pt x="6082" y="6710"/>
                </a:lnTo>
                <a:lnTo>
                  <a:pt x="6252" y="6725"/>
                </a:lnTo>
                <a:lnTo>
                  <a:pt x="6423" y="6736"/>
                </a:lnTo>
                <a:lnTo>
                  <a:pt x="6595" y="6743"/>
                </a:lnTo>
                <a:lnTo>
                  <a:pt x="6769" y="6745"/>
                </a:lnTo>
                <a:lnTo>
                  <a:pt x="6942" y="6743"/>
                </a:lnTo>
                <a:lnTo>
                  <a:pt x="7115" y="6736"/>
                </a:lnTo>
                <a:lnTo>
                  <a:pt x="7286" y="6725"/>
                </a:lnTo>
                <a:lnTo>
                  <a:pt x="7456" y="6710"/>
                </a:lnTo>
                <a:lnTo>
                  <a:pt x="7625" y="6691"/>
                </a:lnTo>
                <a:lnTo>
                  <a:pt x="7792" y="6667"/>
                </a:lnTo>
                <a:lnTo>
                  <a:pt x="7959" y="6640"/>
                </a:lnTo>
                <a:lnTo>
                  <a:pt x="8123" y="6608"/>
                </a:lnTo>
                <a:lnTo>
                  <a:pt x="8449" y="6533"/>
                </a:lnTo>
                <a:lnTo>
                  <a:pt x="8768" y="6443"/>
                </a:lnTo>
                <a:lnTo>
                  <a:pt x="9080" y="6337"/>
                </a:lnTo>
                <a:lnTo>
                  <a:pt x="9385" y="6217"/>
                </a:lnTo>
                <a:lnTo>
                  <a:pt x="9683" y="6082"/>
                </a:lnTo>
                <a:lnTo>
                  <a:pt x="9973" y="5934"/>
                </a:lnTo>
                <a:lnTo>
                  <a:pt x="10254" y="5772"/>
                </a:lnTo>
                <a:lnTo>
                  <a:pt x="10527" y="5597"/>
                </a:lnTo>
                <a:lnTo>
                  <a:pt x="10790" y="5410"/>
                </a:lnTo>
                <a:lnTo>
                  <a:pt x="11044" y="5210"/>
                </a:lnTo>
                <a:lnTo>
                  <a:pt x="11288" y="4999"/>
                </a:lnTo>
                <a:lnTo>
                  <a:pt x="11521" y="4776"/>
                </a:lnTo>
                <a:lnTo>
                  <a:pt x="11744" y="4543"/>
                </a:lnTo>
                <a:lnTo>
                  <a:pt x="11955" y="4299"/>
                </a:lnTo>
                <a:lnTo>
                  <a:pt x="12154" y="4045"/>
                </a:lnTo>
                <a:lnTo>
                  <a:pt x="12342" y="3782"/>
                </a:lnTo>
                <a:lnTo>
                  <a:pt x="12516" y="3509"/>
                </a:lnTo>
                <a:lnTo>
                  <a:pt x="12678" y="3227"/>
                </a:lnTo>
                <a:lnTo>
                  <a:pt x="12827" y="2938"/>
                </a:lnTo>
                <a:lnTo>
                  <a:pt x="12961" y="2640"/>
                </a:lnTo>
                <a:lnTo>
                  <a:pt x="13081" y="2335"/>
                </a:lnTo>
                <a:lnTo>
                  <a:pt x="13187" y="2023"/>
                </a:lnTo>
                <a:lnTo>
                  <a:pt x="13278" y="1703"/>
                </a:lnTo>
                <a:lnTo>
                  <a:pt x="13353" y="1378"/>
                </a:lnTo>
                <a:lnTo>
                  <a:pt x="13384" y="1214"/>
                </a:lnTo>
                <a:lnTo>
                  <a:pt x="13412" y="1048"/>
                </a:lnTo>
                <a:lnTo>
                  <a:pt x="13435" y="880"/>
                </a:lnTo>
                <a:lnTo>
                  <a:pt x="13454" y="711"/>
                </a:lnTo>
                <a:lnTo>
                  <a:pt x="13469" y="541"/>
                </a:lnTo>
                <a:lnTo>
                  <a:pt x="13480" y="370"/>
                </a:lnTo>
                <a:lnTo>
                  <a:pt x="13487" y="198"/>
                </a:lnTo>
                <a:lnTo>
                  <a:pt x="13489" y="24"/>
                </a:lnTo>
                <a:lnTo>
                  <a:pt x="13513" y="48"/>
                </a:lnTo>
                <a:lnTo>
                  <a:pt x="6768" y="48"/>
                </a:lnTo>
                <a:close/>
                <a:moveTo>
                  <a:pt x="13513" y="0"/>
                </a:moveTo>
                <a:cubicBezTo>
                  <a:pt x="13519" y="0"/>
                  <a:pt x="13526" y="3"/>
                  <a:pt x="13530" y="8"/>
                </a:cubicBezTo>
                <a:cubicBezTo>
                  <a:pt x="13535" y="12"/>
                  <a:pt x="13537" y="18"/>
                  <a:pt x="13537" y="25"/>
                </a:cubicBezTo>
                <a:lnTo>
                  <a:pt x="13535" y="199"/>
                </a:lnTo>
                <a:lnTo>
                  <a:pt x="13528" y="373"/>
                </a:lnTo>
                <a:lnTo>
                  <a:pt x="13517" y="546"/>
                </a:lnTo>
                <a:lnTo>
                  <a:pt x="13502" y="717"/>
                </a:lnTo>
                <a:lnTo>
                  <a:pt x="13482" y="887"/>
                </a:lnTo>
                <a:lnTo>
                  <a:pt x="13459" y="1056"/>
                </a:lnTo>
                <a:lnTo>
                  <a:pt x="13431" y="1223"/>
                </a:lnTo>
                <a:lnTo>
                  <a:pt x="13399" y="1389"/>
                </a:lnTo>
                <a:lnTo>
                  <a:pt x="13324" y="1717"/>
                </a:lnTo>
                <a:lnTo>
                  <a:pt x="13232" y="2038"/>
                </a:lnTo>
                <a:lnTo>
                  <a:pt x="13126" y="2352"/>
                </a:lnTo>
                <a:lnTo>
                  <a:pt x="13005" y="2660"/>
                </a:lnTo>
                <a:lnTo>
                  <a:pt x="12869" y="2959"/>
                </a:lnTo>
                <a:lnTo>
                  <a:pt x="12720" y="3251"/>
                </a:lnTo>
                <a:lnTo>
                  <a:pt x="12557" y="3535"/>
                </a:lnTo>
                <a:lnTo>
                  <a:pt x="12381" y="3809"/>
                </a:lnTo>
                <a:lnTo>
                  <a:pt x="12192" y="4075"/>
                </a:lnTo>
                <a:lnTo>
                  <a:pt x="11991" y="4330"/>
                </a:lnTo>
                <a:lnTo>
                  <a:pt x="11778" y="4576"/>
                </a:lnTo>
                <a:lnTo>
                  <a:pt x="11554" y="4811"/>
                </a:lnTo>
                <a:lnTo>
                  <a:pt x="11319" y="5035"/>
                </a:lnTo>
                <a:lnTo>
                  <a:pt x="11074" y="5248"/>
                </a:lnTo>
                <a:lnTo>
                  <a:pt x="10818" y="5449"/>
                </a:lnTo>
                <a:lnTo>
                  <a:pt x="10552" y="5637"/>
                </a:lnTo>
                <a:lnTo>
                  <a:pt x="10278" y="5813"/>
                </a:lnTo>
                <a:lnTo>
                  <a:pt x="9994" y="5976"/>
                </a:lnTo>
                <a:lnTo>
                  <a:pt x="9702" y="6126"/>
                </a:lnTo>
                <a:lnTo>
                  <a:pt x="9403" y="6261"/>
                </a:lnTo>
                <a:lnTo>
                  <a:pt x="9095" y="6382"/>
                </a:lnTo>
                <a:lnTo>
                  <a:pt x="8781" y="6489"/>
                </a:lnTo>
                <a:lnTo>
                  <a:pt x="8459" y="6580"/>
                </a:lnTo>
                <a:lnTo>
                  <a:pt x="8132" y="6656"/>
                </a:lnTo>
                <a:lnTo>
                  <a:pt x="7966" y="6687"/>
                </a:lnTo>
                <a:lnTo>
                  <a:pt x="7799" y="6715"/>
                </a:lnTo>
                <a:lnTo>
                  <a:pt x="7630" y="6739"/>
                </a:lnTo>
                <a:lnTo>
                  <a:pt x="7460" y="6758"/>
                </a:lnTo>
                <a:lnTo>
                  <a:pt x="7289" y="6773"/>
                </a:lnTo>
                <a:lnTo>
                  <a:pt x="7116" y="6784"/>
                </a:lnTo>
                <a:lnTo>
                  <a:pt x="6943" y="6791"/>
                </a:lnTo>
                <a:lnTo>
                  <a:pt x="6768" y="6793"/>
                </a:lnTo>
                <a:lnTo>
                  <a:pt x="6594" y="6791"/>
                </a:lnTo>
                <a:lnTo>
                  <a:pt x="6420" y="6784"/>
                </a:lnTo>
                <a:lnTo>
                  <a:pt x="6247" y="6773"/>
                </a:lnTo>
                <a:lnTo>
                  <a:pt x="6076" y="6758"/>
                </a:lnTo>
                <a:lnTo>
                  <a:pt x="5906" y="6738"/>
                </a:lnTo>
                <a:lnTo>
                  <a:pt x="5738" y="6715"/>
                </a:lnTo>
                <a:lnTo>
                  <a:pt x="5570" y="6687"/>
                </a:lnTo>
                <a:lnTo>
                  <a:pt x="5404" y="6655"/>
                </a:lnTo>
                <a:lnTo>
                  <a:pt x="5076" y="6580"/>
                </a:lnTo>
                <a:lnTo>
                  <a:pt x="4755" y="6488"/>
                </a:lnTo>
                <a:lnTo>
                  <a:pt x="4441" y="6382"/>
                </a:lnTo>
                <a:lnTo>
                  <a:pt x="4133" y="6261"/>
                </a:lnTo>
                <a:lnTo>
                  <a:pt x="3834" y="6125"/>
                </a:lnTo>
                <a:lnTo>
                  <a:pt x="3542" y="5976"/>
                </a:lnTo>
                <a:lnTo>
                  <a:pt x="3258" y="5813"/>
                </a:lnTo>
                <a:lnTo>
                  <a:pt x="2984" y="5637"/>
                </a:lnTo>
                <a:lnTo>
                  <a:pt x="2718" y="5448"/>
                </a:lnTo>
                <a:lnTo>
                  <a:pt x="2463" y="5247"/>
                </a:lnTo>
                <a:lnTo>
                  <a:pt x="2217" y="5034"/>
                </a:lnTo>
                <a:lnTo>
                  <a:pt x="1982" y="4810"/>
                </a:lnTo>
                <a:lnTo>
                  <a:pt x="1758" y="4575"/>
                </a:lnTo>
                <a:lnTo>
                  <a:pt x="1545" y="4330"/>
                </a:lnTo>
                <a:lnTo>
                  <a:pt x="1344" y="4074"/>
                </a:lnTo>
                <a:lnTo>
                  <a:pt x="1156" y="3808"/>
                </a:lnTo>
                <a:lnTo>
                  <a:pt x="980" y="3534"/>
                </a:lnTo>
                <a:lnTo>
                  <a:pt x="817" y="3250"/>
                </a:lnTo>
                <a:lnTo>
                  <a:pt x="667" y="2958"/>
                </a:lnTo>
                <a:lnTo>
                  <a:pt x="532" y="2659"/>
                </a:lnTo>
                <a:lnTo>
                  <a:pt x="411" y="2351"/>
                </a:lnTo>
                <a:lnTo>
                  <a:pt x="304" y="2037"/>
                </a:lnTo>
                <a:lnTo>
                  <a:pt x="213" y="1715"/>
                </a:lnTo>
                <a:lnTo>
                  <a:pt x="138" y="1388"/>
                </a:lnTo>
                <a:lnTo>
                  <a:pt x="106" y="1222"/>
                </a:lnTo>
                <a:lnTo>
                  <a:pt x="78" y="1055"/>
                </a:lnTo>
                <a:lnTo>
                  <a:pt x="55" y="886"/>
                </a:lnTo>
                <a:lnTo>
                  <a:pt x="35" y="716"/>
                </a:lnTo>
                <a:lnTo>
                  <a:pt x="20" y="545"/>
                </a:lnTo>
                <a:lnTo>
                  <a:pt x="9" y="372"/>
                </a:lnTo>
                <a:lnTo>
                  <a:pt x="2" y="199"/>
                </a:lnTo>
                <a:lnTo>
                  <a:pt x="0" y="25"/>
                </a:lnTo>
                <a:cubicBezTo>
                  <a:pt x="0" y="18"/>
                  <a:pt x="3" y="12"/>
                  <a:pt x="7" y="8"/>
                </a:cubicBezTo>
                <a:cubicBezTo>
                  <a:pt x="12" y="3"/>
                  <a:pt x="18" y="0"/>
                  <a:pt x="24" y="0"/>
                </a:cubicBezTo>
                <a:lnTo>
                  <a:pt x="6768" y="0"/>
                </a:lnTo>
                <a:lnTo>
                  <a:pt x="13513" y="0"/>
                </a:lnTo>
                <a:close/>
              </a:path>
            </a:pathLst>
          </a:custGeom>
          <a:solidFill>
            <a:srgbClr val="FFFFFF"/>
          </a:solidFill>
          <a:ln w="635" cap="flat" cmpd="sng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294" name="文本框 23"/>
          <p:cNvSpPr>
            <a:spLocks noChangeArrowheads="1"/>
          </p:cNvSpPr>
          <p:nvPr/>
        </p:nvSpPr>
        <p:spPr bwMode="auto">
          <a:xfrm>
            <a:off x="4279900" y="5173663"/>
            <a:ext cx="5368777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第二章 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  <a:sym typeface="Calibri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我们团队在做些什么有趣的事？</a:t>
            </a:r>
            <a:endParaRPr lang="zh-CN" altLang="en-US" dirty="0"/>
          </a:p>
        </p:txBody>
      </p:sp>
      <p:sp>
        <p:nvSpPr>
          <p:cNvPr id="12295" name="Freeform 5"/>
          <p:cNvSpPr>
            <a:spLocks noChangeArrowheads="1"/>
          </p:cNvSpPr>
          <p:nvPr/>
        </p:nvSpPr>
        <p:spPr bwMode="auto">
          <a:xfrm>
            <a:off x="6096000" y="1704975"/>
            <a:ext cx="860425" cy="1724025"/>
          </a:xfrm>
          <a:custGeom>
            <a:avLst/>
            <a:gdLst>
              <a:gd name="T0" fmla="*/ 0 w 6745"/>
              <a:gd name="T1" fmla="*/ 13488 h 13488"/>
              <a:gd name="T2" fmla="*/ 6745 w 6745"/>
              <a:gd name="T3" fmla="*/ 1807 h 13488"/>
              <a:gd name="T4" fmla="*/ 0 w 6745"/>
              <a:gd name="T5" fmla="*/ 0 h 13488"/>
              <a:gd name="T6" fmla="*/ 0 w 6745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13488"/>
              <a:gd name="T14" fmla="*/ 6745 w 6745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13488">
                <a:moveTo>
                  <a:pt x="0" y="13488"/>
                </a:moveTo>
                <a:lnTo>
                  <a:pt x="6745" y="1807"/>
                </a:lnTo>
                <a:cubicBezTo>
                  <a:pt x="4694" y="623"/>
                  <a:pt x="2368" y="0"/>
                  <a:pt x="0" y="0"/>
                </a:cubicBezTo>
                <a:lnTo>
                  <a:pt x="0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296" name="Freeform 6"/>
          <p:cNvSpPr>
            <a:spLocks noEditPoints="1" noChangeArrowheads="1"/>
          </p:cNvSpPr>
          <p:nvPr/>
        </p:nvSpPr>
        <p:spPr bwMode="auto">
          <a:xfrm>
            <a:off x="6089650" y="1698625"/>
            <a:ext cx="873125" cy="1736725"/>
          </a:xfrm>
          <a:custGeom>
            <a:avLst/>
            <a:gdLst>
              <a:gd name="T0" fmla="*/ 7 w 6843"/>
              <a:gd name="T1" fmla="*/ 13512 h 13588"/>
              <a:gd name="T2" fmla="*/ 6769 w 6843"/>
              <a:gd name="T3" fmla="*/ 1897 h 13588"/>
              <a:gd name="T4" fmla="*/ 6382 w 6843"/>
              <a:gd name="T5" fmla="*/ 1682 h 13588"/>
              <a:gd name="T6" fmla="*/ 5990 w 6843"/>
              <a:gd name="T7" fmla="*/ 1480 h 13588"/>
              <a:gd name="T8" fmla="*/ 5592 w 6843"/>
              <a:gd name="T9" fmla="*/ 1292 h 13588"/>
              <a:gd name="T10" fmla="*/ 5188 w 6843"/>
              <a:gd name="T11" fmla="*/ 1117 h 13588"/>
              <a:gd name="T12" fmla="*/ 4780 w 6843"/>
              <a:gd name="T13" fmla="*/ 956 h 13588"/>
              <a:gd name="T14" fmla="*/ 4367 w 6843"/>
              <a:gd name="T15" fmla="*/ 808 h 13588"/>
              <a:gd name="T16" fmla="*/ 3949 w 6843"/>
              <a:gd name="T17" fmla="*/ 674 h 13588"/>
              <a:gd name="T18" fmla="*/ 3527 w 6843"/>
              <a:gd name="T19" fmla="*/ 554 h 13588"/>
              <a:gd name="T20" fmla="*/ 3102 w 6843"/>
              <a:gd name="T21" fmla="*/ 447 h 13588"/>
              <a:gd name="T22" fmla="*/ 2673 w 6843"/>
              <a:gd name="T23" fmla="*/ 354 h 13588"/>
              <a:gd name="T24" fmla="*/ 2241 w 6843"/>
              <a:gd name="T25" fmla="*/ 276 h 13588"/>
              <a:gd name="T26" fmla="*/ 1806 w 6843"/>
              <a:gd name="T27" fmla="*/ 212 h 13588"/>
              <a:gd name="T28" fmla="*/ 1369 w 6843"/>
              <a:gd name="T29" fmla="*/ 161 h 13588"/>
              <a:gd name="T30" fmla="*/ 930 w 6843"/>
              <a:gd name="T31" fmla="*/ 125 h 13588"/>
              <a:gd name="T32" fmla="*/ 490 w 6843"/>
              <a:gd name="T33" fmla="*/ 103 h 13588"/>
              <a:gd name="T34" fmla="*/ 48 w 6843"/>
              <a:gd name="T35" fmla="*/ 96 h 13588"/>
              <a:gd name="T36" fmla="*/ 96 w 6843"/>
              <a:gd name="T37" fmla="*/ 13536 h 13588"/>
              <a:gd name="T38" fmla="*/ 15 w 6843"/>
              <a:gd name="T39" fmla="*/ 14 h 13588"/>
              <a:gd name="T40" fmla="*/ 271 w 6843"/>
              <a:gd name="T41" fmla="*/ 2 h 13588"/>
              <a:gd name="T42" fmla="*/ 716 w 6843"/>
              <a:gd name="T43" fmla="*/ 17 h 13588"/>
              <a:gd name="T44" fmla="*/ 1159 w 6843"/>
              <a:gd name="T45" fmla="*/ 46 h 13588"/>
              <a:gd name="T46" fmla="*/ 1600 w 6843"/>
              <a:gd name="T47" fmla="*/ 89 h 13588"/>
              <a:gd name="T48" fmla="*/ 2039 w 6843"/>
              <a:gd name="T49" fmla="*/ 147 h 13588"/>
              <a:gd name="T50" fmla="*/ 2475 w 6843"/>
              <a:gd name="T51" fmla="*/ 219 h 13588"/>
              <a:gd name="T52" fmla="*/ 2908 w 6843"/>
              <a:gd name="T53" fmla="*/ 306 h 13588"/>
              <a:gd name="T54" fmla="*/ 3338 w 6843"/>
              <a:gd name="T55" fmla="*/ 406 h 13588"/>
              <a:gd name="T56" fmla="*/ 3766 w 6843"/>
              <a:gd name="T57" fmla="*/ 520 h 13588"/>
              <a:gd name="T58" fmla="*/ 4188 w 6843"/>
              <a:gd name="T59" fmla="*/ 648 h 13588"/>
              <a:gd name="T60" fmla="*/ 4606 w 6843"/>
              <a:gd name="T61" fmla="*/ 790 h 13588"/>
              <a:gd name="T62" fmla="*/ 5020 w 6843"/>
              <a:gd name="T63" fmla="*/ 946 h 13588"/>
              <a:gd name="T64" fmla="*/ 5430 w 6843"/>
              <a:gd name="T65" fmla="*/ 1115 h 13588"/>
              <a:gd name="T66" fmla="*/ 5833 w 6843"/>
              <a:gd name="T67" fmla="*/ 1298 h 13588"/>
              <a:gd name="T68" fmla="*/ 6231 w 6843"/>
              <a:gd name="T69" fmla="*/ 1494 h 13588"/>
              <a:gd name="T70" fmla="*/ 6624 w 6843"/>
              <a:gd name="T71" fmla="*/ 1704 h 13588"/>
              <a:gd name="T72" fmla="*/ 6839 w 6843"/>
              <a:gd name="T73" fmla="*/ 1842 h 13588"/>
              <a:gd name="T74" fmla="*/ 90 w 6843"/>
              <a:gd name="T75" fmla="*/ 13560 h 13588"/>
              <a:gd name="T76" fmla="*/ 0 w 6843"/>
              <a:gd name="T77" fmla="*/ 13536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3"/>
              <a:gd name="T118" fmla="*/ 0 h 13588"/>
              <a:gd name="T119" fmla="*/ 6843 w 6843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3" h="13588">
                <a:moveTo>
                  <a:pt x="96" y="13536"/>
                </a:moveTo>
                <a:lnTo>
                  <a:pt x="7" y="13512"/>
                </a:lnTo>
                <a:lnTo>
                  <a:pt x="6751" y="1831"/>
                </a:lnTo>
                <a:lnTo>
                  <a:pt x="6769" y="1897"/>
                </a:lnTo>
                <a:lnTo>
                  <a:pt x="6576" y="1787"/>
                </a:lnTo>
                <a:lnTo>
                  <a:pt x="6382" y="1682"/>
                </a:lnTo>
                <a:lnTo>
                  <a:pt x="6187" y="1580"/>
                </a:lnTo>
                <a:lnTo>
                  <a:pt x="5990" y="1480"/>
                </a:lnTo>
                <a:lnTo>
                  <a:pt x="5792" y="1385"/>
                </a:lnTo>
                <a:lnTo>
                  <a:pt x="5592" y="1292"/>
                </a:lnTo>
                <a:lnTo>
                  <a:pt x="5391" y="1203"/>
                </a:lnTo>
                <a:lnTo>
                  <a:pt x="5188" y="1117"/>
                </a:lnTo>
                <a:lnTo>
                  <a:pt x="4985" y="1035"/>
                </a:lnTo>
                <a:lnTo>
                  <a:pt x="4780" y="956"/>
                </a:lnTo>
                <a:lnTo>
                  <a:pt x="4574" y="881"/>
                </a:lnTo>
                <a:lnTo>
                  <a:pt x="4367" y="808"/>
                </a:lnTo>
                <a:lnTo>
                  <a:pt x="4158" y="740"/>
                </a:lnTo>
                <a:lnTo>
                  <a:pt x="3949" y="674"/>
                </a:lnTo>
                <a:lnTo>
                  <a:pt x="3738" y="612"/>
                </a:lnTo>
                <a:lnTo>
                  <a:pt x="3527" y="554"/>
                </a:lnTo>
                <a:lnTo>
                  <a:pt x="3314" y="499"/>
                </a:lnTo>
                <a:lnTo>
                  <a:pt x="3102" y="447"/>
                </a:lnTo>
                <a:lnTo>
                  <a:pt x="2888" y="399"/>
                </a:lnTo>
                <a:lnTo>
                  <a:pt x="2673" y="354"/>
                </a:lnTo>
                <a:lnTo>
                  <a:pt x="2457" y="314"/>
                </a:lnTo>
                <a:lnTo>
                  <a:pt x="2241" y="276"/>
                </a:lnTo>
                <a:lnTo>
                  <a:pt x="2024" y="242"/>
                </a:lnTo>
                <a:lnTo>
                  <a:pt x="1806" y="212"/>
                </a:lnTo>
                <a:lnTo>
                  <a:pt x="1588" y="185"/>
                </a:lnTo>
                <a:lnTo>
                  <a:pt x="1369" y="161"/>
                </a:lnTo>
                <a:lnTo>
                  <a:pt x="1150" y="141"/>
                </a:lnTo>
                <a:lnTo>
                  <a:pt x="930" y="125"/>
                </a:lnTo>
                <a:lnTo>
                  <a:pt x="710" y="112"/>
                </a:lnTo>
                <a:lnTo>
                  <a:pt x="490" y="103"/>
                </a:lnTo>
                <a:lnTo>
                  <a:pt x="269" y="98"/>
                </a:lnTo>
                <a:lnTo>
                  <a:pt x="48" y="96"/>
                </a:lnTo>
                <a:lnTo>
                  <a:pt x="96" y="48"/>
                </a:lnTo>
                <a:lnTo>
                  <a:pt x="96" y="13536"/>
                </a:lnTo>
                <a:close/>
                <a:moveTo>
                  <a:pt x="0" y="48"/>
                </a:moveTo>
                <a:cubicBezTo>
                  <a:pt x="0" y="35"/>
                  <a:pt x="6" y="23"/>
                  <a:pt x="15" y="14"/>
                </a:cubicBezTo>
                <a:cubicBezTo>
                  <a:pt x="24" y="5"/>
                  <a:pt x="36" y="0"/>
                  <a:pt x="49" y="0"/>
                </a:cubicBezTo>
                <a:lnTo>
                  <a:pt x="271" y="2"/>
                </a:lnTo>
                <a:lnTo>
                  <a:pt x="494" y="8"/>
                </a:lnTo>
                <a:lnTo>
                  <a:pt x="716" y="17"/>
                </a:lnTo>
                <a:lnTo>
                  <a:pt x="938" y="29"/>
                </a:lnTo>
                <a:lnTo>
                  <a:pt x="1159" y="46"/>
                </a:lnTo>
                <a:lnTo>
                  <a:pt x="1380" y="66"/>
                </a:lnTo>
                <a:lnTo>
                  <a:pt x="1600" y="89"/>
                </a:lnTo>
                <a:lnTo>
                  <a:pt x="1820" y="116"/>
                </a:lnTo>
                <a:lnTo>
                  <a:pt x="2039" y="147"/>
                </a:lnTo>
                <a:lnTo>
                  <a:pt x="2257" y="181"/>
                </a:lnTo>
                <a:lnTo>
                  <a:pt x="2475" y="219"/>
                </a:lnTo>
                <a:lnTo>
                  <a:pt x="2692" y="260"/>
                </a:lnTo>
                <a:lnTo>
                  <a:pt x="2908" y="306"/>
                </a:lnTo>
                <a:lnTo>
                  <a:pt x="3124" y="354"/>
                </a:lnTo>
                <a:lnTo>
                  <a:pt x="3338" y="406"/>
                </a:lnTo>
                <a:lnTo>
                  <a:pt x="3553" y="461"/>
                </a:lnTo>
                <a:lnTo>
                  <a:pt x="3766" y="520"/>
                </a:lnTo>
                <a:lnTo>
                  <a:pt x="3977" y="583"/>
                </a:lnTo>
                <a:lnTo>
                  <a:pt x="4188" y="648"/>
                </a:lnTo>
                <a:lnTo>
                  <a:pt x="4398" y="718"/>
                </a:lnTo>
                <a:lnTo>
                  <a:pt x="4606" y="790"/>
                </a:lnTo>
                <a:lnTo>
                  <a:pt x="4814" y="866"/>
                </a:lnTo>
                <a:lnTo>
                  <a:pt x="5020" y="946"/>
                </a:lnTo>
                <a:lnTo>
                  <a:pt x="5226" y="1029"/>
                </a:lnTo>
                <a:lnTo>
                  <a:pt x="5430" y="1115"/>
                </a:lnTo>
                <a:lnTo>
                  <a:pt x="5632" y="1205"/>
                </a:lnTo>
                <a:lnTo>
                  <a:pt x="5833" y="1298"/>
                </a:lnTo>
                <a:lnTo>
                  <a:pt x="6033" y="1395"/>
                </a:lnTo>
                <a:lnTo>
                  <a:pt x="6231" y="1494"/>
                </a:lnTo>
                <a:lnTo>
                  <a:pt x="6428" y="1597"/>
                </a:lnTo>
                <a:lnTo>
                  <a:pt x="6624" y="1704"/>
                </a:lnTo>
                <a:lnTo>
                  <a:pt x="6817" y="1813"/>
                </a:lnTo>
                <a:cubicBezTo>
                  <a:pt x="6828" y="1820"/>
                  <a:pt x="6836" y="1830"/>
                  <a:pt x="6839" y="1842"/>
                </a:cubicBezTo>
                <a:cubicBezTo>
                  <a:pt x="6843" y="1855"/>
                  <a:pt x="6841" y="1868"/>
                  <a:pt x="6835" y="1879"/>
                </a:cubicBezTo>
                <a:lnTo>
                  <a:pt x="90" y="13560"/>
                </a:lnTo>
                <a:cubicBezTo>
                  <a:pt x="79" y="13579"/>
                  <a:pt x="57" y="13588"/>
                  <a:pt x="36" y="13583"/>
                </a:cubicBezTo>
                <a:cubicBezTo>
                  <a:pt x="15" y="13577"/>
                  <a:pt x="0" y="13558"/>
                  <a:pt x="0" y="13536"/>
                </a:cubicBez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297" name="Freeform 7"/>
          <p:cNvSpPr>
            <a:spLocks noChangeArrowheads="1"/>
          </p:cNvSpPr>
          <p:nvPr/>
        </p:nvSpPr>
        <p:spPr bwMode="auto">
          <a:xfrm>
            <a:off x="6096000" y="1936750"/>
            <a:ext cx="1492250" cy="1492250"/>
          </a:xfrm>
          <a:custGeom>
            <a:avLst/>
            <a:gdLst>
              <a:gd name="T0" fmla="*/ 0 w 5841"/>
              <a:gd name="T1" fmla="*/ 5840 h 5840"/>
              <a:gd name="T2" fmla="*/ 5841 w 5841"/>
              <a:gd name="T3" fmla="*/ 2468 h 5840"/>
              <a:gd name="T4" fmla="*/ 3373 w 5841"/>
              <a:gd name="T5" fmla="*/ 0 h 5840"/>
              <a:gd name="T6" fmla="*/ 0 w 5841"/>
              <a:gd name="T7" fmla="*/ 5840 h 5840"/>
              <a:gd name="T8" fmla="*/ 0 60000 65536"/>
              <a:gd name="T9" fmla="*/ 0 60000 65536"/>
              <a:gd name="T10" fmla="*/ 0 60000 65536"/>
              <a:gd name="T11" fmla="*/ 0 60000 65536"/>
              <a:gd name="T12" fmla="*/ 0 w 5841"/>
              <a:gd name="T13" fmla="*/ 0 h 5840"/>
              <a:gd name="T14" fmla="*/ 5841 w 5841"/>
              <a:gd name="T15" fmla="*/ 5840 h 5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1" h="5840">
                <a:moveTo>
                  <a:pt x="0" y="5840"/>
                </a:moveTo>
                <a:lnTo>
                  <a:pt x="5841" y="2468"/>
                </a:lnTo>
                <a:cubicBezTo>
                  <a:pt x="5249" y="1443"/>
                  <a:pt x="4398" y="592"/>
                  <a:pt x="3373" y="0"/>
                </a:cubicBezTo>
                <a:lnTo>
                  <a:pt x="0" y="5840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298" name="Freeform 8"/>
          <p:cNvSpPr>
            <a:spLocks noEditPoints="1" noChangeArrowheads="1"/>
          </p:cNvSpPr>
          <p:nvPr/>
        </p:nvSpPr>
        <p:spPr bwMode="auto">
          <a:xfrm>
            <a:off x="6089650" y="1930400"/>
            <a:ext cx="1504950" cy="1504950"/>
          </a:xfrm>
          <a:custGeom>
            <a:avLst/>
            <a:gdLst>
              <a:gd name="T0" fmla="*/ 47 w 5892"/>
              <a:gd name="T1" fmla="*/ 5877 h 5892"/>
              <a:gd name="T2" fmla="*/ 14 w 5892"/>
              <a:gd name="T3" fmla="*/ 5845 h 5892"/>
              <a:gd name="T4" fmla="*/ 5855 w 5892"/>
              <a:gd name="T5" fmla="*/ 2473 h 5892"/>
              <a:gd name="T6" fmla="*/ 5847 w 5892"/>
              <a:gd name="T7" fmla="*/ 2506 h 5892"/>
              <a:gd name="T8" fmla="*/ 5791 w 5892"/>
              <a:gd name="T9" fmla="*/ 2410 h 5892"/>
              <a:gd name="T10" fmla="*/ 5733 w 5892"/>
              <a:gd name="T11" fmla="*/ 2316 h 5892"/>
              <a:gd name="T12" fmla="*/ 5613 w 5892"/>
              <a:gd name="T13" fmla="*/ 2130 h 5892"/>
              <a:gd name="T14" fmla="*/ 5488 w 5892"/>
              <a:gd name="T15" fmla="*/ 1949 h 5892"/>
              <a:gd name="T16" fmla="*/ 5357 w 5892"/>
              <a:gd name="T17" fmla="*/ 1773 h 5892"/>
              <a:gd name="T18" fmla="*/ 5220 w 5892"/>
              <a:gd name="T19" fmla="*/ 1601 h 5892"/>
              <a:gd name="T20" fmla="*/ 5078 w 5892"/>
              <a:gd name="T21" fmla="*/ 1433 h 5892"/>
              <a:gd name="T22" fmla="*/ 4931 w 5892"/>
              <a:gd name="T23" fmla="*/ 1271 h 5892"/>
              <a:gd name="T24" fmla="*/ 4778 w 5892"/>
              <a:gd name="T25" fmla="*/ 1113 h 5892"/>
              <a:gd name="T26" fmla="*/ 4621 w 5892"/>
              <a:gd name="T27" fmla="*/ 961 h 5892"/>
              <a:gd name="T28" fmla="*/ 4458 w 5892"/>
              <a:gd name="T29" fmla="*/ 814 h 5892"/>
              <a:gd name="T30" fmla="*/ 4291 w 5892"/>
              <a:gd name="T31" fmla="*/ 671 h 5892"/>
              <a:gd name="T32" fmla="*/ 4119 w 5892"/>
              <a:gd name="T33" fmla="*/ 535 h 5892"/>
              <a:gd name="T34" fmla="*/ 3942 w 5892"/>
              <a:gd name="T35" fmla="*/ 404 h 5892"/>
              <a:gd name="T36" fmla="*/ 3761 w 5892"/>
              <a:gd name="T37" fmla="*/ 278 h 5892"/>
              <a:gd name="T38" fmla="*/ 3576 w 5892"/>
              <a:gd name="T39" fmla="*/ 159 h 5892"/>
              <a:gd name="T40" fmla="*/ 3482 w 5892"/>
              <a:gd name="T41" fmla="*/ 101 h 5892"/>
              <a:gd name="T42" fmla="*/ 3387 w 5892"/>
              <a:gd name="T43" fmla="*/ 45 h 5892"/>
              <a:gd name="T44" fmla="*/ 3420 w 5892"/>
              <a:gd name="T45" fmla="*/ 37 h 5892"/>
              <a:gd name="T46" fmla="*/ 47 w 5892"/>
              <a:gd name="T47" fmla="*/ 5877 h 5892"/>
              <a:gd name="T48" fmla="*/ 3378 w 5892"/>
              <a:gd name="T49" fmla="*/ 13 h 5892"/>
              <a:gd name="T50" fmla="*/ 3393 w 5892"/>
              <a:gd name="T51" fmla="*/ 2 h 5892"/>
              <a:gd name="T52" fmla="*/ 3411 w 5892"/>
              <a:gd name="T53" fmla="*/ 4 h 5892"/>
              <a:gd name="T54" fmla="*/ 3507 w 5892"/>
              <a:gd name="T55" fmla="*/ 60 h 5892"/>
              <a:gd name="T56" fmla="*/ 3602 w 5892"/>
              <a:gd name="T57" fmla="*/ 119 h 5892"/>
              <a:gd name="T58" fmla="*/ 3788 w 5892"/>
              <a:gd name="T59" fmla="*/ 239 h 5892"/>
              <a:gd name="T60" fmla="*/ 3971 w 5892"/>
              <a:gd name="T61" fmla="*/ 365 h 5892"/>
              <a:gd name="T62" fmla="*/ 4149 w 5892"/>
              <a:gd name="T63" fmla="*/ 497 h 5892"/>
              <a:gd name="T64" fmla="*/ 4322 w 5892"/>
              <a:gd name="T65" fmla="*/ 635 h 5892"/>
              <a:gd name="T66" fmla="*/ 4490 w 5892"/>
              <a:gd name="T67" fmla="*/ 778 h 5892"/>
              <a:gd name="T68" fmla="*/ 4654 w 5892"/>
              <a:gd name="T69" fmla="*/ 926 h 5892"/>
              <a:gd name="T70" fmla="*/ 4813 w 5892"/>
              <a:gd name="T71" fmla="*/ 1080 h 5892"/>
              <a:gd name="T72" fmla="*/ 4967 w 5892"/>
              <a:gd name="T73" fmla="*/ 1239 h 5892"/>
              <a:gd name="T74" fmla="*/ 5115 w 5892"/>
              <a:gd name="T75" fmla="*/ 1402 h 5892"/>
              <a:gd name="T76" fmla="*/ 5258 w 5892"/>
              <a:gd name="T77" fmla="*/ 1571 h 5892"/>
              <a:gd name="T78" fmla="*/ 5395 w 5892"/>
              <a:gd name="T79" fmla="*/ 1744 h 5892"/>
              <a:gd name="T80" fmla="*/ 5527 w 5892"/>
              <a:gd name="T81" fmla="*/ 1922 h 5892"/>
              <a:gd name="T82" fmla="*/ 5654 w 5892"/>
              <a:gd name="T83" fmla="*/ 2104 h 5892"/>
              <a:gd name="T84" fmla="*/ 5774 w 5892"/>
              <a:gd name="T85" fmla="*/ 2291 h 5892"/>
              <a:gd name="T86" fmla="*/ 5832 w 5892"/>
              <a:gd name="T87" fmla="*/ 2386 h 5892"/>
              <a:gd name="T88" fmla="*/ 5888 w 5892"/>
              <a:gd name="T89" fmla="*/ 2481 h 5892"/>
              <a:gd name="T90" fmla="*/ 5891 w 5892"/>
              <a:gd name="T91" fmla="*/ 2500 h 5892"/>
              <a:gd name="T92" fmla="*/ 5879 w 5892"/>
              <a:gd name="T93" fmla="*/ 2514 h 5892"/>
              <a:gd name="T94" fmla="*/ 38 w 5892"/>
              <a:gd name="T95" fmla="*/ 5886 h 5892"/>
              <a:gd name="T96" fmla="*/ 9 w 5892"/>
              <a:gd name="T97" fmla="*/ 5882 h 5892"/>
              <a:gd name="T98" fmla="*/ 6 w 5892"/>
              <a:gd name="T99" fmla="*/ 5853 h 5892"/>
              <a:gd name="T100" fmla="*/ 3378 w 5892"/>
              <a:gd name="T101" fmla="*/ 13 h 58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892"/>
              <a:gd name="T154" fmla="*/ 0 h 5892"/>
              <a:gd name="T155" fmla="*/ 5892 w 5892"/>
              <a:gd name="T156" fmla="*/ 5892 h 58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892" h="5892">
                <a:moveTo>
                  <a:pt x="47" y="5877"/>
                </a:moveTo>
                <a:lnTo>
                  <a:pt x="14" y="5845"/>
                </a:lnTo>
                <a:lnTo>
                  <a:pt x="5855" y="2473"/>
                </a:lnTo>
                <a:lnTo>
                  <a:pt x="5847" y="2506"/>
                </a:lnTo>
                <a:lnTo>
                  <a:pt x="5791" y="2410"/>
                </a:lnTo>
                <a:lnTo>
                  <a:pt x="5733" y="2316"/>
                </a:lnTo>
                <a:lnTo>
                  <a:pt x="5613" y="2130"/>
                </a:lnTo>
                <a:lnTo>
                  <a:pt x="5488" y="1949"/>
                </a:lnTo>
                <a:lnTo>
                  <a:pt x="5357" y="1773"/>
                </a:lnTo>
                <a:lnTo>
                  <a:pt x="5220" y="1601"/>
                </a:lnTo>
                <a:lnTo>
                  <a:pt x="5078" y="1433"/>
                </a:lnTo>
                <a:lnTo>
                  <a:pt x="4931" y="1271"/>
                </a:lnTo>
                <a:lnTo>
                  <a:pt x="4778" y="1113"/>
                </a:lnTo>
                <a:lnTo>
                  <a:pt x="4621" y="961"/>
                </a:lnTo>
                <a:lnTo>
                  <a:pt x="4458" y="814"/>
                </a:lnTo>
                <a:lnTo>
                  <a:pt x="4291" y="671"/>
                </a:lnTo>
                <a:lnTo>
                  <a:pt x="4119" y="535"/>
                </a:lnTo>
                <a:lnTo>
                  <a:pt x="3942" y="404"/>
                </a:lnTo>
                <a:lnTo>
                  <a:pt x="3761" y="278"/>
                </a:lnTo>
                <a:lnTo>
                  <a:pt x="3576" y="159"/>
                </a:lnTo>
                <a:lnTo>
                  <a:pt x="3482" y="101"/>
                </a:lnTo>
                <a:lnTo>
                  <a:pt x="3387" y="45"/>
                </a:lnTo>
                <a:lnTo>
                  <a:pt x="3420" y="37"/>
                </a:lnTo>
                <a:lnTo>
                  <a:pt x="47" y="5877"/>
                </a:lnTo>
                <a:close/>
                <a:moveTo>
                  <a:pt x="3378" y="13"/>
                </a:moveTo>
                <a:cubicBezTo>
                  <a:pt x="3381" y="7"/>
                  <a:pt x="3386" y="3"/>
                  <a:pt x="3393" y="2"/>
                </a:cubicBezTo>
                <a:cubicBezTo>
                  <a:pt x="3399" y="0"/>
                  <a:pt x="3405" y="1"/>
                  <a:pt x="3411" y="4"/>
                </a:cubicBezTo>
                <a:lnTo>
                  <a:pt x="3507" y="60"/>
                </a:lnTo>
                <a:lnTo>
                  <a:pt x="3602" y="119"/>
                </a:lnTo>
                <a:lnTo>
                  <a:pt x="3788" y="239"/>
                </a:lnTo>
                <a:lnTo>
                  <a:pt x="3971" y="365"/>
                </a:lnTo>
                <a:lnTo>
                  <a:pt x="4149" y="497"/>
                </a:lnTo>
                <a:lnTo>
                  <a:pt x="4322" y="635"/>
                </a:lnTo>
                <a:lnTo>
                  <a:pt x="4490" y="778"/>
                </a:lnTo>
                <a:lnTo>
                  <a:pt x="4654" y="926"/>
                </a:lnTo>
                <a:lnTo>
                  <a:pt x="4813" y="1080"/>
                </a:lnTo>
                <a:lnTo>
                  <a:pt x="4967" y="1239"/>
                </a:lnTo>
                <a:lnTo>
                  <a:pt x="5115" y="1402"/>
                </a:lnTo>
                <a:lnTo>
                  <a:pt x="5258" y="1571"/>
                </a:lnTo>
                <a:lnTo>
                  <a:pt x="5395" y="1744"/>
                </a:lnTo>
                <a:lnTo>
                  <a:pt x="5527" y="1922"/>
                </a:lnTo>
                <a:lnTo>
                  <a:pt x="5654" y="2104"/>
                </a:lnTo>
                <a:lnTo>
                  <a:pt x="5774" y="2291"/>
                </a:lnTo>
                <a:lnTo>
                  <a:pt x="5832" y="2386"/>
                </a:lnTo>
                <a:lnTo>
                  <a:pt x="5888" y="2481"/>
                </a:lnTo>
                <a:cubicBezTo>
                  <a:pt x="5891" y="2487"/>
                  <a:pt x="5892" y="2493"/>
                  <a:pt x="5891" y="2500"/>
                </a:cubicBezTo>
                <a:cubicBezTo>
                  <a:pt x="5889" y="2506"/>
                  <a:pt x="5885" y="2511"/>
                  <a:pt x="5879" y="2514"/>
                </a:cubicBezTo>
                <a:lnTo>
                  <a:pt x="38" y="5886"/>
                </a:lnTo>
                <a:cubicBezTo>
                  <a:pt x="29" y="5892"/>
                  <a:pt x="17" y="5890"/>
                  <a:pt x="9" y="5882"/>
                </a:cubicBezTo>
                <a:cubicBezTo>
                  <a:pt x="2" y="5875"/>
                  <a:pt x="0" y="5863"/>
                  <a:pt x="6" y="5853"/>
                </a:cubicBezTo>
                <a:lnTo>
                  <a:pt x="3378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299" name="Freeform 9"/>
          <p:cNvSpPr>
            <a:spLocks noChangeArrowheads="1"/>
          </p:cNvSpPr>
          <p:nvPr/>
        </p:nvSpPr>
        <p:spPr bwMode="auto">
          <a:xfrm>
            <a:off x="6096000" y="2566988"/>
            <a:ext cx="1724025" cy="862012"/>
          </a:xfrm>
          <a:custGeom>
            <a:avLst/>
            <a:gdLst>
              <a:gd name="T0" fmla="*/ 0 w 6745"/>
              <a:gd name="T1" fmla="*/ 3372 h 3372"/>
              <a:gd name="T2" fmla="*/ 6745 w 6745"/>
              <a:gd name="T3" fmla="*/ 3372 h 3372"/>
              <a:gd name="T4" fmla="*/ 5841 w 6745"/>
              <a:gd name="T5" fmla="*/ 0 h 3372"/>
              <a:gd name="T6" fmla="*/ 0 w 6745"/>
              <a:gd name="T7" fmla="*/ 3372 h 3372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3372"/>
              <a:gd name="T14" fmla="*/ 6745 w 6745"/>
              <a:gd name="T15" fmla="*/ 3372 h 3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3372">
                <a:moveTo>
                  <a:pt x="0" y="3372"/>
                </a:moveTo>
                <a:lnTo>
                  <a:pt x="6745" y="3372"/>
                </a:lnTo>
                <a:cubicBezTo>
                  <a:pt x="6745" y="2189"/>
                  <a:pt x="6433" y="1026"/>
                  <a:pt x="5841" y="0"/>
                </a:cubicBezTo>
                <a:lnTo>
                  <a:pt x="0" y="33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300" name="Freeform 10"/>
          <p:cNvSpPr>
            <a:spLocks noEditPoints="1" noChangeArrowheads="1"/>
          </p:cNvSpPr>
          <p:nvPr/>
        </p:nvSpPr>
        <p:spPr bwMode="auto">
          <a:xfrm>
            <a:off x="6089650" y="2560638"/>
            <a:ext cx="1736725" cy="874712"/>
          </a:xfrm>
          <a:custGeom>
            <a:avLst/>
            <a:gdLst>
              <a:gd name="T0" fmla="*/ 26 w 6795"/>
              <a:gd name="T1" fmla="*/ 3372 h 3420"/>
              <a:gd name="T2" fmla="*/ 6747 w 6795"/>
              <a:gd name="T3" fmla="*/ 3397 h 3420"/>
              <a:gd name="T4" fmla="*/ 6743 w 6795"/>
              <a:gd name="T5" fmla="*/ 3175 h 3420"/>
              <a:gd name="T6" fmla="*/ 6733 w 6795"/>
              <a:gd name="T7" fmla="*/ 2955 h 3420"/>
              <a:gd name="T8" fmla="*/ 6714 w 6795"/>
              <a:gd name="T9" fmla="*/ 2736 h 3420"/>
              <a:gd name="T10" fmla="*/ 6689 w 6795"/>
              <a:gd name="T11" fmla="*/ 2517 h 3420"/>
              <a:gd name="T12" fmla="*/ 6657 w 6795"/>
              <a:gd name="T13" fmla="*/ 2300 h 3420"/>
              <a:gd name="T14" fmla="*/ 6618 w 6795"/>
              <a:gd name="T15" fmla="*/ 2084 h 3420"/>
              <a:gd name="T16" fmla="*/ 6571 w 6795"/>
              <a:gd name="T17" fmla="*/ 1870 h 3420"/>
              <a:gd name="T18" fmla="*/ 6518 w 6795"/>
              <a:gd name="T19" fmla="*/ 1657 h 3420"/>
              <a:gd name="T20" fmla="*/ 6458 w 6795"/>
              <a:gd name="T21" fmla="*/ 1446 h 3420"/>
              <a:gd name="T22" fmla="*/ 6391 w 6795"/>
              <a:gd name="T23" fmla="*/ 1237 h 3420"/>
              <a:gd name="T24" fmla="*/ 6317 w 6795"/>
              <a:gd name="T25" fmla="*/ 1031 h 3420"/>
              <a:gd name="T26" fmla="*/ 6236 w 6795"/>
              <a:gd name="T27" fmla="*/ 826 h 3420"/>
              <a:gd name="T28" fmla="*/ 6149 w 6795"/>
              <a:gd name="T29" fmla="*/ 625 h 3420"/>
              <a:gd name="T30" fmla="*/ 6055 w 6795"/>
              <a:gd name="T31" fmla="*/ 426 h 3420"/>
              <a:gd name="T32" fmla="*/ 5954 w 6795"/>
              <a:gd name="T33" fmla="*/ 229 h 3420"/>
              <a:gd name="T34" fmla="*/ 5847 w 6795"/>
              <a:gd name="T35" fmla="*/ 36 h 3420"/>
              <a:gd name="T36" fmla="*/ 38 w 6795"/>
              <a:gd name="T37" fmla="*/ 3417 h 3420"/>
              <a:gd name="T38" fmla="*/ 5874 w 6795"/>
              <a:gd name="T39" fmla="*/ 1 h 3420"/>
              <a:gd name="T40" fmla="*/ 5943 w 6795"/>
              <a:gd name="T41" fmla="*/ 109 h 3420"/>
              <a:gd name="T42" fmla="*/ 6048 w 6795"/>
              <a:gd name="T43" fmla="*/ 306 h 3420"/>
              <a:gd name="T44" fmla="*/ 6146 w 6795"/>
              <a:gd name="T45" fmla="*/ 505 h 3420"/>
              <a:gd name="T46" fmla="*/ 6238 w 6795"/>
              <a:gd name="T47" fmla="*/ 706 h 3420"/>
              <a:gd name="T48" fmla="*/ 6322 w 6795"/>
              <a:gd name="T49" fmla="*/ 911 h 3420"/>
              <a:gd name="T50" fmla="*/ 6400 w 6795"/>
              <a:gd name="T51" fmla="*/ 1118 h 3420"/>
              <a:gd name="T52" fmla="*/ 6471 w 6795"/>
              <a:gd name="T53" fmla="*/ 1327 h 3420"/>
              <a:gd name="T54" fmla="*/ 6535 w 6795"/>
              <a:gd name="T55" fmla="*/ 1539 h 3420"/>
              <a:gd name="T56" fmla="*/ 6592 w 6795"/>
              <a:gd name="T57" fmla="*/ 1752 h 3420"/>
              <a:gd name="T58" fmla="*/ 6642 w 6795"/>
              <a:gd name="T59" fmla="*/ 1967 h 3420"/>
              <a:gd name="T60" fmla="*/ 6685 w 6795"/>
              <a:gd name="T61" fmla="*/ 2184 h 3420"/>
              <a:gd name="T62" fmla="*/ 6721 w 6795"/>
              <a:gd name="T63" fmla="*/ 2402 h 3420"/>
              <a:gd name="T64" fmla="*/ 6750 w 6795"/>
              <a:gd name="T65" fmla="*/ 2621 h 3420"/>
              <a:gd name="T66" fmla="*/ 6772 w 6795"/>
              <a:gd name="T67" fmla="*/ 2842 h 3420"/>
              <a:gd name="T68" fmla="*/ 6787 w 6795"/>
              <a:gd name="T69" fmla="*/ 3063 h 3420"/>
              <a:gd name="T70" fmla="*/ 6794 w 6795"/>
              <a:gd name="T71" fmla="*/ 3285 h 3420"/>
              <a:gd name="T72" fmla="*/ 6788 w 6795"/>
              <a:gd name="T73" fmla="*/ 3413 h 3420"/>
              <a:gd name="T74" fmla="*/ 26 w 6795"/>
              <a:gd name="T75" fmla="*/ 3420 h 3420"/>
              <a:gd name="T76" fmla="*/ 14 w 6795"/>
              <a:gd name="T77" fmla="*/ 3376 h 34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795"/>
              <a:gd name="T118" fmla="*/ 0 h 3420"/>
              <a:gd name="T119" fmla="*/ 6795 w 6795"/>
              <a:gd name="T120" fmla="*/ 3420 h 342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795" h="3420">
                <a:moveTo>
                  <a:pt x="38" y="3417"/>
                </a:moveTo>
                <a:lnTo>
                  <a:pt x="26" y="3372"/>
                </a:lnTo>
                <a:lnTo>
                  <a:pt x="6771" y="3372"/>
                </a:lnTo>
                <a:lnTo>
                  <a:pt x="6747" y="3397"/>
                </a:lnTo>
                <a:lnTo>
                  <a:pt x="6746" y="3286"/>
                </a:lnTo>
                <a:lnTo>
                  <a:pt x="6743" y="3175"/>
                </a:lnTo>
                <a:lnTo>
                  <a:pt x="6739" y="3065"/>
                </a:lnTo>
                <a:lnTo>
                  <a:pt x="6733" y="2955"/>
                </a:lnTo>
                <a:lnTo>
                  <a:pt x="6724" y="2845"/>
                </a:lnTo>
                <a:lnTo>
                  <a:pt x="6714" y="2736"/>
                </a:lnTo>
                <a:lnTo>
                  <a:pt x="6703" y="2626"/>
                </a:lnTo>
                <a:lnTo>
                  <a:pt x="6689" y="2517"/>
                </a:lnTo>
                <a:lnTo>
                  <a:pt x="6674" y="2409"/>
                </a:lnTo>
                <a:lnTo>
                  <a:pt x="6657" y="2300"/>
                </a:lnTo>
                <a:lnTo>
                  <a:pt x="6638" y="2192"/>
                </a:lnTo>
                <a:lnTo>
                  <a:pt x="6618" y="2084"/>
                </a:lnTo>
                <a:lnTo>
                  <a:pt x="6595" y="1977"/>
                </a:lnTo>
                <a:lnTo>
                  <a:pt x="6571" y="1870"/>
                </a:lnTo>
                <a:lnTo>
                  <a:pt x="6545" y="1763"/>
                </a:lnTo>
                <a:lnTo>
                  <a:pt x="6518" y="1657"/>
                </a:lnTo>
                <a:lnTo>
                  <a:pt x="6489" y="1551"/>
                </a:lnTo>
                <a:lnTo>
                  <a:pt x="6458" y="1446"/>
                </a:lnTo>
                <a:lnTo>
                  <a:pt x="6425" y="1342"/>
                </a:lnTo>
                <a:lnTo>
                  <a:pt x="6391" y="1237"/>
                </a:lnTo>
                <a:lnTo>
                  <a:pt x="6355" y="1134"/>
                </a:lnTo>
                <a:lnTo>
                  <a:pt x="6317" y="1031"/>
                </a:lnTo>
                <a:lnTo>
                  <a:pt x="6277" y="928"/>
                </a:lnTo>
                <a:lnTo>
                  <a:pt x="6236" y="826"/>
                </a:lnTo>
                <a:lnTo>
                  <a:pt x="6193" y="725"/>
                </a:lnTo>
                <a:lnTo>
                  <a:pt x="6149" y="625"/>
                </a:lnTo>
                <a:lnTo>
                  <a:pt x="6102" y="525"/>
                </a:lnTo>
                <a:lnTo>
                  <a:pt x="6055" y="426"/>
                </a:lnTo>
                <a:lnTo>
                  <a:pt x="6005" y="327"/>
                </a:lnTo>
                <a:lnTo>
                  <a:pt x="5954" y="229"/>
                </a:lnTo>
                <a:lnTo>
                  <a:pt x="5901" y="132"/>
                </a:lnTo>
                <a:lnTo>
                  <a:pt x="5847" y="36"/>
                </a:lnTo>
                <a:lnTo>
                  <a:pt x="5879" y="45"/>
                </a:lnTo>
                <a:lnTo>
                  <a:pt x="38" y="3417"/>
                </a:lnTo>
                <a:close/>
                <a:moveTo>
                  <a:pt x="5855" y="4"/>
                </a:moveTo>
                <a:cubicBezTo>
                  <a:pt x="5861" y="0"/>
                  <a:pt x="5868" y="0"/>
                  <a:pt x="5874" y="1"/>
                </a:cubicBezTo>
                <a:cubicBezTo>
                  <a:pt x="5880" y="3"/>
                  <a:pt x="5885" y="7"/>
                  <a:pt x="5888" y="13"/>
                </a:cubicBezTo>
                <a:lnTo>
                  <a:pt x="5943" y="109"/>
                </a:lnTo>
                <a:lnTo>
                  <a:pt x="5996" y="207"/>
                </a:lnTo>
                <a:lnTo>
                  <a:pt x="6048" y="306"/>
                </a:lnTo>
                <a:lnTo>
                  <a:pt x="6098" y="405"/>
                </a:lnTo>
                <a:lnTo>
                  <a:pt x="6146" y="505"/>
                </a:lnTo>
                <a:lnTo>
                  <a:pt x="6193" y="605"/>
                </a:lnTo>
                <a:lnTo>
                  <a:pt x="6238" y="706"/>
                </a:lnTo>
                <a:lnTo>
                  <a:pt x="6281" y="808"/>
                </a:lnTo>
                <a:lnTo>
                  <a:pt x="6322" y="911"/>
                </a:lnTo>
                <a:lnTo>
                  <a:pt x="6362" y="1014"/>
                </a:lnTo>
                <a:lnTo>
                  <a:pt x="6400" y="1118"/>
                </a:lnTo>
                <a:lnTo>
                  <a:pt x="6436" y="1222"/>
                </a:lnTo>
                <a:lnTo>
                  <a:pt x="6471" y="1327"/>
                </a:lnTo>
                <a:lnTo>
                  <a:pt x="6504" y="1433"/>
                </a:lnTo>
                <a:lnTo>
                  <a:pt x="6535" y="1539"/>
                </a:lnTo>
                <a:lnTo>
                  <a:pt x="6564" y="1645"/>
                </a:lnTo>
                <a:lnTo>
                  <a:pt x="6592" y="1752"/>
                </a:lnTo>
                <a:lnTo>
                  <a:pt x="6618" y="1859"/>
                </a:lnTo>
                <a:lnTo>
                  <a:pt x="6642" y="1967"/>
                </a:lnTo>
                <a:lnTo>
                  <a:pt x="6665" y="2075"/>
                </a:lnTo>
                <a:lnTo>
                  <a:pt x="6685" y="2184"/>
                </a:lnTo>
                <a:lnTo>
                  <a:pt x="6704" y="2293"/>
                </a:lnTo>
                <a:lnTo>
                  <a:pt x="6721" y="2402"/>
                </a:lnTo>
                <a:lnTo>
                  <a:pt x="6737" y="2512"/>
                </a:lnTo>
                <a:lnTo>
                  <a:pt x="6750" y="2621"/>
                </a:lnTo>
                <a:lnTo>
                  <a:pt x="6762" y="2731"/>
                </a:lnTo>
                <a:lnTo>
                  <a:pt x="6772" y="2842"/>
                </a:lnTo>
                <a:lnTo>
                  <a:pt x="6780" y="2952"/>
                </a:lnTo>
                <a:lnTo>
                  <a:pt x="6787" y="3063"/>
                </a:lnTo>
                <a:lnTo>
                  <a:pt x="6791" y="3174"/>
                </a:lnTo>
                <a:lnTo>
                  <a:pt x="6794" y="3285"/>
                </a:lnTo>
                <a:lnTo>
                  <a:pt x="6795" y="3396"/>
                </a:lnTo>
                <a:cubicBezTo>
                  <a:pt x="6795" y="3403"/>
                  <a:pt x="6793" y="3409"/>
                  <a:pt x="6788" y="3413"/>
                </a:cubicBezTo>
                <a:cubicBezTo>
                  <a:pt x="6784" y="3418"/>
                  <a:pt x="6777" y="3420"/>
                  <a:pt x="6771" y="3420"/>
                </a:cubicBezTo>
                <a:lnTo>
                  <a:pt x="26" y="3420"/>
                </a:lnTo>
                <a:cubicBezTo>
                  <a:pt x="16" y="3420"/>
                  <a:pt x="6" y="3413"/>
                  <a:pt x="3" y="3403"/>
                </a:cubicBezTo>
                <a:cubicBezTo>
                  <a:pt x="0" y="3392"/>
                  <a:pt x="5" y="3381"/>
                  <a:pt x="14" y="3376"/>
                </a:cubicBezTo>
                <a:lnTo>
                  <a:pt x="585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301" name="Freeform 23"/>
          <p:cNvSpPr>
            <a:spLocks noChangeArrowheads="1"/>
          </p:cNvSpPr>
          <p:nvPr/>
        </p:nvSpPr>
        <p:spPr bwMode="auto">
          <a:xfrm>
            <a:off x="4371975" y="2566988"/>
            <a:ext cx="1724025" cy="862012"/>
          </a:xfrm>
          <a:custGeom>
            <a:avLst/>
            <a:gdLst>
              <a:gd name="T0" fmla="*/ 13488 w 13488"/>
              <a:gd name="T1" fmla="*/ 6744 h 6744"/>
              <a:gd name="T2" fmla="*/ 1807 w 13488"/>
              <a:gd name="T3" fmla="*/ 0 h 6744"/>
              <a:gd name="T4" fmla="*/ 0 w 13488"/>
              <a:gd name="T5" fmla="*/ 6744 h 6744"/>
              <a:gd name="T6" fmla="*/ 13488 w 13488"/>
              <a:gd name="T7" fmla="*/ 6744 h 6744"/>
              <a:gd name="T8" fmla="*/ 0 60000 65536"/>
              <a:gd name="T9" fmla="*/ 0 60000 65536"/>
              <a:gd name="T10" fmla="*/ 0 60000 65536"/>
              <a:gd name="T11" fmla="*/ 0 60000 65536"/>
              <a:gd name="T12" fmla="*/ 0 w 13488"/>
              <a:gd name="T13" fmla="*/ 0 h 6744"/>
              <a:gd name="T14" fmla="*/ 13488 w 13488"/>
              <a:gd name="T15" fmla="*/ 6744 h 6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88" h="6744">
                <a:moveTo>
                  <a:pt x="13488" y="6744"/>
                </a:moveTo>
                <a:lnTo>
                  <a:pt x="1807" y="0"/>
                </a:lnTo>
                <a:cubicBezTo>
                  <a:pt x="623" y="2051"/>
                  <a:pt x="0" y="4377"/>
                  <a:pt x="0" y="6744"/>
                </a:cubicBezTo>
                <a:lnTo>
                  <a:pt x="13488" y="67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302" name="Freeform 24"/>
          <p:cNvSpPr>
            <a:spLocks noEditPoints="1" noChangeArrowheads="1"/>
          </p:cNvSpPr>
          <p:nvPr/>
        </p:nvSpPr>
        <p:spPr bwMode="auto">
          <a:xfrm>
            <a:off x="4365625" y="2560638"/>
            <a:ext cx="1736725" cy="874712"/>
          </a:xfrm>
          <a:custGeom>
            <a:avLst/>
            <a:gdLst>
              <a:gd name="T0" fmla="*/ 13512 w 13588"/>
              <a:gd name="T1" fmla="*/ 6835 h 6841"/>
              <a:gd name="T2" fmla="*/ 1897 w 13588"/>
              <a:gd name="T3" fmla="*/ 73 h 6841"/>
              <a:gd name="T4" fmla="*/ 1682 w 13588"/>
              <a:gd name="T5" fmla="*/ 460 h 6841"/>
              <a:gd name="T6" fmla="*/ 1480 w 13588"/>
              <a:gd name="T7" fmla="*/ 853 h 6841"/>
              <a:gd name="T8" fmla="*/ 1292 w 13588"/>
              <a:gd name="T9" fmla="*/ 1251 h 6841"/>
              <a:gd name="T10" fmla="*/ 1117 w 13588"/>
              <a:gd name="T11" fmla="*/ 1654 h 6841"/>
              <a:gd name="T12" fmla="*/ 956 w 13588"/>
              <a:gd name="T13" fmla="*/ 2063 h 6841"/>
              <a:gd name="T14" fmla="*/ 808 w 13588"/>
              <a:gd name="T15" fmla="*/ 2476 h 6841"/>
              <a:gd name="T16" fmla="*/ 674 w 13588"/>
              <a:gd name="T17" fmla="*/ 2894 h 6841"/>
              <a:gd name="T18" fmla="*/ 554 w 13588"/>
              <a:gd name="T19" fmla="*/ 3315 h 6841"/>
              <a:gd name="T20" fmla="*/ 447 w 13588"/>
              <a:gd name="T21" fmla="*/ 3741 h 6841"/>
              <a:gd name="T22" fmla="*/ 354 w 13588"/>
              <a:gd name="T23" fmla="*/ 4170 h 6841"/>
              <a:gd name="T24" fmla="*/ 276 w 13588"/>
              <a:gd name="T25" fmla="*/ 4602 h 6841"/>
              <a:gd name="T26" fmla="*/ 212 w 13588"/>
              <a:gd name="T27" fmla="*/ 5036 h 6841"/>
              <a:gd name="T28" fmla="*/ 161 w 13588"/>
              <a:gd name="T29" fmla="*/ 5473 h 6841"/>
              <a:gd name="T30" fmla="*/ 125 w 13588"/>
              <a:gd name="T31" fmla="*/ 5912 h 6841"/>
              <a:gd name="T32" fmla="*/ 103 w 13588"/>
              <a:gd name="T33" fmla="*/ 6352 h 6841"/>
              <a:gd name="T34" fmla="*/ 96 w 13588"/>
              <a:gd name="T35" fmla="*/ 6794 h 6841"/>
              <a:gd name="T36" fmla="*/ 13536 w 13588"/>
              <a:gd name="T37" fmla="*/ 6745 h 6841"/>
              <a:gd name="T38" fmla="*/ 14 w 13588"/>
              <a:gd name="T39" fmla="*/ 6827 h 6841"/>
              <a:gd name="T40" fmla="*/ 2 w 13588"/>
              <a:gd name="T41" fmla="*/ 6570 h 6841"/>
              <a:gd name="T42" fmla="*/ 17 w 13588"/>
              <a:gd name="T43" fmla="*/ 6126 h 6841"/>
              <a:gd name="T44" fmla="*/ 46 w 13588"/>
              <a:gd name="T45" fmla="*/ 5683 h 6841"/>
              <a:gd name="T46" fmla="*/ 89 w 13588"/>
              <a:gd name="T47" fmla="*/ 5242 h 6841"/>
              <a:gd name="T48" fmla="*/ 147 w 13588"/>
              <a:gd name="T49" fmla="*/ 4804 h 6841"/>
              <a:gd name="T50" fmla="*/ 219 w 13588"/>
              <a:gd name="T51" fmla="*/ 4367 h 6841"/>
              <a:gd name="T52" fmla="*/ 306 w 13588"/>
              <a:gd name="T53" fmla="*/ 3934 h 6841"/>
              <a:gd name="T54" fmla="*/ 406 w 13588"/>
              <a:gd name="T55" fmla="*/ 3503 h 6841"/>
              <a:gd name="T56" fmla="*/ 520 w 13588"/>
              <a:gd name="T57" fmla="*/ 3077 h 6841"/>
              <a:gd name="T58" fmla="*/ 648 w 13588"/>
              <a:gd name="T59" fmla="*/ 2654 h 6841"/>
              <a:gd name="T60" fmla="*/ 790 w 13588"/>
              <a:gd name="T61" fmla="*/ 2235 h 6841"/>
              <a:gd name="T62" fmla="*/ 946 w 13588"/>
              <a:gd name="T63" fmla="*/ 1822 h 6841"/>
              <a:gd name="T64" fmla="*/ 1115 w 13588"/>
              <a:gd name="T65" fmla="*/ 1412 h 6841"/>
              <a:gd name="T66" fmla="*/ 1298 w 13588"/>
              <a:gd name="T67" fmla="*/ 1009 h 6841"/>
              <a:gd name="T68" fmla="*/ 1494 w 13588"/>
              <a:gd name="T69" fmla="*/ 611 h 6841"/>
              <a:gd name="T70" fmla="*/ 1704 w 13588"/>
              <a:gd name="T71" fmla="*/ 219 h 6841"/>
              <a:gd name="T72" fmla="*/ 1842 w 13588"/>
              <a:gd name="T73" fmla="*/ 3 h 6841"/>
              <a:gd name="T74" fmla="*/ 13560 w 13588"/>
              <a:gd name="T75" fmla="*/ 6752 h 6841"/>
              <a:gd name="T76" fmla="*/ 13536 w 13588"/>
              <a:gd name="T77" fmla="*/ 6841 h 684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588"/>
              <a:gd name="T118" fmla="*/ 0 h 6841"/>
              <a:gd name="T119" fmla="*/ 13588 w 13588"/>
              <a:gd name="T120" fmla="*/ 6841 h 684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588" h="6841">
                <a:moveTo>
                  <a:pt x="13536" y="6745"/>
                </a:moveTo>
                <a:lnTo>
                  <a:pt x="13512" y="6835"/>
                </a:lnTo>
                <a:lnTo>
                  <a:pt x="1831" y="91"/>
                </a:lnTo>
                <a:lnTo>
                  <a:pt x="1897" y="73"/>
                </a:lnTo>
                <a:lnTo>
                  <a:pt x="1787" y="266"/>
                </a:lnTo>
                <a:lnTo>
                  <a:pt x="1682" y="460"/>
                </a:lnTo>
                <a:lnTo>
                  <a:pt x="1580" y="656"/>
                </a:lnTo>
                <a:lnTo>
                  <a:pt x="1480" y="853"/>
                </a:lnTo>
                <a:lnTo>
                  <a:pt x="1385" y="1051"/>
                </a:lnTo>
                <a:lnTo>
                  <a:pt x="1292" y="1251"/>
                </a:lnTo>
                <a:lnTo>
                  <a:pt x="1203" y="1451"/>
                </a:lnTo>
                <a:lnTo>
                  <a:pt x="1117" y="1654"/>
                </a:lnTo>
                <a:lnTo>
                  <a:pt x="1035" y="1858"/>
                </a:lnTo>
                <a:lnTo>
                  <a:pt x="956" y="2063"/>
                </a:lnTo>
                <a:lnTo>
                  <a:pt x="881" y="2268"/>
                </a:lnTo>
                <a:lnTo>
                  <a:pt x="808" y="2476"/>
                </a:lnTo>
                <a:lnTo>
                  <a:pt x="740" y="2684"/>
                </a:lnTo>
                <a:lnTo>
                  <a:pt x="674" y="2894"/>
                </a:lnTo>
                <a:lnTo>
                  <a:pt x="612" y="3104"/>
                </a:lnTo>
                <a:lnTo>
                  <a:pt x="554" y="3315"/>
                </a:lnTo>
                <a:lnTo>
                  <a:pt x="499" y="3527"/>
                </a:lnTo>
                <a:lnTo>
                  <a:pt x="447" y="3741"/>
                </a:lnTo>
                <a:lnTo>
                  <a:pt x="399" y="3955"/>
                </a:lnTo>
                <a:lnTo>
                  <a:pt x="354" y="4170"/>
                </a:lnTo>
                <a:lnTo>
                  <a:pt x="314" y="4385"/>
                </a:lnTo>
                <a:lnTo>
                  <a:pt x="276" y="4602"/>
                </a:lnTo>
                <a:lnTo>
                  <a:pt x="242" y="4818"/>
                </a:lnTo>
                <a:lnTo>
                  <a:pt x="212" y="5036"/>
                </a:lnTo>
                <a:lnTo>
                  <a:pt x="185" y="5254"/>
                </a:lnTo>
                <a:lnTo>
                  <a:pt x="161" y="5473"/>
                </a:lnTo>
                <a:lnTo>
                  <a:pt x="141" y="5692"/>
                </a:lnTo>
                <a:lnTo>
                  <a:pt x="125" y="5912"/>
                </a:lnTo>
                <a:lnTo>
                  <a:pt x="112" y="6132"/>
                </a:lnTo>
                <a:lnTo>
                  <a:pt x="103" y="6352"/>
                </a:lnTo>
                <a:lnTo>
                  <a:pt x="98" y="6573"/>
                </a:lnTo>
                <a:lnTo>
                  <a:pt x="96" y="6794"/>
                </a:lnTo>
                <a:lnTo>
                  <a:pt x="48" y="6745"/>
                </a:lnTo>
                <a:lnTo>
                  <a:pt x="13536" y="6745"/>
                </a:lnTo>
                <a:close/>
                <a:moveTo>
                  <a:pt x="48" y="6841"/>
                </a:moveTo>
                <a:cubicBezTo>
                  <a:pt x="35" y="6841"/>
                  <a:pt x="23" y="6836"/>
                  <a:pt x="14" y="6827"/>
                </a:cubicBezTo>
                <a:cubicBezTo>
                  <a:pt x="5" y="6818"/>
                  <a:pt x="0" y="6806"/>
                  <a:pt x="0" y="6793"/>
                </a:cubicBezTo>
                <a:lnTo>
                  <a:pt x="2" y="6570"/>
                </a:lnTo>
                <a:lnTo>
                  <a:pt x="8" y="6348"/>
                </a:lnTo>
                <a:lnTo>
                  <a:pt x="17" y="6126"/>
                </a:lnTo>
                <a:lnTo>
                  <a:pt x="29" y="5904"/>
                </a:lnTo>
                <a:lnTo>
                  <a:pt x="46" y="5683"/>
                </a:lnTo>
                <a:lnTo>
                  <a:pt x="66" y="5462"/>
                </a:lnTo>
                <a:lnTo>
                  <a:pt x="89" y="5242"/>
                </a:lnTo>
                <a:lnTo>
                  <a:pt x="116" y="5023"/>
                </a:lnTo>
                <a:lnTo>
                  <a:pt x="147" y="4804"/>
                </a:lnTo>
                <a:lnTo>
                  <a:pt x="181" y="4585"/>
                </a:lnTo>
                <a:lnTo>
                  <a:pt x="219" y="4367"/>
                </a:lnTo>
                <a:lnTo>
                  <a:pt x="260" y="4150"/>
                </a:lnTo>
                <a:lnTo>
                  <a:pt x="306" y="3934"/>
                </a:lnTo>
                <a:lnTo>
                  <a:pt x="354" y="3718"/>
                </a:lnTo>
                <a:lnTo>
                  <a:pt x="406" y="3503"/>
                </a:lnTo>
                <a:lnTo>
                  <a:pt x="461" y="3290"/>
                </a:lnTo>
                <a:lnTo>
                  <a:pt x="520" y="3077"/>
                </a:lnTo>
                <a:lnTo>
                  <a:pt x="583" y="2865"/>
                </a:lnTo>
                <a:lnTo>
                  <a:pt x="648" y="2654"/>
                </a:lnTo>
                <a:lnTo>
                  <a:pt x="718" y="2444"/>
                </a:lnTo>
                <a:lnTo>
                  <a:pt x="790" y="2235"/>
                </a:lnTo>
                <a:lnTo>
                  <a:pt x="866" y="2028"/>
                </a:lnTo>
                <a:lnTo>
                  <a:pt x="946" y="1822"/>
                </a:lnTo>
                <a:lnTo>
                  <a:pt x="1029" y="1617"/>
                </a:lnTo>
                <a:lnTo>
                  <a:pt x="1115" y="1412"/>
                </a:lnTo>
                <a:lnTo>
                  <a:pt x="1205" y="1210"/>
                </a:lnTo>
                <a:lnTo>
                  <a:pt x="1298" y="1009"/>
                </a:lnTo>
                <a:lnTo>
                  <a:pt x="1395" y="809"/>
                </a:lnTo>
                <a:lnTo>
                  <a:pt x="1494" y="611"/>
                </a:lnTo>
                <a:lnTo>
                  <a:pt x="1597" y="414"/>
                </a:lnTo>
                <a:lnTo>
                  <a:pt x="1704" y="219"/>
                </a:lnTo>
                <a:lnTo>
                  <a:pt x="1813" y="26"/>
                </a:lnTo>
                <a:cubicBezTo>
                  <a:pt x="1820" y="15"/>
                  <a:pt x="1830" y="7"/>
                  <a:pt x="1842" y="3"/>
                </a:cubicBezTo>
                <a:cubicBezTo>
                  <a:pt x="1855" y="0"/>
                  <a:pt x="1868" y="2"/>
                  <a:pt x="1879" y="8"/>
                </a:cubicBezTo>
                <a:lnTo>
                  <a:pt x="13560" y="6752"/>
                </a:lnTo>
                <a:cubicBezTo>
                  <a:pt x="13579" y="6763"/>
                  <a:pt x="13588" y="6785"/>
                  <a:pt x="13583" y="6806"/>
                </a:cubicBezTo>
                <a:cubicBezTo>
                  <a:pt x="13577" y="6827"/>
                  <a:pt x="13558" y="6841"/>
                  <a:pt x="13536" y="6841"/>
                </a:cubicBezTo>
                <a:lnTo>
                  <a:pt x="48" y="68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303" name="Freeform 25"/>
          <p:cNvSpPr>
            <a:spLocks noChangeArrowheads="1"/>
          </p:cNvSpPr>
          <p:nvPr/>
        </p:nvSpPr>
        <p:spPr bwMode="auto">
          <a:xfrm>
            <a:off x="4602163" y="1936750"/>
            <a:ext cx="1493837" cy="1492250"/>
          </a:xfrm>
          <a:custGeom>
            <a:avLst/>
            <a:gdLst>
              <a:gd name="T0" fmla="*/ 11681 w 11681"/>
              <a:gd name="T1" fmla="*/ 11681 h 11681"/>
              <a:gd name="T2" fmla="*/ 4937 w 11681"/>
              <a:gd name="T3" fmla="*/ 0 h 11681"/>
              <a:gd name="T4" fmla="*/ 0 w 11681"/>
              <a:gd name="T5" fmla="*/ 4937 h 11681"/>
              <a:gd name="T6" fmla="*/ 11681 w 11681"/>
              <a:gd name="T7" fmla="*/ 11681 h 11681"/>
              <a:gd name="T8" fmla="*/ 0 60000 65536"/>
              <a:gd name="T9" fmla="*/ 0 60000 65536"/>
              <a:gd name="T10" fmla="*/ 0 60000 65536"/>
              <a:gd name="T11" fmla="*/ 0 60000 65536"/>
              <a:gd name="T12" fmla="*/ 0 w 11681"/>
              <a:gd name="T13" fmla="*/ 0 h 11681"/>
              <a:gd name="T14" fmla="*/ 11681 w 11681"/>
              <a:gd name="T15" fmla="*/ 11681 h 11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1" h="11681">
                <a:moveTo>
                  <a:pt x="11681" y="11681"/>
                </a:moveTo>
                <a:lnTo>
                  <a:pt x="4937" y="0"/>
                </a:lnTo>
                <a:cubicBezTo>
                  <a:pt x="2886" y="1184"/>
                  <a:pt x="1184" y="2886"/>
                  <a:pt x="0" y="4937"/>
                </a:cubicBezTo>
                <a:lnTo>
                  <a:pt x="11681" y="11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304" name="Freeform 26"/>
          <p:cNvSpPr>
            <a:spLocks noEditPoints="1" noChangeArrowheads="1"/>
          </p:cNvSpPr>
          <p:nvPr/>
        </p:nvSpPr>
        <p:spPr bwMode="auto">
          <a:xfrm>
            <a:off x="4595813" y="1930400"/>
            <a:ext cx="1506537" cy="1504950"/>
          </a:xfrm>
          <a:custGeom>
            <a:avLst/>
            <a:gdLst>
              <a:gd name="T0" fmla="*/ 11755 w 11784"/>
              <a:gd name="T1" fmla="*/ 11690 h 11784"/>
              <a:gd name="T2" fmla="*/ 11690 w 11784"/>
              <a:gd name="T3" fmla="*/ 11755 h 11784"/>
              <a:gd name="T4" fmla="*/ 4946 w 11784"/>
              <a:gd name="T5" fmla="*/ 74 h 11784"/>
              <a:gd name="T6" fmla="*/ 5012 w 11784"/>
              <a:gd name="T7" fmla="*/ 91 h 11784"/>
              <a:gd name="T8" fmla="*/ 4820 w 11784"/>
              <a:gd name="T9" fmla="*/ 204 h 11784"/>
              <a:gd name="T10" fmla="*/ 4632 w 11784"/>
              <a:gd name="T11" fmla="*/ 319 h 11784"/>
              <a:gd name="T12" fmla="*/ 4261 w 11784"/>
              <a:gd name="T13" fmla="*/ 558 h 11784"/>
              <a:gd name="T14" fmla="*/ 3899 w 11784"/>
              <a:gd name="T15" fmla="*/ 809 h 11784"/>
              <a:gd name="T16" fmla="*/ 3546 w 11784"/>
              <a:gd name="T17" fmla="*/ 1071 h 11784"/>
              <a:gd name="T18" fmla="*/ 3202 w 11784"/>
              <a:gd name="T19" fmla="*/ 1344 h 11784"/>
              <a:gd name="T20" fmla="*/ 2867 w 11784"/>
              <a:gd name="T21" fmla="*/ 1629 h 11784"/>
              <a:gd name="T22" fmla="*/ 2542 w 11784"/>
              <a:gd name="T23" fmla="*/ 1923 h 11784"/>
              <a:gd name="T24" fmla="*/ 2227 w 11784"/>
              <a:gd name="T25" fmla="*/ 2228 h 11784"/>
              <a:gd name="T26" fmla="*/ 1922 w 11784"/>
              <a:gd name="T27" fmla="*/ 2543 h 11784"/>
              <a:gd name="T28" fmla="*/ 1628 w 11784"/>
              <a:gd name="T29" fmla="*/ 2868 h 11784"/>
              <a:gd name="T30" fmla="*/ 1343 w 11784"/>
              <a:gd name="T31" fmla="*/ 3203 h 11784"/>
              <a:gd name="T32" fmla="*/ 1070 w 11784"/>
              <a:gd name="T33" fmla="*/ 3547 h 11784"/>
              <a:gd name="T34" fmla="*/ 808 w 11784"/>
              <a:gd name="T35" fmla="*/ 3900 h 11784"/>
              <a:gd name="T36" fmla="*/ 557 w 11784"/>
              <a:gd name="T37" fmla="*/ 4262 h 11784"/>
              <a:gd name="T38" fmla="*/ 318 w 11784"/>
              <a:gd name="T39" fmla="*/ 4633 h 11784"/>
              <a:gd name="T40" fmla="*/ 203 w 11784"/>
              <a:gd name="T41" fmla="*/ 4821 h 11784"/>
              <a:gd name="T42" fmla="*/ 91 w 11784"/>
              <a:gd name="T43" fmla="*/ 5012 h 11784"/>
              <a:gd name="T44" fmla="*/ 74 w 11784"/>
              <a:gd name="T45" fmla="*/ 4946 h 11784"/>
              <a:gd name="T46" fmla="*/ 11755 w 11784"/>
              <a:gd name="T47" fmla="*/ 11690 h 11784"/>
              <a:gd name="T48" fmla="*/ 26 w 11784"/>
              <a:gd name="T49" fmla="*/ 5029 h 11784"/>
              <a:gd name="T50" fmla="*/ 4 w 11784"/>
              <a:gd name="T51" fmla="*/ 5000 h 11784"/>
              <a:gd name="T52" fmla="*/ 9 w 11784"/>
              <a:gd name="T53" fmla="*/ 4963 h 11784"/>
              <a:gd name="T54" fmla="*/ 122 w 11784"/>
              <a:gd name="T55" fmla="*/ 4771 h 11784"/>
              <a:gd name="T56" fmla="*/ 238 w 11784"/>
              <a:gd name="T57" fmla="*/ 4581 h 11784"/>
              <a:gd name="T58" fmla="*/ 478 w 11784"/>
              <a:gd name="T59" fmla="*/ 4208 h 11784"/>
              <a:gd name="T60" fmla="*/ 731 w 11784"/>
              <a:gd name="T61" fmla="*/ 3843 h 11784"/>
              <a:gd name="T62" fmla="*/ 995 w 11784"/>
              <a:gd name="T63" fmla="*/ 3487 h 11784"/>
              <a:gd name="T64" fmla="*/ 1270 w 11784"/>
              <a:gd name="T65" fmla="*/ 3141 h 11784"/>
              <a:gd name="T66" fmla="*/ 1556 w 11784"/>
              <a:gd name="T67" fmla="*/ 2804 h 11784"/>
              <a:gd name="T68" fmla="*/ 1853 w 11784"/>
              <a:gd name="T69" fmla="*/ 2477 h 11784"/>
              <a:gd name="T70" fmla="*/ 2160 w 11784"/>
              <a:gd name="T71" fmla="*/ 2159 h 11784"/>
              <a:gd name="T72" fmla="*/ 2478 w 11784"/>
              <a:gd name="T73" fmla="*/ 1852 h 11784"/>
              <a:gd name="T74" fmla="*/ 2805 w 11784"/>
              <a:gd name="T75" fmla="*/ 1555 h 11784"/>
              <a:gd name="T76" fmla="*/ 3142 w 11784"/>
              <a:gd name="T77" fmla="*/ 1269 h 11784"/>
              <a:gd name="T78" fmla="*/ 3489 w 11784"/>
              <a:gd name="T79" fmla="*/ 994 h 11784"/>
              <a:gd name="T80" fmla="*/ 3844 w 11784"/>
              <a:gd name="T81" fmla="*/ 730 h 11784"/>
              <a:gd name="T82" fmla="*/ 4209 w 11784"/>
              <a:gd name="T83" fmla="*/ 478 h 11784"/>
              <a:gd name="T84" fmla="*/ 4582 w 11784"/>
              <a:gd name="T85" fmla="*/ 237 h 11784"/>
              <a:gd name="T86" fmla="*/ 4772 w 11784"/>
              <a:gd name="T87" fmla="*/ 121 h 11784"/>
              <a:gd name="T88" fmla="*/ 4963 w 11784"/>
              <a:gd name="T89" fmla="*/ 9 h 11784"/>
              <a:gd name="T90" fmla="*/ 5000 w 11784"/>
              <a:gd name="T91" fmla="*/ 4 h 11784"/>
              <a:gd name="T92" fmla="*/ 5029 w 11784"/>
              <a:gd name="T93" fmla="*/ 26 h 11784"/>
              <a:gd name="T94" fmla="*/ 11773 w 11784"/>
              <a:gd name="T95" fmla="*/ 11707 h 11784"/>
              <a:gd name="T96" fmla="*/ 11765 w 11784"/>
              <a:gd name="T97" fmla="*/ 11765 h 11784"/>
              <a:gd name="T98" fmla="*/ 11707 w 11784"/>
              <a:gd name="T99" fmla="*/ 11773 h 11784"/>
              <a:gd name="T100" fmla="*/ 26 w 11784"/>
              <a:gd name="T101" fmla="*/ 5029 h 117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784"/>
              <a:gd name="T154" fmla="*/ 0 h 11784"/>
              <a:gd name="T155" fmla="*/ 11784 w 11784"/>
              <a:gd name="T156" fmla="*/ 11784 h 117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784" h="11784">
                <a:moveTo>
                  <a:pt x="11755" y="11690"/>
                </a:moveTo>
                <a:lnTo>
                  <a:pt x="11690" y="11755"/>
                </a:lnTo>
                <a:lnTo>
                  <a:pt x="4946" y="74"/>
                </a:lnTo>
                <a:lnTo>
                  <a:pt x="5012" y="91"/>
                </a:lnTo>
                <a:lnTo>
                  <a:pt x="4820" y="204"/>
                </a:lnTo>
                <a:lnTo>
                  <a:pt x="4632" y="319"/>
                </a:lnTo>
                <a:lnTo>
                  <a:pt x="4261" y="558"/>
                </a:lnTo>
                <a:lnTo>
                  <a:pt x="3899" y="809"/>
                </a:lnTo>
                <a:lnTo>
                  <a:pt x="3546" y="1071"/>
                </a:lnTo>
                <a:lnTo>
                  <a:pt x="3202" y="1344"/>
                </a:lnTo>
                <a:lnTo>
                  <a:pt x="2867" y="1629"/>
                </a:lnTo>
                <a:lnTo>
                  <a:pt x="2542" y="1923"/>
                </a:lnTo>
                <a:lnTo>
                  <a:pt x="2227" y="2228"/>
                </a:lnTo>
                <a:lnTo>
                  <a:pt x="1922" y="2543"/>
                </a:lnTo>
                <a:lnTo>
                  <a:pt x="1628" y="2868"/>
                </a:lnTo>
                <a:lnTo>
                  <a:pt x="1343" y="3203"/>
                </a:lnTo>
                <a:lnTo>
                  <a:pt x="1070" y="3547"/>
                </a:lnTo>
                <a:lnTo>
                  <a:pt x="808" y="3900"/>
                </a:lnTo>
                <a:lnTo>
                  <a:pt x="557" y="4262"/>
                </a:lnTo>
                <a:lnTo>
                  <a:pt x="318" y="4633"/>
                </a:lnTo>
                <a:lnTo>
                  <a:pt x="203" y="4821"/>
                </a:lnTo>
                <a:lnTo>
                  <a:pt x="91" y="5012"/>
                </a:lnTo>
                <a:lnTo>
                  <a:pt x="74" y="4946"/>
                </a:lnTo>
                <a:lnTo>
                  <a:pt x="11755" y="11690"/>
                </a:lnTo>
                <a:close/>
                <a:moveTo>
                  <a:pt x="26" y="5029"/>
                </a:moveTo>
                <a:cubicBezTo>
                  <a:pt x="15" y="5023"/>
                  <a:pt x="7" y="5012"/>
                  <a:pt x="4" y="5000"/>
                </a:cubicBezTo>
                <a:cubicBezTo>
                  <a:pt x="0" y="4987"/>
                  <a:pt x="2" y="4974"/>
                  <a:pt x="9" y="4963"/>
                </a:cubicBezTo>
                <a:lnTo>
                  <a:pt x="122" y="4771"/>
                </a:lnTo>
                <a:lnTo>
                  <a:pt x="238" y="4581"/>
                </a:lnTo>
                <a:lnTo>
                  <a:pt x="478" y="4208"/>
                </a:lnTo>
                <a:lnTo>
                  <a:pt x="731" y="3843"/>
                </a:lnTo>
                <a:lnTo>
                  <a:pt x="995" y="3487"/>
                </a:lnTo>
                <a:lnTo>
                  <a:pt x="1270" y="3141"/>
                </a:lnTo>
                <a:lnTo>
                  <a:pt x="1556" y="2804"/>
                </a:lnTo>
                <a:lnTo>
                  <a:pt x="1853" y="2477"/>
                </a:lnTo>
                <a:lnTo>
                  <a:pt x="2160" y="2159"/>
                </a:lnTo>
                <a:lnTo>
                  <a:pt x="2478" y="1852"/>
                </a:lnTo>
                <a:lnTo>
                  <a:pt x="2805" y="1555"/>
                </a:lnTo>
                <a:lnTo>
                  <a:pt x="3142" y="1269"/>
                </a:lnTo>
                <a:lnTo>
                  <a:pt x="3489" y="994"/>
                </a:lnTo>
                <a:lnTo>
                  <a:pt x="3844" y="730"/>
                </a:lnTo>
                <a:lnTo>
                  <a:pt x="4209" y="478"/>
                </a:lnTo>
                <a:lnTo>
                  <a:pt x="4582" y="237"/>
                </a:lnTo>
                <a:lnTo>
                  <a:pt x="4772" y="121"/>
                </a:lnTo>
                <a:lnTo>
                  <a:pt x="4963" y="9"/>
                </a:lnTo>
                <a:cubicBezTo>
                  <a:pt x="4974" y="2"/>
                  <a:pt x="4987" y="0"/>
                  <a:pt x="5000" y="4"/>
                </a:cubicBezTo>
                <a:cubicBezTo>
                  <a:pt x="5012" y="7"/>
                  <a:pt x="5023" y="15"/>
                  <a:pt x="5029" y="26"/>
                </a:cubicBezTo>
                <a:lnTo>
                  <a:pt x="11773" y="11707"/>
                </a:lnTo>
                <a:cubicBezTo>
                  <a:pt x="11784" y="11726"/>
                  <a:pt x="11781" y="11750"/>
                  <a:pt x="11765" y="11765"/>
                </a:cubicBezTo>
                <a:cubicBezTo>
                  <a:pt x="11750" y="11781"/>
                  <a:pt x="11726" y="11784"/>
                  <a:pt x="11707" y="11773"/>
                </a:cubicBezTo>
                <a:lnTo>
                  <a:pt x="26" y="50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305" name="Freeform 27"/>
          <p:cNvSpPr>
            <a:spLocks noChangeArrowheads="1"/>
          </p:cNvSpPr>
          <p:nvPr/>
        </p:nvSpPr>
        <p:spPr bwMode="auto">
          <a:xfrm>
            <a:off x="5233988" y="1704975"/>
            <a:ext cx="862012" cy="1724025"/>
          </a:xfrm>
          <a:custGeom>
            <a:avLst/>
            <a:gdLst>
              <a:gd name="T0" fmla="*/ 6744 w 6744"/>
              <a:gd name="T1" fmla="*/ 13488 h 13488"/>
              <a:gd name="T2" fmla="*/ 6744 w 6744"/>
              <a:gd name="T3" fmla="*/ 0 h 13488"/>
              <a:gd name="T4" fmla="*/ 0 w 6744"/>
              <a:gd name="T5" fmla="*/ 1807 h 13488"/>
              <a:gd name="T6" fmla="*/ 6744 w 6744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4"/>
              <a:gd name="T13" fmla="*/ 0 h 13488"/>
              <a:gd name="T14" fmla="*/ 6744 w 6744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4" h="13488">
                <a:moveTo>
                  <a:pt x="6744" y="13488"/>
                </a:moveTo>
                <a:lnTo>
                  <a:pt x="6744" y="0"/>
                </a:lnTo>
                <a:cubicBezTo>
                  <a:pt x="4377" y="0"/>
                  <a:pt x="2051" y="623"/>
                  <a:pt x="0" y="1807"/>
                </a:cubicBezTo>
                <a:lnTo>
                  <a:pt x="6744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2306" name="Freeform 28"/>
          <p:cNvSpPr>
            <a:spLocks noEditPoints="1" noChangeArrowheads="1"/>
          </p:cNvSpPr>
          <p:nvPr/>
        </p:nvSpPr>
        <p:spPr bwMode="auto">
          <a:xfrm>
            <a:off x="5227638" y="1698625"/>
            <a:ext cx="874712" cy="1736725"/>
          </a:xfrm>
          <a:custGeom>
            <a:avLst/>
            <a:gdLst>
              <a:gd name="T0" fmla="*/ 6745 w 6841"/>
              <a:gd name="T1" fmla="*/ 13536 h 13588"/>
              <a:gd name="T2" fmla="*/ 6794 w 6841"/>
              <a:gd name="T3" fmla="*/ 96 h 13588"/>
              <a:gd name="T4" fmla="*/ 6351 w 6841"/>
              <a:gd name="T5" fmla="*/ 103 h 13588"/>
              <a:gd name="T6" fmla="*/ 5911 w 6841"/>
              <a:gd name="T7" fmla="*/ 125 h 13588"/>
              <a:gd name="T8" fmla="*/ 5472 w 6841"/>
              <a:gd name="T9" fmla="*/ 161 h 13588"/>
              <a:gd name="T10" fmla="*/ 5035 w 6841"/>
              <a:gd name="T11" fmla="*/ 212 h 13588"/>
              <a:gd name="T12" fmla="*/ 4601 w 6841"/>
              <a:gd name="T13" fmla="*/ 276 h 13588"/>
              <a:gd name="T14" fmla="*/ 4169 w 6841"/>
              <a:gd name="T15" fmla="*/ 355 h 13588"/>
              <a:gd name="T16" fmla="*/ 3740 w 6841"/>
              <a:gd name="T17" fmla="*/ 447 h 13588"/>
              <a:gd name="T18" fmla="*/ 3314 w 6841"/>
              <a:gd name="T19" fmla="*/ 554 h 13588"/>
              <a:gd name="T20" fmla="*/ 2893 w 6841"/>
              <a:gd name="T21" fmla="*/ 674 h 13588"/>
              <a:gd name="T22" fmla="*/ 2475 w 6841"/>
              <a:gd name="T23" fmla="*/ 809 h 13588"/>
              <a:gd name="T24" fmla="*/ 2062 w 6841"/>
              <a:gd name="T25" fmla="*/ 956 h 13588"/>
              <a:gd name="T26" fmla="*/ 1653 w 6841"/>
              <a:gd name="T27" fmla="*/ 1117 h 13588"/>
              <a:gd name="T28" fmla="*/ 1250 w 6841"/>
              <a:gd name="T29" fmla="*/ 1292 h 13588"/>
              <a:gd name="T30" fmla="*/ 852 w 6841"/>
              <a:gd name="T31" fmla="*/ 1481 h 13588"/>
              <a:gd name="T32" fmla="*/ 459 w 6841"/>
              <a:gd name="T33" fmla="*/ 1682 h 13588"/>
              <a:gd name="T34" fmla="*/ 73 w 6841"/>
              <a:gd name="T35" fmla="*/ 1897 h 13588"/>
              <a:gd name="T36" fmla="*/ 6835 w 6841"/>
              <a:gd name="T37" fmla="*/ 13512 h 13588"/>
              <a:gd name="T38" fmla="*/ 3 w 6841"/>
              <a:gd name="T39" fmla="*/ 1842 h 13588"/>
              <a:gd name="T40" fmla="*/ 219 w 6841"/>
              <a:gd name="T41" fmla="*/ 1703 h 13588"/>
              <a:gd name="T42" fmla="*/ 612 w 6841"/>
              <a:gd name="T43" fmla="*/ 1494 h 13588"/>
              <a:gd name="T44" fmla="*/ 1010 w 6841"/>
              <a:gd name="T45" fmla="*/ 1298 h 13588"/>
              <a:gd name="T46" fmla="*/ 1413 w 6841"/>
              <a:gd name="T47" fmla="*/ 1115 h 13588"/>
              <a:gd name="T48" fmla="*/ 1823 w 6841"/>
              <a:gd name="T49" fmla="*/ 946 h 13588"/>
              <a:gd name="T50" fmla="*/ 2236 w 6841"/>
              <a:gd name="T51" fmla="*/ 790 h 13588"/>
              <a:gd name="T52" fmla="*/ 2655 w 6841"/>
              <a:gd name="T53" fmla="*/ 648 h 13588"/>
              <a:gd name="T54" fmla="*/ 3078 w 6841"/>
              <a:gd name="T55" fmla="*/ 520 h 13588"/>
              <a:gd name="T56" fmla="*/ 3504 w 6841"/>
              <a:gd name="T57" fmla="*/ 406 h 13588"/>
              <a:gd name="T58" fmla="*/ 3935 w 6841"/>
              <a:gd name="T59" fmla="*/ 305 h 13588"/>
              <a:gd name="T60" fmla="*/ 4368 w 6841"/>
              <a:gd name="T61" fmla="*/ 219 h 13588"/>
              <a:gd name="T62" fmla="*/ 4804 w 6841"/>
              <a:gd name="T63" fmla="*/ 147 h 13588"/>
              <a:gd name="T64" fmla="*/ 5243 w 6841"/>
              <a:gd name="T65" fmla="*/ 89 h 13588"/>
              <a:gd name="T66" fmla="*/ 5684 w 6841"/>
              <a:gd name="T67" fmla="*/ 46 h 13588"/>
              <a:gd name="T68" fmla="*/ 6127 w 6841"/>
              <a:gd name="T69" fmla="*/ 17 h 13588"/>
              <a:gd name="T70" fmla="*/ 6571 w 6841"/>
              <a:gd name="T71" fmla="*/ 2 h 13588"/>
              <a:gd name="T72" fmla="*/ 6827 w 6841"/>
              <a:gd name="T73" fmla="*/ 14 h 13588"/>
              <a:gd name="T74" fmla="*/ 6841 w 6841"/>
              <a:gd name="T75" fmla="*/ 13536 h 13588"/>
              <a:gd name="T76" fmla="*/ 6752 w 6841"/>
              <a:gd name="T77" fmla="*/ 13560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1"/>
              <a:gd name="T118" fmla="*/ 0 h 13588"/>
              <a:gd name="T119" fmla="*/ 6841 w 6841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1" h="13588">
                <a:moveTo>
                  <a:pt x="6835" y="13512"/>
                </a:moveTo>
                <a:lnTo>
                  <a:pt x="6745" y="13536"/>
                </a:lnTo>
                <a:lnTo>
                  <a:pt x="6745" y="48"/>
                </a:lnTo>
                <a:lnTo>
                  <a:pt x="6794" y="96"/>
                </a:lnTo>
                <a:lnTo>
                  <a:pt x="6572" y="98"/>
                </a:lnTo>
                <a:lnTo>
                  <a:pt x="6351" y="103"/>
                </a:lnTo>
                <a:lnTo>
                  <a:pt x="6131" y="112"/>
                </a:lnTo>
                <a:lnTo>
                  <a:pt x="5911" y="125"/>
                </a:lnTo>
                <a:lnTo>
                  <a:pt x="5691" y="141"/>
                </a:lnTo>
                <a:lnTo>
                  <a:pt x="5472" y="161"/>
                </a:lnTo>
                <a:lnTo>
                  <a:pt x="5253" y="185"/>
                </a:lnTo>
                <a:lnTo>
                  <a:pt x="5035" y="212"/>
                </a:lnTo>
                <a:lnTo>
                  <a:pt x="4818" y="242"/>
                </a:lnTo>
                <a:lnTo>
                  <a:pt x="4601" y="276"/>
                </a:lnTo>
                <a:lnTo>
                  <a:pt x="4384" y="314"/>
                </a:lnTo>
                <a:lnTo>
                  <a:pt x="4169" y="355"/>
                </a:lnTo>
                <a:lnTo>
                  <a:pt x="3954" y="399"/>
                </a:lnTo>
                <a:lnTo>
                  <a:pt x="3740" y="447"/>
                </a:lnTo>
                <a:lnTo>
                  <a:pt x="3527" y="499"/>
                </a:lnTo>
                <a:lnTo>
                  <a:pt x="3314" y="554"/>
                </a:lnTo>
                <a:lnTo>
                  <a:pt x="3103" y="612"/>
                </a:lnTo>
                <a:lnTo>
                  <a:pt x="2893" y="674"/>
                </a:lnTo>
                <a:lnTo>
                  <a:pt x="2684" y="740"/>
                </a:lnTo>
                <a:lnTo>
                  <a:pt x="2475" y="809"/>
                </a:lnTo>
                <a:lnTo>
                  <a:pt x="2268" y="881"/>
                </a:lnTo>
                <a:lnTo>
                  <a:pt x="2062" y="956"/>
                </a:lnTo>
                <a:lnTo>
                  <a:pt x="1857" y="1035"/>
                </a:lnTo>
                <a:lnTo>
                  <a:pt x="1653" y="1117"/>
                </a:lnTo>
                <a:lnTo>
                  <a:pt x="1451" y="1203"/>
                </a:lnTo>
                <a:lnTo>
                  <a:pt x="1250" y="1292"/>
                </a:lnTo>
                <a:lnTo>
                  <a:pt x="1050" y="1385"/>
                </a:lnTo>
                <a:lnTo>
                  <a:pt x="852" y="1481"/>
                </a:lnTo>
                <a:lnTo>
                  <a:pt x="655" y="1580"/>
                </a:lnTo>
                <a:lnTo>
                  <a:pt x="459" y="1682"/>
                </a:lnTo>
                <a:lnTo>
                  <a:pt x="265" y="1788"/>
                </a:lnTo>
                <a:lnTo>
                  <a:pt x="73" y="1897"/>
                </a:lnTo>
                <a:lnTo>
                  <a:pt x="91" y="1831"/>
                </a:lnTo>
                <a:lnTo>
                  <a:pt x="6835" y="13512"/>
                </a:lnTo>
                <a:close/>
                <a:moveTo>
                  <a:pt x="8" y="1879"/>
                </a:moveTo>
                <a:cubicBezTo>
                  <a:pt x="2" y="1868"/>
                  <a:pt x="0" y="1855"/>
                  <a:pt x="3" y="1842"/>
                </a:cubicBezTo>
                <a:cubicBezTo>
                  <a:pt x="7" y="1830"/>
                  <a:pt x="15" y="1820"/>
                  <a:pt x="26" y="1813"/>
                </a:cubicBezTo>
                <a:lnTo>
                  <a:pt x="219" y="1703"/>
                </a:lnTo>
                <a:lnTo>
                  <a:pt x="415" y="1597"/>
                </a:lnTo>
                <a:lnTo>
                  <a:pt x="612" y="1494"/>
                </a:lnTo>
                <a:lnTo>
                  <a:pt x="810" y="1394"/>
                </a:lnTo>
                <a:lnTo>
                  <a:pt x="1010" y="1298"/>
                </a:lnTo>
                <a:lnTo>
                  <a:pt x="1211" y="1205"/>
                </a:lnTo>
                <a:lnTo>
                  <a:pt x="1413" y="1115"/>
                </a:lnTo>
                <a:lnTo>
                  <a:pt x="1618" y="1028"/>
                </a:lnTo>
                <a:lnTo>
                  <a:pt x="1823" y="946"/>
                </a:lnTo>
                <a:lnTo>
                  <a:pt x="2029" y="866"/>
                </a:lnTo>
                <a:lnTo>
                  <a:pt x="2236" y="790"/>
                </a:lnTo>
                <a:lnTo>
                  <a:pt x="2445" y="717"/>
                </a:lnTo>
                <a:lnTo>
                  <a:pt x="2655" y="648"/>
                </a:lnTo>
                <a:lnTo>
                  <a:pt x="2866" y="582"/>
                </a:lnTo>
                <a:lnTo>
                  <a:pt x="3078" y="520"/>
                </a:lnTo>
                <a:lnTo>
                  <a:pt x="3290" y="461"/>
                </a:lnTo>
                <a:lnTo>
                  <a:pt x="3504" y="406"/>
                </a:lnTo>
                <a:lnTo>
                  <a:pt x="3719" y="354"/>
                </a:lnTo>
                <a:lnTo>
                  <a:pt x="3935" y="305"/>
                </a:lnTo>
                <a:lnTo>
                  <a:pt x="4151" y="260"/>
                </a:lnTo>
                <a:lnTo>
                  <a:pt x="4368" y="219"/>
                </a:lnTo>
                <a:lnTo>
                  <a:pt x="4586" y="181"/>
                </a:lnTo>
                <a:lnTo>
                  <a:pt x="4804" y="147"/>
                </a:lnTo>
                <a:lnTo>
                  <a:pt x="5024" y="116"/>
                </a:lnTo>
                <a:lnTo>
                  <a:pt x="5243" y="89"/>
                </a:lnTo>
                <a:lnTo>
                  <a:pt x="5463" y="66"/>
                </a:lnTo>
                <a:lnTo>
                  <a:pt x="5684" y="46"/>
                </a:lnTo>
                <a:lnTo>
                  <a:pt x="5905" y="29"/>
                </a:lnTo>
                <a:lnTo>
                  <a:pt x="6127" y="17"/>
                </a:lnTo>
                <a:lnTo>
                  <a:pt x="6349" y="7"/>
                </a:lnTo>
                <a:lnTo>
                  <a:pt x="6571" y="2"/>
                </a:lnTo>
                <a:lnTo>
                  <a:pt x="6793" y="0"/>
                </a:lnTo>
                <a:cubicBezTo>
                  <a:pt x="6806" y="0"/>
                  <a:pt x="6818" y="5"/>
                  <a:pt x="6827" y="14"/>
                </a:cubicBezTo>
                <a:cubicBezTo>
                  <a:pt x="6836" y="23"/>
                  <a:pt x="6841" y="35"/>
                  <a:pt x="6841" y="48"/>
                </a:cubicBezTo>
                <a:lnTo>
                  <a:pt x="6841" y="13536"/>
                </a:lnTo>
                <a:cubicBezTo>
                  <a:pt x="6841" y="13558"/>
                  <a:pt x="6827" y="13577"/>
                  <a:pt x="6806" y="13583"/>
                </a:cubicBezTo>
                <a:cubicBezTo>
                  <a:pt x="6785" y="13588"/>
                  <a:pt x="6763" y="13579"/>
                  <a:pt x="6752" y="13560"/>
                </a:cubicBezTo>
                <a:lnTo>
                  <a:pt x="8" y="1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grpSp>
        <p:nvGrpSpPr>
          <p:cNvPr id="12307" name="组合 36"/>
          <p:cNvGrpSpPr/>
          <p:nvPr/>
        </p:nvGrpSpPr>
        <p:grpSpPr bwMode="auto">
          <a:xfrm>
            <a:off x="3395663" y="5160963"/>
            <a:ext cx="792162" cy="812800"/>
            <a:chOff x="0" y="0"/>
            <a:chExt cx="1716088" cy="1760538"/>
          </a:xfrm>
        </p:grpSpPr>
        <p:sp>
          <p:nvSpPr>
            <p:cNvPr id="12308" name="Freeform 60"/>
            <p:cNvSpPr>
              <a:spLocks noChangeArrowheads="1"/>
            </p:cNvSpPr>
            <p:nvPr/>
          </p:nvSpPr>
          <p:spPr bwMode="auto">
            <a:xfrm>
              <a:off x="0" y="381000"/>
              <a:ext cx="1284288" cy="1379538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7"/>
                <a:gd name="T82" fmla="*/ 0 h 470"/>
                <a:gd name="T83" fmla="*/ 437 w 437"/>
                <a:gd name="T84" fmla="*/ 470 h 47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12309" name="Freeform 61"/>
            <p:cNvSpPr>
              <a:spLocks noEditPoints="1" noChangeArrowheads="1"/>
            </p:cNvSpPr>
            <p:nvPr/>
          </p:nvSpPr>
          <p:spPr bwMode="auto">
            <a:xfrm>
              <a:off x="866775" y="0"/>
              <a:ext cx="849313" cy="739775"/>
            </a:xfrm>
            <a:custGeom>
              <a:avLst/>
              <a:gdLst>
                <a:gd name="T0" fmla="*/ 143 w 289"/>
                <a:gd name="T1" fmla="*/ 1 h 252"/>
                <a:gd name="T2" fmla="*/ 0 w 289"/>
                <a:gd name="T3" fmla="*/ 111 h 252"/>
                <a:gd name="T4" fmla="*/ 73 w 289"/>
                <a:gd name="T5" fmla="*/ 203 h 252"/>
                <a:gd name="T6" fmla="*/ 47 w 289"/>
                <a:gd name="T7" fmla="*/ 252 h 252"/>
                <a:gd name="T8" fmla="*/ 121 w 289"/>
                <a:gd name="T9" fmla="*/ 216 h 252"/>
                <a:gd name="T10" fmla="*/ 146 w 289"/>
                <a:gd name="T11" fmla="*/ 217 h 252"/>
                <a:gd name="T12" fmla="*/ 288 w 289"/>
                <a:gd name="T13" fmla="*/ 107 h 252"/>
                <a:gd name="T14" fmla="*/ 143 w 289"/>
                <a:gd name="T15" fmla="*/ 1 h 252"/>
                <a:gd name="T16" fmla="*/ 73 w 289"/>
                <a:gd name="T17" fmla="*/ 131 h 252"/>
                <a:gd name="T18" fmla="*/ 55 w 289"/>
                <a:gd name="T19" fmla="*/ 113 h 252"/>
                <a:gd name="T20" fmla="*/ 73 w 289"/>
                <a:gd name="T21" fmla="*/ 95 h 252"/>
                <a:gd name="T22" fmla="*/ 91 w 289"/>
                <a:gd name="T23" fmla="*/ 113 h 252"/>
                <a:gd name="T24" fmla="*/ 73 w 289"/>
                <a:gd name="T25" fmla="*/ 131 h 252"/>
                <a:gd name="T26" fmla="*/ 144 w 289"/>
                <a:gd name="T27" fmla="*/ 131 h 252"/>
                <a:gd name="T28" fmla="*/ 126 w 289"/>
                <a:gd name="T29" fmla="*/ 113 h 252"/>
                <a:gd name="T30" fmla="*/ 144 w 289"/>
                <a:gd name="T31" fmla="*/ 95 h 252"/>
                <a:gd name="T32" fmla="*/ 162 w 289"/>
                <a:gd name="T33" fmla="*/ 113 h 252"/>
                <a:gd name="T34" fmla="*/ 144 w 289"/>
                <a:gd name="T35" fmla="*/ 131 h 252"/>
                <a:gd name="T36" fmla="*/ 216 w 289"/>
                <a:gd name="T37" fmla="*/ 131 h 252"/>
                <a:gd name="T38" fmla="*/ 198 w 289"/>
                <a:gd name="T39" fmla="*/ 113 h 252"/>
                <a:gd name="T40" fmla="*/ 216 w 289"/>
                <a:gd name="T41" fmla="*/ 95 h 252"/>
                <a:gd name="T42" fmla="*/ 233 w 289"/>
                <a:gd name="T43" fmla="*/ 113 h 252"/>
                <a:gd name="T44" fmla="*/ 216 w 289"/>
                <a:gd name="T45" fmla="*/ 131 h 2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9"/>
                <a:gd name="T70" fmla="*/ 0 h 252"/>
                <a:gd name="T71" fmla="*/ 289 w 289"/>
                <a:gd name="T72" fmla="*/ 252 h 25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9" h="252">
                  <a:moveTo>
                    <a:pt x="143" y="1"/>
                  </a:moveTo>
                  <a:cubicBezTo>
                    <a:pt x="63" y="2"/>
                    <a:pt x="0" y="51"/>
                    <a:pt x="0" y="111"/>
                  </a:cubicBezTo>
                  <a:cubicBezTo>
                    <a:pt x="1" y="151"/>
                    <a:pt x="30" y="185"/>
                    <a:pt x="73" y="203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9" y="217"/>
                    <a:pt x="137" y="218"/>
                    <a:pt x="146" y="217"/>
                  </a:cubicBezTo>
                  <a:cubicBezTo>
                    <a:pt x="225" y="216"/>
                    <a:pt x="289" y="167"/>
                    <a:pt x="288" y="107"/>
                  </a:cubicBezTo>
                  <a:cubicBezTo>
                    <a:pt x="287" y="47"/>
                    <a:pt x="222" y="0"/>
                    <a:pt x="143" y="1"/>
                  </a:cubicBezTo>
                  <a:close/>
                  <a:moveTo>
                    <a:pt x="73" y="131"/>
                  </a:moveTo>
                  <a:cubicBezTo>
                    <a:pt x="63" y="131"/>
                    <a:pt x="55" y="123"/>
                    <a:pt x="55" y="113"/>
                  </a:cubicBezTo>
                  <a:cubicBezTo>
                    <a:pt x="55" y="103"/>
                    <a:pt x="63" y="95"/>
                    <a:pt x="73" y="95"/>
                  </a:cubicBezTo>
                  <a:cubicBezTo>
                    <a:pt x="83" y="95"/>
                    <a:pt x="91" y="103"/>
                    <a:pt x="91" y="113"/>
                  </a:cubicBezTo>
                  <a:cubicBezTo>
                    <a:pt x="91" y="123"/>
                    <a:pt x="83" y="131"/>
                    <a:pt x="73" y="131"/>
                  </a:cubicBezTo>
                  <a:close/>
                  <a:moveTo>
                    <a:pt x="144" y="131"/>
                  </a:moveTo>
                  <a:cubicBezTo>
                    <a:pt x="134" y="131"/>
                    <a:pt x="126" y="123"/>
                    <a:pt x="126" y="113"/>
                  </a:cubicBezTo>
                  <a:cubicBezTo>
                    <a:pt x="126" y="103"/>
                    <a:pt x="134" y="95"/>
                    <a:pt x="144" y="95"/>
                  </a:cubicBezTo>
                  <a:cubicBezTo>
                    <a:pt x="154" y="95"/>
                    <a:pt x="162" y="103"/>
                    <a:pt x="162" y="113"/>
                  </a:cubicBezTo>
                  <a:cubicBezTo>
                    <a:pt x="162" y="123"/>
                    <a:pt x="154" y="131"/>
                    <a:pt x="144" y="131"/>
                  </a:cubicBezTo>
                  <a:close/>
                  <a:moveTo>
                    <a:pt x="216" y="131"/>
                  </a:moveTo>
                  <a:cubicBezTo>
                    <a:pt x="206" y="131"/>
                    <a:pt x="198" y="123"/>
                    <a:pt x="198" y="113"/>
                  </a:cubicBezTo>
                  <a:cubicBezTo>
                    <a:pt x="198" y="103"/>
                    <a:pt x="206" y="95"/>
                    <a:pt x="216" y="95"/>
                  </a:cubicBezTo>
                  <a:cubicBezTo>
                    <a:pt x="225" y="95"/>
                    <a:pt x="233" y="103"/>
                    <a:pt x="233" y="113"/>
                  </a:cubicBezTo>
                  <a:cubicBezTo>
                    <a:pt x="233" y="123"/>
                    <a:pt x="225" y="131"/>
                    <a:pt x="216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5"/>
          <p:cNvSpPr>
            <a:spLocks noChangeArrowheads="1"/>
          </p:cNvSpPr>
          <p:nvPr/>
        </p:nvSpPr>
        <p:spPr bwMode="auto">
          <a:xfrm>
            <a:off x="0" y="2339975"/>
            <a:ext cx="6589713" cy="2160588"/>
          </a:xfrm>
          <a:custGeom>
            <a:avLst/>
            <a:gdLst>
              <a:gd name="T0" fmla="*/ 0 w 4151"/>
              <a:gd name="T1" fmla="*/ 1361 h 1361"/>
              <a:gd name="T2" fmla="*/ 4151 w 4151"/>
              <a:gd name="T3" fmla="*/ 1361 h 1361"/>
              <a:gd name="T4" fmla="*/ 4151 w 4151"/>
              <a:gd name="T5" fmla="*/ 294 h 1361"/>
              <a:gd name="T6" fmla="*/ 1945 w 4151"/>
              <a:gd name="T7" fmla="*/ 0 h 1361"/>
              <a:gd name="T8" fmla="*/ 0 w 4151"/>
              <a:gd name="T9" fmla="*/ 1361 h 1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51"/>
              <a:gd name="T16" fmla="*/ 0 h 1361"/>
              <a:gd name="T17" fmla="*/ 4151 w 4151"/>
              <a:gd name="T18" fmla="*/ 1361 h 1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51" h="1361">
                <a:moveTo>
                  <a:pt x="0" y="1361"/>
                </a:moveTo>
                <a:lnTo>
                  <a:pt x="4151" y="1361"/>
                </a:lnTo>
                <a:lnTo>
                  <a:pt x="4151" y="294"/>
                </a:lnTo>
                <a:lnTo>
                  <a:pt x="1945" y="0"/>
                </a:lnTo>
                <a:lnTo>
                  <a:pt x="0" y="1361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6387" name="Freeform 6"/>
          <p:cNvSpPr>
            <a:spLocks noChangeArrowheads="1"/>
          </p:cNvSpPr>
          <p:nvPr/>
        </p:nvSpPr>
        <p:spPr bwMode="auto">
          <a:xfrm>
            <a:off x="0" y="0"/>
            <a:ext cx="3087688" cy="4502150"/>
          </a:xfrm>
          <a:custGeom>
            <a:avLst/>
            <a:gdLst>
              <a:gd name="T0" fmla="*/ 1945 w 1945"/>
              <a:gd name="T1" fmla="*/ 1482 h 2843"/>
              <a:gd name="T2" fmla="*/ 0 w 1945"/>
              <a:gd name="T3" fmla="*/ 0 h 2843"/>
              <a:gd name="T4" fmla="*/ 0 w 1945"/>
              <a:gd name="T5" fmla="*/ 2843 h 2843"/>
              <a:gd name="T6" fmla="*/ 1945 w 1945"/>
              <a:gd name="T7" fmla="*/ 1482 h 2843"/>
              <a:gd name="T8" fmla="*/ 0 60000 65536"/>
              <a:gd name="T9" fmla="*/ 0 60000 65536"/>
              <a:gd name="T10" fmla="*/ 0 60000 65536"/>
              <a:gd name="T11" fmla="*/ 0 60000 65536"/>
              <a:gd name="T12" fmla="*/ 0 w 1945"/>
              <a:gd name="T13" fmla="*/ 0 h 2843"/>
              <a:gd name="T14" fmla="*/ 1945 w 1945"/>
              <a:gd name="T15" fmla="*/ 2843 h 2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5" h="2843">
                <a:moveTo>
                  <a:pt x="1945" y="1482"/>
                </a:moveTo>
                <a:lnTo>
                  <a:pt x="0" y="0"/>
                </a:lnTo>
                <a:lnTo>
                  <a:pt x="0" y="2843"/>
                </a:lnTo>
                <a:lnTo>
                  <a:pt x="1945" y="1482"/>
                </a:lnTo>
                <a:close/>
              </a:path>
            </a:pathLst>
          </a:custGeom>
          <a:solidFill>
            <a:srgbClr val="008D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6388" name="Freeform 7"/>
          <p:cNvSpPr>
            <a:spLocks noChangeArrowheads="1"/>
          </p:cNvSpPr>
          <p:nvPr/>
        </p:nvSpPr>
        <p:spPr bwMode="auto">
          <a:xfrm>
            <a:off x="0" y="4500563"/>
            <a:ext cx="2390775" cy="1408112"/>
          </a:xfrm>
          <a:custGeom>
            <a:avLst/>
            <a:gdLst>
              <a:gd name="T0" fmla="*/ 0 w 1506"/>
              <a:gd name="T1" fmla="*/ 887 h 887"/>
              <a:gd name="T2" fmla="*/ 1506 w 1506"/>
              <a:gd name="T3" fmla="*/ 0 h 887"/>
              <a:gd name="T4" fmla="*/ 0 w 1506"/>
              <a:gd name="T5" fmla="*/ 0 h 887"/>
              <a:gd name="T6" fmla="*/ 0 w 1506"/>
              <a:gd name="T7" fmla="*/ 887 h 887"/>
              <a:gd name="T8" fmla="*/ 0 60000 65536"/>
              <a:gd name="T9" fmla="*/ 0 60000 65536"/>
              <a:gd name="T10" fmla="*/ 0 60000 65536"/>
              <a:gd name="T11" fmla="*/ 0 60000 65536"/>
              <a:gd name="T12" fmla="*/ 0 w 1506"/>
              <a:gd name="T13" fmla="*/ 0 h 887"/>
              <a:gd name="T14" fmla="*/ 1506 w 1506"/>
              <a:gd name="T15" fmla="*/ 887 h 8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6" h="887">
                <a:moveTo>
                  <a:pt x="0" y="887"/>
                </a:moveTo>
                <a:lnTo>
                  <a:pt x="1506" y="0"/>
                </a:lnTo>
                <a:lnTo>
                  <a:pt x="0" y="0"/>
                </a:lnTo>
                <a:lnTo>
                  <a:pt x="0" y="887"/>
                </a:lnTo>
                <a:close/>
              </a:path>
            </a:pathLst>
          </a:custGeom>
          <a:solidFill>
            <a:srgbClr val="007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6389" name="Freeform 8"/>
          <p:cNvSpPr>
            <a:spLocks noChangeArrowheads="1"/>
          </p:cNvSpPr>
          <p:nvPr/>
        </p:nvSpPr>
        <p:spPr bwMode="auto">
          <a:xfrm>
            <a:off x="2390775" y="4500563"/>
            <a:ext cx="4198938" cy="696912"/>
          </a:xfrm>
          <a:custGeom>
            <a:avLst/>
            <a:gdLst>
              <a:gd name="T0" fmla="*/ 2645 w 2645"/>
              <a:gd name="T1" fmla="*/ 0 h 439"/>
              <a:gd name="T2" fmla="*/ 2108 w 2645"/>
              <a:gd name="T3" fmla="*/ 439 h 439"/>
              <a:gd name="T4" fmla="*/ 0 w 2645"/>
              <a:gd name="T5" fmla="*/ 0 h 439"/>
              <a:gd name="T6" fmla="*/ 2645 w 2645"/>
              <a:gd name="T7" fmla="*/ 0 h 439"/>
              <a:gd name="T8" fmla="*/ 0 60000 65536"/>
              <a:gd name="T9" fmla="*/ 0 60000 65536"/>
              <a:gd name="T10" fmla="*/ 0 60000 65536"/>
              <a:gd name="T11" fmla="*/ 0 60000 65536"/>
              <a:gd name="T12" fmla="*/ 0 w 2645"/>
              <a:gd name="T13" fmla="*/ 0 h 439"/>
              <a:gd name="T14" fmla="*/ 2645 w 2645"/>
              <a:gd name="T15" fmla="*/ 439 h 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5" h="439">
                <a:moveTo>
                  <a:pt x="2645" y="0"/>
                </a:moveTo>
                <a:lnTo>
                  <a:pt x="2108" y="439"/>
                </a:lnTo>
                <a:lnTo>
                  <a:pt x="0" y="0"/>
                </a:lnTo>
                <a:lnTo>
                  <a:pt x="2645" y="0"/>
                </a:lnTo>
                <a:close/>
              </a:path>
            </a:pathLst>
          </a:custGeom>
          <a:solidFill>
            <a:srgbClr val="82C1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6390" name="Text Box 54"/>
          <p:cNvSpPr>
            <a:spLocks noChangeArrowheads="1"/>
          </p:cNvSpPr>
          <p:nvPr/>
        </p:nvSpPr>
        <p:spPr bwMode="auto">
          <a:xfrm>
            <a:off x="7585075" y="4060825"/>
            <a:ext cx="42005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ctr"/>
          <a:lstStyle/>
          <a:p>
            <a:pPr>
              <a:spcBef>
                <a:spcPct val="50000"/>
              </a:spcBef>
            </a:pPr>
            <a:r>
              <a:rPr lang="en-US" altLang="zh-CN" sz="2400" dirty="0" err="1" smtClean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Madmaner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@</a:t>
            </a:r>
            <a:r>
              <a:rPr lang="en-US" altLang="zh-CN" sz="2400" dirty="0" err="1" smtClean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Knowsafe.com</a:t>
            </a:r>
            <a:endParaRPr lang="zh-CN" altLang="en-US" sz="2400" dirty="0">
              <a:solidFill>
                <a:srgbClr val="4D4D4D"/>
              </a:solidFill>
              <a:latin typeface="微软雅黑" charset="0"/>
              <a:ea typeface="微软雅黑" charset="0"/>
              <a:sym typeface="Tahoma" charset="0"/>
            </a:endParaRPr>
          </a:p>
        </p:txBody>
      </p:sp>
      <p:sp>
        <p:nvSpPr>
          <p:cNvPr id="16391" name="TextBox 10">
            <a:hlinkClick r:id="rId1"/>
          </p:cNvPr>
          <p:cNvSpPr>
            <a:spLocks noChangeArrowheads="1"/>
          </p:cNvSpPr>
          <p:nvPr/>
        </p:nvSpPr>
        <p:spPr bwMode="auto">
          <a:xfrm>
            <a:off x="7618889" y="5405438"/>
            <a:ext cx="416671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Times New Roman" charset="0"/>
              </a:rPr>
              <a:t>@疯子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Times New Roman" charset="0"/>
              </a:rPr>
              <a:t>_</a:t>
            </a:r>
            <a:r>
              <a:rPr lang="en-US" altLang="zh-CN" sz="2400" dirty="0" err="1" smtClean="0">
                <a:solidFill>
                  <a:srgbClr val="4D4D4D"/>
                </a:solidFill>
                <a:latin typeface="微软雅黑" charset="0"/>
                <a:ea typeface="微软雅黑" charset="0"/>
                <a:sym typeface="Times New Roman" charset="0"/>
              </a:rPr>
              <a:t>Madmaner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16392" name="Text Box 54">
            <a:hlinkClick r:id="rId2"/>
          </p:cNvPr>
          <p:cNvSpPr>
            <a:spLocks noChangeArrowheads="1"/>
          </p:cNvSpPr>
          <p:nvPr/>
        </p:nvSpPr>
        <p:spPr bwMode="auto">
          <a:xfrm>
            <a:off x="7585075" y="4732338"/>
            <a:ext cx="42005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 anchor="ctr"/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http</a:t>
            </a:r>
            <a:r>
              <a:rPr lang="zh-CN" altLang="en-US" sz="2400" dirty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://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www.</a:t>
            </a:r>
            <a:r>
              <a:rPr lang="en-US" altLang="zh-CN" sz="2400" dirty="0" err="1" smtClean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knowsafe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Tahoma" charset="0"/>
              </a:rPr>
              <a:t>.com</a:t>
            </a:r>
            <a:endParaRPr lang="zh-CN" altLang="en-US" sz="2400" dirty="0">
              <a:solidFill>
                <a:srgbClr val="4D4D4D"/>
              </a:solidFill>
              <a:latin typeface="微软雅黑" charset="0"/>
              <a:ea typeface="微软雅黑" charset="0"/>
              <a:sym typeface="Tahoma" charset="0"/>
            </a:endParaRPr>
          </a:p>
        </p:txBody>
      </p:sp>
      <p:grpSp>
        <p:nvGrpSpPr>
          <p:cNvPr id="16393" name="组合 17"/>
          <p:cNvGrpSpPr/>
          <p:nvPr/>
        </p:nvGrpSpPr>
        <p:grpSpPr bwMode="auto">
          <a:xfrm>
            <a:off x="6926400" y="5396400"/>
            <a:ext cx="592137" cy="479425"/>
            <a:chOff x="0" y="0"/>
            <a:chExt cx="4856163" cy="3943350"/>
          </a:xfrm>
        </p:grpSpPr>
        <p:sp>
          <p:nvSpPr>
            <p:cNvPr id="16394" name="Freeform 10"/>
            <p:cNvSpPr>
              <a:spLocks noEditPoints="1" noChangeArrowheads="1"/>
            </p:cNvSpPr>
            <p:nvPr/>
          </p:nvSpPr>
          <p:spPr bwMode="auto">
            <a:xfrm>
              <a:off x="0" y="446087"/>
              <a:ext cx="4173538" cy="3497263"/>
            </a:xfrm>
            <a:custGeom>
              <a:avLst/>
              <a:gdLst>
                <a:gd name="T0" fmla="*/ 957 w 1111"/>
                <a:gd name="T1" fmla="*/ 394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3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8 h 930"/>
                <a:gd name="T20" fmla="*/ 957 w 1111"/>
                <a:gd name="T21" fmla="*/ 394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5 h 930"/>
                <a:gd name="T30" fmla="*/ 535 w 1111"/>
                <a:gd name="T31" fmla="*/ 854 h 9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1"/>
                <a:gd name="T49" fmla="*/ 0 h 930"/>
                <a:gd name="T50" fmla="*/ 1111 w 1111"/>
                <a:gd name="T51" fmla="*/ 930 h 9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16395" name="Freeform 11"/>
            <p:cNvSpPr>
              <a:spLocks noChangeArrowheads="1"/>
            </p:cNvSpPr>
            <p:nvPr/>
          </p:nvSpPr>
          <p:spPr bwMode="auto">
            <a:xfrm>
              <a:off x="3090863" y="0"/>
              <a:ext cx="1765300" cy="1868488"/>
            </a:xfrm>
            <a:custGeom>
              <a:avLst/>
              <a:gdLst>
                <a:gd name="T0" fmla="*/ 364 w 470"/>
                <a:gd name="T1" fmla="*/ 128 h 497"/>
                <a:gd name="T2" fmla="*/ 43 w 470"/>
                <a:gd name="T3" fmla="*/ 24 h 497"/>
                <a:gd name="T4" fmla="*/ 43 w 470"/>
                <a:gd name="T5" fmla="*/ 24 h 497"/>
                <a:gd name="T6" fmla="*/ 5 w 470"/>
                <a:gd name="T7" fmla="*/ 82 h 497"/>
                <a:gd name="T8" fmla="*/ 63 w 470"/>
                <a:gd name="T9" fmla="*/ 119 h 497"/>
                <a:gd name="T10" fmla="*/ 291 w 470"/>
                <a:gd name="T11" fmla="*/ 193 h 497"/>
                <a:gd name="T12" fmla="*/ 341 w 470"/>
                <a:gd name="T13" fmla="*/ 428 h 497"/>
                <a:gd name="T14" fmla="*/ 341 w 470"/>
                <a:gd name="T15" fmla="*/ 428 h 497"/>
                <a:gd name="T16" fmla="*/ 373 w 470"/>
                <a:gd name="T17" fmla="*/ 489 h 497"/>
                <a:gd name="T18" fmla="*/ 434 w 470"/>
                <a:gd name="T19" fmla="*/ 458 h 497"/>
                <a:gd name="T20" fmla="*/ 434 w 470"/>
                <a:gd name="T21" fmla="*/ 458 h 497"/>
                <a:gd name="T22" fmla="*/ 364 w 470"/>
                <a:gd name="T23" fmla="*/ 128 h 4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70"/>
                <a:gd name="T37" fmla="*/ 0 h 497"/>
                <a:gd name="T38" fmla="*/ 470 w 470"/>
                <a:gd name="T39" fmla="*/ 497 h 4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16396" name="Freeform 12"/>
            <p:cNvSpPr>
              <a:spLocks noChangeArrowheads="1"/>
            </p:cNvSpPr>
            <p:nvPr/>
          </p:nvSpPr>
          <p:spPr bwMode="auto">
            <a:xfrm>
              <a:off x="3249613" y="679450"/>
              <a:ext cx="919163" cy="969963"/>
            </a:xfrm>
            <a:custGeom>
              <a:avLst/>
              <a:gdLst>
                <a:gd name="T0" fmla="*/ 193 w 245"/>
                <a:gd name="T1" fmla="*/ 63 h 258"/>
                <a:gd name="T2" fmla="*/ 37 w 245"/>
                <a:gd name="T3" fmla="*/ 12 h 258"/>
                <a:gd name="T4" fmla="*/ 5 w 245"/>
                <a:gd name="T5" fmla="*/ 62 h 258"/>
                <a:gd name="T6" fmla="*/ 54 w 245"/>
                <a:gd name="T7" fmla="*/ 94 h 258"/>
                <a:gd name="T8" fmla="*/ 54 w 245"/>
                <a:gd name="T9" fmla="*/ 94 h 258"/>
                <a:gd name="T10" fmla="*/ 131 w 245"/>
                <a:gd name="T11" fmla="*/ 119 h 258"/>
                <a:gd name="T12" fmla="*/ 148 w 245"/>
                <a:gd name="T13" fmla="*/ 198 h 258"/>
                <a:gd name="T14" fmla="*/ 148 w 245"/>
                <a:gd name="T15" fmla="*/ 198 h 258"/>
                <a:gd name="T16" fmla="*/ 175 w 245"/>
                <a:gd name="T17" fmla="*/ 251 h 258"/>
                <a:gd name="T18" fmla="*/ 228 w 245"/>
                <a:gd name="T19" fmla="*/ 223 h 258"/>
                <a:gd name="T20" fmla="*/ 193 w 245"/>
                <a:gd name="T21" fmla="*/ 63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5"/>
                <a:gd name="T34" fmla="*/ 0 h 258"/>
                <a:gd name="T35" fmla="*/ 245 w 245"/>
                <a:gd name="T36" fmla="*/ 258 h 2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16397" name="Freeform 13"/>
            <p:cNvSpPr>
              <a:spLocks noEditPoints="1" noChangeArrowheads="1"/>
            </p:cNvSpPr>
            <p:nvPr/>
          </p:nvSpPr>
          <p:spPr bwMode="auto">
            <a:xfrm>
              <a:off x="954088" y="2074862"/>
              <a:ext cx="1724025" cy="1485900"/>
            </a:xfrm>
            <a:custGeom>
              <a:avLst/>
              <a:gdLst>
                <a:gd name="T0" fmla="*/ 302 w 459"/>
                <a:gd name="T1" fmla="*/ 26 h 395"/>
                <a:gd name="T2" fmla="*/ 45 w 459"/>
                <a:gd name="T3" fmla="*/ 138 h 395"/>
                <a:gd name="T4" fmla="*/ 144 w 459"/>
                <a:gd name="T5" fmla="*/ 362 h 395"/>
                <a:gd name="T6" fmla="*/ 416 w 459"/>
                <a:gd name="T7" fmla="*/ 246 h 395"/>
                <a:gd name="T8" fmla="*/ 302 w 459"/>
                <a:gd name="T9" fmla="*/ 26 h 395"/>
                <a:gd name="T10" fmla="*/ 225 w 459"/>
                <a:gd name="T11" fmla="*/ 256 h 395"/>
                <a:gd name="T12" fmla="*/ 128 w 459"/>
                <a:gd name="T13" fmla="*/ 288 h 395"/>
                <a:gd name="T14" fmla="*/ 107 w 459"/>
                <a:gd name="T15" fmla="*/ 204 h 395"/>
                <a:gd name="T16" fmla="*/ 202 w 459"/>
                <a:gd name="T17" fmla="*/ 172 h 395"/>
                <a:gd name="T18" fmla="*/ 225 w 459"/>
                <a:gd name="T19" fmla="*/ 256 h 395"/>
                <a:gd name="T20" fmla="*/ 292 w 459"/>
                <a:gd name="T21" fmla="*/ 170 h 395"/>
                <a:gd name="T22" fmla="*/ 256 w 459"/>
                <a:gd name="T23" fmla="*/ 184 h 395"/>
                <a:gd name="T24" fmla="*/ 247 w 459"/>
                <a:gd name="T25" fmla="*/ 152 h 395"/>
                <a:gd name="T26" fmla="*/ 282 w 459"/>
                <a:gd name="T27" fmla="*/ 139 h 395"/>
                <a:gd name="T28" fmla="*/ 292 w 459"/>
                <a:gd name="T29" fmla="*/ 170 h 3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9"/>
                <a:gd name="T46" fmla="*/ 0 h 395"/>
                <a:gd name="T47" fmla="*/ 459 w 459"/>
                <a:gd name="T48" fmla="*/ 395 h 3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</p:grpSp>
      <p:grpSp>
        <p:nvGrpSpPr>
          <p:cNvPr id="16398" name="组合 18"/>
          <p:cNvGrpSpPr/>
          <p:nvPr/>
        </p:nvGrpSpPr>
        <p:grpSpPr bwMode="auto">
          <a:xfrm>
            <a:off x="6935326" y="4760913"/>
            <a:ext cx="592137" cy="476250"/>
            <a:chOff x="0" y="0"/>
            <a:chExt cx="442913" cy="357188"/>
          </a:xfrm>
        </p:grpSpPr>
        <p:sp>
          <p:nvSpPr>
            <p:cNvPr id="16399" name="Freeform 14"/>
            <p:cNvSpPr>
              <a:spLocks noChangeArrowheads="1"/>
            </p:cNvSpPr>
            <p:nvPr/>
          </p:nvSpPr>
          <p:spPr bwMode="auto">
            <a:xfrm>
              <a:off x="0" y="0"/>
              <a:ext cx="442913" cy="204788"/>
            </a:xfrm>
            <a:custGeom>
              <a:avLst/>
              <a:gdLst>
                <a:gd name="T0" fmla="*/ 553 w 558"/>
                <a:gd name="T1" fmla="*/ 229 h 257"/>
                <a:gd name="T2" fmla="*/ 354 w 558"/>
                <a:gd name="T3" fmla="*/ 30 h 257"/>
                <a:gd name="T4" fmla="*/ 354 w 558"/>
                <a:gd name="T5" fmla="*/ 30 h 257"/>
                <a:gd name="T6" fmla="*/ 346 w 558"/>
                <a:gd name="T7" fmla="*/ 24 h 257"/>
                <a:gd name="T8" fmla="*/ 339 w 558"/>
                <a:gd name="T9" fmla="*/ 17 h 257"/>
                <a:gd name="T10" fmla="*/ 329 w 558"/>
                <a:gd name="T11" fmla="*/ 12 h 257"/>
                <a:gd name="T12" fmla="*/ 320 w 558"/>
                <a:gd name="T13" fmla="*/ 7 h 257"/>
                <a:gd name="T14" fmla="*/ 310 w 558"/>
                <a:gd name="T15" fmla="*/ 3 h 257"/>
                <a:gd name="T16" fmla="*/ 300 w 558"/>
                <a:gd name="T17" fmla="*/ 1 h 257"/>
                <a:gd name="T18" fmla="*/ 290 w 558"/>
                <a:gd name="T19" fmla="*/ 0 h 257"/>
                <a:gd name="T20" fmla="*/ 280 w 558"/>
                <a:gd name="T21" fmla="*/ 0 h 257"/>
                <a:gd name="T22" fmla="*/ 280 w 558"/>
                <a:gd name="T23" fmla="*/ 0 h 257"/>
                <a:gd name="T24" fmla="*/ 268 w 558"/>
                <a:gd name="T25" fmla="*/ 0 h 257"/>
                <a:gd name="T26" fmla="*/ 258 w 558"/>
                <a:gd name="T27" fmla="*/ 1 h 257"/>
                <a:gd name="T28" fmla="*/ 248 w 558"/>
                <a:gd name="T29" fmla="*/ 3 h 257"/>
                <a:gd name="T30" fmla="*/ 238 w 558"/>
                <a:gd name="T31" fmla="*/ 7 h 257"/>
                <a:gd name="T32" fmla="*/ 229 w 558"/>
                <a:gd name="T33" fmla="*/ 12 h 257"/>
                <a:gd name="T34" fmla="*/ 220 w 558"/>
                <a:gd name="T35" fmla="*/ 17 h 257"/>
                <a:gd name="T36" fmla="*/ 212 w 558"/>
                <a:gd name="T37" fmla="*/ 24 h 257"/>
                <a:gd name="T38" fmla="*/ 204 w 558"/>
                <a:gd name="T39" fmla="*/ 30 h 257"/>
                <a:gd name="T40" fmla="*/ 169 w 558"/>
                <a:gd name="T41" fmla="*/ 65 h 257"/>
                <a:gd name="T42" fmla="*/ 169 w 558"/>
                <a:gd name="T43" fmla="*/ 17 h 257"/>
                <a:gd name="T44" fmla="*/ 84 w 558"/>
                <a:gd name="T45" fmla="*/ 17 h 257"/>
                <a:gd name="T46" fmla="*/ 84 w 558"/>
                <a:gd name="T47" fmla="*/ 151 h 257"/>
                <a:gd name="T48" fmla="*/ 5 w 558"/>
                <a:gd name="T49" fmla="*/ 229 h 257"/>
                <a:gd name="T50" fmla="*/ 5 w 558"/>
                <a:gd name="T51" fmla="*/ 229 h 257"/>
                <a:gd name="T52" fmla="*/ 1 w 558"/>
                <a:gd name="T53" fmla="*/ 234 h 257"/>
                <a:gd name="T54" fmla="*/ 0 w 558"/>
                <a:gd name="T55" fmla="*/ 240 h 257"/>
                <a:gd name="T56" fmla="*/ 1 w 558"/>
                <a:gd name="T57" fmla="*/ 247 h 257"/>
                <a:gd name="T58" fmla="*/ 5 w 558"/>
                <a:gd name="T59" fmla="*/ 252 h 257"/>
                <a:gd name="T60" fmla="*/ 5 w 558"/>
                <a:gd name="T61" fmla="*/ 252 h 257"/>
                <a:gd name="T62" fmla="*/ 10 w 558"/>
                <a:gd name="T63" fmla="*/ 255 h 257"/>
                <a:gd name="T64" fmla="*/ 16 w 558"/>
                <a:gd name="T65" fmla="*/ 257 h 257"/>
                <a:gd name="T66" fmla="*/ 23 w 558"/>
                <a:gd name="T67" fmla="*/ 255 h 257"/>
                <a:gd name="T68" fmla="*/ 29 w 558"/>
                <a:gd name="T69" fmla="*/ 252 h 257"/>
                <a:gd name="T70" fmla="*/ 227 w 558"/>
                <a:gd name="T71" fmla="*/ 54 h 257"/>
                <a:gd name="T72" fmla="*/ 227 w 558"/>
                <a:gd name="T73" fmla="*/ 54 h 257"/>
                <a:gd name="T74" fmla="*/ 238 w 558"/>
                <a:gd name="T75" fmla="*/ 45 h 257"/>
                <a:gd name="T76" fmla="*/ 251 w 558"/>
                <a:gd name="T77" fmla="*/ 37 h 257"/>
                <a:gd name="T78" fmla="*/ 265 w 558"/>
                <a:gd name="T79" fmla="*/ 34 h 257"/>
                <a:gd name="T80" fmla="*/ 280 w 558"/>
                <a:gd name="T81" fmla="*/ 32 h 257"/>
                <a:gd name="T82" fmla="*/ 280 w 558"/>
                <a:gd name="T83" fmla="*/ 32 h 257"/>
                <a:gd name="T84" fmla="*/ 293 w 558"/>
                <a:gd name="T85" fmla="*/ 34 h 257"/>
                <a:gd name="T86" fmla="*/ 307 w 558"/>
                <a:gd name="T87" fmla="*/ 37 h 257"/>
                <a:gd name="T88" fmla="*/ 320 w 558"/>
                <a:gd name="T89" fmla="*/ 45 h 257"/>
                <a:gd name="T90" fmla="*/ 331 w 558"/>
                <a:gd name="T91" fmla="*/ 54 h 257"/>
                <a:gd name="T92" fmla="*/ 530 w 558"/>
                <a:gd name="T93" fmla="*/ 252 h 257"/>
                <a:gd name="T94" fmla="*/ 530 w 558"/>
                <a:gd name="T95" fmla="*/ 252 h 257"/>
                <a:gd name="T96" fmla="*/ 535 w 558"/>
                <a:gd name="T97" fmla="*/ 255 h 257"/>
                <a:gd name="T98" fmla="*/ 542 w 558"/>
                <a:gd name="T99" fmla="*/ 257 h 257"/>
                <a:gd name="T100" fmla="*/ 548 w 558"/>
                <a:gd name="T101" fmla="*/ 255 h 257"/>
                <a:gd name="T102" fmla="*/ 553 w 558"/>
                <a:gd name="T103" fmla="*/ 252 h 257"/>
                <a:gd name="T104" fmla="*/ 553 w 558"/>
                <a:gd name="T105" fmla="*/ 252 h 257"/>
                <a:gd name="T106" fmla="*/ 557 w 558"/>
                <a:gd name="T107" fmla="*/ 247 h 257"/>
                <a:gd name="T108" fmla="*/ 558 w 558"/>
                <a:gd name="T109" fmla="*/ 240 h 257"/>
                <a:gd name="T110" fmla="*/ 557 w 558"/>
                <a:gd name="T111" fmla="*/ 234 h 257"/>
                <a:gd name="T112" fmla="*/ 553 w 558"/>
                <a:gd name="T113" fmla="*/ 229 h 257"/>
                <a:gd name="T114" fmla="*/ 553 w 558"/>
                <a:gd name="T115" fmla="*/ 229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58"/>
                <a:gd name="T175" fmla="*/ 0 h 257"/>
                <a:gd name="T176" fmla="*/ 558 w 558"/>
                <a:gd name="T177" fmla="*/ 257 h 25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lnTo>
                    <a:pt x="553" y="22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16400" name="Freeform 15"/>
            <p:cNvSpPr>
              <a:spLocks noChangeArrowheads="1"/>
            </p:cNvSpPr>
            <p:nvPr/>
          </p:nvSpPr>
          <p:spPr bwMode="auto">
            <a:xfrm>
              <a:off x="60325" y="47625"/>
              <a:ext cx="322263" cy="309563"/>
            </a:xfrm>
            <a:custGeom>
              <a:avLst/>
              <a:gdLst>
                <a:gd name="T0" fmla="*/ 249 w 404"/>
                <a:gd name="T1" fmla="*/ 20 h 389"/>
                <a:gd name="T2" fmla="*/ 249 w 404"/>
                <a:gd name="T3" fmla="*/ 20 h 389"/>
                <a:gd name="T4" fmla="*/ 239 w 404"/>
                <a:gd name="T5" fmla="*/ 11 h 389"/>
                <a:gd name="T6" fmla="*/ 228 w 404"/>
                <a:gd name="T7" fmla="*/ 5 h 389"/>
                <a:gd name="T8" fmla="*/ 215 w 404"/>
                <a:gd name="T9" fmla="*/ 1 h 389"/>
                <a:gd name="T10" fmla="*/ 203 w 404"/>
                <a:gd name="T11" fmla="*/ 0 h 389"/>
                <a:gd name="T12" fmla="*/ 203 w 404"/>
                <a:gd name="T13" fmla="*/ 0 h 389"/>
                <a:gd name="T14" fmla="*/ 189 w 404"/>
                <a:gd name="T15" fmla="*/ 1 h 389"/>
                <a:gd name="T16" fmla="*/ 177 w 404"/>
                <a:gd name="T17" fmla="*/ 5 h 389"/>
                <a:gd name="T18" fmla="*/ 166 w 404"/>
                <a:gd name="T19" fmla="*/ 11 h 389"/>
                <a:gd name="T20" fmla="*/ 156 w 404"/>
                <a:gd name="T21" fmla="*/ 20 h 389"/>
                <a:gd name="T22" fmla="*/ 0 w 404"/>
                <a:gd name="T23" fmla="*/ 175 h 389"/>
                <a:gd name="T24" fmla="*/ 0 w 404"/>
                <a:gd name="T25" fmla="*/ 354 h 389"/>
                <a:gd name="T26" fmla="*/ 0 w 404"/>
                <a:gd name="T27" fmla="*/ 354 h 389"/>
                <a:gd name="T28" fmla="*/ 1 w 404"/>
                <a:gd name="T29" fmla="*/ 360 h 389"/>
                <a:gd name="T30" fmla="*/ 2 w 404"/>
                <a:gd name="T31" fmla="*/ 367 h 389"/>
                <a:gd name="T32" fmla="*/ 6 w 404"/>
                <a:gd name="T33" fmla="*/ 373 h 389"/>
                <a:gd name="T34" fmla="*/ 10 w 404"/>
                <a:gd name="T35" fmla="*/ 378 h 389"/>
                <a:gd name="T36" fmla="*/ 16 w 404"/>
                <a:gd name="T37" fmla="*/ 383 h 389"/>
                <a:gd name="T38" fmla="*/ 21 w 404"/>
                <a:gd name="T39" fmla="*/ 385 h 389"/>
                <a:gd name="T40" fmla="*/ 29 w 404"/>
                <a:gd name="T41" fmla="*/ 388 h 389"/>
                <a:gd name="T42" fmla="*/ 35 w 404"/>
                <a:gd name="T43" fmla="*/ 389 h 389"/>
                <a:gd name="T44" fmla="*/ 122 w 404"/>
                <a:gd name="T45" fmla="*/ 389 h 389"/>
                <a:gd name="T46" fmla="*/ 122 w 404"/>
                <a:gd name="T47" fmla="*/ 283 h 389"/>
                <a:gd name="T48" fmla="*/ 122 w 404"/>
                <a:gd name="T49" fmla="*/ 283 h 389"/>
                <a:gd name="T50" fmla="*/ 122 w 404"/>
                <a:gd name="T51" fmla="*/ 278 h 389"/>
                <a:gd name="T52" fmla="*/ 123 w 404"/>
                <a:gd name="T53" fmla="*/ 275 h 389"/>
                <a:gd name="T54" fmla="*/ 126 w 404"/>
                <a:gd name="T55" fmla="*/ 271 h 389"/>
                <a:gd name="T56" fmla="*/ 128 w 404"/>
                <a:gd name="T57" fmla="*/ 267 h 389"/>
                <a:gd name="T58" fmla="*/ 132 w 404"/>
                <a:gd name="T59" fmla="*/ 264 h 389"/>
                <a:gd name="T60" fmla="*/ 136 w 404"/>
                <a:gd name="T61" fmla="*/ 262 h 389"/>
                <a:gd name="T62" fmla="*/ 140 w 404"/>
                <a:gd name="T63" fmla="*/ 261 h 389"/>
                <a:gd name="T64" fmla="*/ 145 w 404"/>
                <a:gd name="T65" fmla="*/ 259 h 389"/>
                <a:gd name="T66" fmla="*/ 259 w 404"/>
                <a:gd name="T67" fmla="*/ 259 h 389"/>
                <a:gd name="T68" fmla="*/ 259 w 404"/>
                <a:gd name="T69" fmla="*/ 259 h 389"/>
                <a:gd name="T70" fmla="*/ 264 w 404"/>
                <a:gd name="T71" fmla="*/ 261 h 389"/>
                <a:gd name="T72" fmla="*/ 268 w 404"/>
                <a:gd name="T73" fmla="*/ 262 h 389"/>
                <a:gd name="T74" fmla="*/ 272 w 404"/>
                <a:gd name="T75" fmla="*/ 264 h 389"/>
                <a:gd name="T76" fmla="*/ 276 w 404"/>
                <a:gd name="T77" fmla="*/ 267 h 389"/>
                <a:gd name="T78" fmla="*/ 278 w 404"/>
                <a:gd name="T79" fmla="*/ 271 h 389"/>
                <a:gd name="T80" fmla="*/ 281 w 404"/>
                <a:gd name="T81" fmla="*/ 275 h 389"/>
                <a:gd name="T82" fmla="*/ 282 w 404"/>
                <a:gd name="T83" fmla="*/ 278 h 389"/>
                <a:gd name="T84" fmla="*/ 283 w 404"/>
                <a:gd name="T85" fmla="*/ 283 h 389"/>
                <a:gd name="T86" fmla="*/ 283 w 404"/>
                <a:gd name="T87" fmla="*/ 389 h 389"/>
                <a:gd name="T88" fmla="*/ 369 w 404"/>
                <a:gd name="T89" fmla="*/ 389 h 389"/>
                <a:gd name="T90" fmla="*/ 369 w 404"/>
                <a:gd name="T91" fmla="*/ 389 h 389"/>
                <a:gd name="T92" fmla="*/ 376 w 404"/>
                <a:gd name="T93" fmla="*/ 388 h 389"/>
                <a:gd name="T94" fmla="*/ 383 w 404"/>
                <a:gd name="T95" fmla="*/ 385 h 389"/>
                <a:gd name="T96" fmla="*/ 389 w 404"/>
                <a:gd name="T97" fmla="*/ 383 h 389"/>
                <a:gd name="T98" fmla="*/ 394 w 404"/>
                <a:gd name="T99" fmla="*/ 378 h 389"/>
                <a:gd name="T100" fmla="*/ 398 w 404"/>
                <a:gd name="T101" fmla="*/ 373 h 389"/>
                <a:gd name="T102" fmla="*/ 402 w 404"/>
                <a:gd name="T103" fmla="*/ 367 h 389"/>
                <a:gd name="T104" fmla="*/ 403 w 404"/>
                <a:gd name="T105" fmla="*/ 360 h 389"/>
                <a:gd name="T106" fmla="*/ 404 w 404"/>
                <a:gd name="T107" fmla="*/ 354 h 389"/>
                <a:gd name="T108" fmla="*/ 404 w 404"/>
                <a:gd name="T109" fmla="*/ 175 h 389"/>
                <a:gd name="T110" fmla="*/ 249 w 404"/>
                <a:gd name="T111" fmla="*/ 20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04"/>
                <a:gd name="T169" fmla="*/ 0 h 389"/>
                <a:gd name="T170" fmla="*/ 404 w 404"/>
                <a:gd name="T171" fmla="*/ 389 h 3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</p:grpSp>
      <p:sp>
        <p:nvSpPr>
          <p:cNvPr id="16401" name="Freeform 137"/>
          <p:cNvSpPr>
            <a:spLocks noChangeAspect="1" noEditPoints="1" noChangeArrowheads="1"/>
          </p:cNvSpPr>
          <p:nvPr/>
        </p:nvSpPr>
        <p:spPr bwMode="auto">
          <a:xfrm>
            <a:off x="6926937" y="4202113"/>
            <a:ext cx="536575" cy="352425"/>
          </a:xfrm>
          <a:custGeom>
            <a:avLst/>
            <a:gdLst>
              <a:gd name="T0" fmla="*/ 112 w 128"/>
              <a:gd name="T1" fmla="*/ 0 h 84"/>
              <a:gd name="T2" fmla="*/ 16 w 128"/>
              <a:gd name="T3" fmla="*/ 0 h 84"/>
              <a:gd name="T4" fmla="*/ 0 w 128"/>
              <a:gd name="T5" fmla="*/ 16 h 84"/>
              <a:gd name="T6" fmla="*/ 0 w 128"/>
              <a:gd name="T7" fmla="*/ 68 h 84"/>
              <a:gd name="T8" fmla="*/ 16 w 128"/>
              <a:gd name="T9" fmla="*/ 84 h 84"/>
              <a:gd name="T10" fmla="*/ 112 w 128"/>
              <a:gd name="T11" fmla="*/ 84 h 84"/>
              <a:gd name="T12" fmla="*/ 128 w 128"/>
              <a:gd name="T13" fmla="*/ 68 h 84"/>
              <a:gd name="T14" fmla="*/ 128 w 128"/>
              <a:gd name="T15" fmla="*/ 16 h 84"/>
              <a:gd name="T16" fmla="*/ 112 w 128"/>
              <a:gd name="T17" fmla="*/ 0 h 84"/>
              <a:gd name="T18" fmla="*/ 8 w 128"/>
              <a:gd name="T19" fmla="*/ 21 h 84"/>
              <a:gd name="T20" fmla="*/ 36 w 128"/>
              <a:gd name="T21" fmla="*/ 42 h 84"/>
              <a:gd name="T22" fmla="*/ 8 w 128"/>
              <a:gd name="T23" fmla="*/ 63 h 84"/>
              <a:gd name="T24" fmla="*/ 8 w 128"/>
              <a:gd name="T25" fmla="*/ 21 h 84"/>
              <a:gd name="T26" fmla="*/ 120 w 128"/>
              <a:gd name="T27" fmla="*/ 68 h 84"/>
              <a:gd name="T28" fmla="*/ 112 w 128"/>
              <a:gd name="T29" fmla="*/ 76 h 84"/>
              <a:gd name="T30" fmla="*/ 16 w 128"/>
              <a:gd name="T31" fmla="*/ 76 h 84"/>
              <a:gd name="T32" fmla="*/ 8 w 128"/>
              <a:gd name="T33" fmla="*/ 68 h 84"/>
              <a:gd name="T34" fmla="*/ 40 w 128"/>
              <a:gd name="T35" fmla="*/ 45 h 84"/>
              <a:gd name="T36" fmla="*/ 57 w 128"/>
              <a:gd name="T37" fmla="*/ 58 h 84"/>
              <a:gd name="T38" fmla="*/ 64 w 128"/>
              <a:gd name="T39" fmla="*/ 60 h 84"/>
              <a:gd name="T40" fmla="*/ 71 w 128"/>
              <a:gd name="T41" fmla="*/ 58 h 84"/>
              <a:gd name="T42" fmla="*/ 89 w 128"/>
              <a:gd name="T43" fmla="*/ 45 h 84"/>
              <a:gd name="T44" fmla="*/ 120 w 128"/>
              <a:gd name="T45" fmla="*/ 68 h 84"/>
              <a:gd name="T46" fmla="*/ 120 w 128"/>
              <a:gd name="T47" fmla="*/ 63 h 84"/>
              <a:gd name="T48" fmla="*/ 92 w 128"/>
              <a:gd name="T49" fmla="*/ 42 h 84"/>
              <a:gd name="T50" fmla="*/ 120 w 128"/>
              <a:gd name="T51" fmla="*/ 21 h 84"/>
              <a:gd name="T52" fmla="*/ 120 w 128"/>
              <a:gd name="T53" fmla="*/ 63 h 84"/>
              <a:gd name="T54" fmla="*/ 69 w 128"/>
              <a:gd name="T55" fmla="*/ 54 h 84"/>
              <a:gd name="T56" fmla="*/ 64 w 128"/>
              <a:gd name="T57" fmla="*/ 56 h 84"/>
              <a:gd name="T58" fmla="*/ 59 w 128"/>
              <a:gd name="T59" fmla="*/ 54 h 84"/>
              <a:gd name="T60" fmla="*/ 43 w 128"/>
              <a:gd name="T61" fmla="*/ 42 h 84"/>
              <a:gd name="T62" fmla="*/ 40 w 128"/>
              <a:gd name="T63" fmla="*/ 40 h 84"/>
              <a:gd name="T64" fmla="*/ 8 w 128"/>
              <a:gd name="T65" fmla="*/ 16 h 84"/>
              <a:gd name="T66" fmla="*/ 8 w 128"/>
              <a:gd name="T67" fmla="*/ 16 h 84"/>
              <a:gd name="T68" fmla="*/ 16 w 128"/>
              <a:gd name="T69" fmla="*/ 8 h 84"/>
              <a:gd name="T70" fmla="*/ 112 w 128"/>
              <a:gd name="T71" fmla="*/ 8 h 84"/>
              <a:gd name="T72" fmla="*/ 120 w 128"/>
              <a:gd name="T73" fmla="*/ 16 h 84"/>
              <a:gd name="T74" fmla="*/ 69 w 128"/>
              <a:gd name="T75" fmla="*/ 54 h 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28"/>
              <a:gd name="T115" fmla="*/ 0 h 84"/>
              <a:gd name="T116" fmla="*/ 128 w 128"/>
              <a:gd name="T117" fmla="*/ 84 h 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7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40" y="45"/>
                  <a:pt x="40" y="45"/>
                  <a:pt x="40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2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lnTo>
                  <a:pt x="120" y="68"/>
                </a:ln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8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7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16402" name="文本框 81"/>
          <p:cNvSpPr>
            <a:spLocks noChangeArrowheads="1"/>
          </p:cNvSpPr>
          <p:nvPr/>
        </p:nvSpPr>
        <p:spPr bwMode="auto">
          <a:xfrm>
            <a:off x="2228850" y="3051175"/>
            <a:ext cx="38401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>
                <a:solidFill>
                  <a:schemeClr val="bg1"/>
                </a:solidFill>
                <a:latin typeface="Calibri" charset="0"/>
                <a:ea typeface="微软雅黑" charset="0"/>
                <a:sym typeface="Calibri" charset="0"/>
              </a:rPr>
              <a:t>感谢聆听</a:t>
            </a:r>
          </a:p>
        </p:txBody>
      </p:sp>
      <p:pic>
        <p:nvPicPr>
          <p:cNvPr id="16404" name="Picture 20" descr="C:\Users\hasee\Pictures\LOGO\qrcode_for_gh_d7bbaa87ef3c_1280.jpgqrcode_for_gh_d7bbaa87ef3c_1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711" y="1964857"/>
            <a:ext cx="2060575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26400" y="1964857"/>
            <a:ext cx="2139950" cy="2052896"/>
          </a:xfrm>
          <a:prstGeom prst="rect">
            <a:avLst/>
          </a:prstGeom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59385" y="3446463"/>
            <a:ext cx="12192000" cy="3429000"/>
          </a:xfrm>
          <a:prstGeom prst="rect">
            <a:avLst/>
          </a:pr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Freeform 6"/>
          <p:cNvSpPr>
            <a:spLocks noEditPoints="1" noChangeArrowheads="1"/>
          </p:cNvSpPr>
          <p:nvPr/>
        </p:nvSpPr>
        <p:spPr bwMode="auto">
          <a:xfrm>
            <a:off x="4373563" y="3429000"/>
            <a:ext cx="3444875" cy="1730375"/>
          </a:xfrm>
          <a:custGeom>
            <a:avLst/>
            <a:gdLst>
              <a:gd name="T0" fmla="*/ 48 w 13537"/>
              <a:gd name="T1" fmla="*/ 24 h 6793"/>
              <a:gd name="T2" fmla="*/ 68 w 13537"/>
              <a:gd name="T3" fmla="*/ 542 h 6793"/>
              <a:gd name="T4" fmla="*/ 126 w 13537"/>
              <a:gd name="T5" fmla="*/ 1048 h 6793"/>
              <a:gd name="T6" fmla="*/ 260 w 13537"/>
              <a:gd name="T7" fmla="*/ 1705 h 6793"/>
              <a:gd name="T8" fmla="*/ 577 w 13537"/>
              <a:gd name="T9" fmla="*/ 2641 h 6793"/>
              <a:gd name="T10" fmla="*/ 1022 w 13537"/>
              <a:gd name="T11" fmla="*/ 3510 h 6793"/>
              <a:gd name="T12" fmla="*/ 1583 w 13537"/>
              <a:gd name="T13" fmla="*/ 4300 h 6793"/>
              <a:gd name="T14" fmla="*/ 2250 w 13537"/>
              <a:gd name="T15" fmla="*/ 5000 h 6793"/>
              <a:gd name="T16" fmla="*/ 3012 w 13537"/>
              <a:gd name="T17" fmla="*/ 5598 h 6793"/>
              <a:gd name="T18" fmla="*/ 3855 w 13537"/>
              <a:gd name="T19" fmla="*/ 6083 h 6793"/>
              <a:gd name="T20" fmla="*/ 4771 w 13537"/>
              <a:gd name="T21" fmla="*/ 6443 h 6793"/>
              <a:gd name="T22" fmla="*/ 5579 w 13537"/>
              <a:gd name="T23" fmla="*/ 6640 h 6793"/>
              <a:gd name="T24" fmla="*/ 6082 w 13537"/>
              <a:gd name="T25" fmla="*/ 6710 h 6793"/>
              <a:gd name="T26" fmla="*/ 6595 w 13537"/>
              <a:gd name="T27" fmla="*/ 6743 h 6793"/>
              <a:gd name="T28" fmla="*/ 7115 w 13537"/>
              <a:gd name="T29" fmla="*/ 6736 h 6793"/>
              <a:gd name="T30" fmla="*/ 7625 w 13537"/>
              <a:gd name="T31" fmla="*/ 6691 h 6793"/>
              <a:gd name="T32" fmla="*/ 8123 w 13537"/>
              <a:gd name="T33" fmla="*/ 6608 h 6793"/>
              <a:gd name="T34" fmla="*/ 9080 w 13537"/>
              <a:gd name="T35" fmla="*/ 6337 h 6793"/>
              <a:gd name="T36" fmla="*/ 9973 w 13537"/>
              <a:gd name="T37" fmla="*/ 5934 h 6793"/>
              <a:gd name="T38" fmla="*/ 10790 w 13537"/>
              <a:gd name="T39" fmla="*/ 5410 h 6793"/>
              <a:gd name="T40" fmla="*/ 11521 w 13537"/>
              <a:gd name="T41" fmla="*/ 4776 h 6793"/>
              <a:gd name="T42" fmla="*/ 12154 w 13537"/>
              <a:gd name="T43" fmla="*/ 4045 h 6793"/>
              <a:gd name="T44" fmla="*/ 12678 w 13537"/>
              <a:gd name="T45" fmla="*/ 3227 h 6793"/>
              <a:gd name="T46" fmla="*/ 13081 w 13537"/>
              <a:gd name="T47" fmla="*/ 2335 h 6793"/>
              <a:gd name="T48" fmla="*/ 13353 w 13537"/>
              <a:gd name="T49" fmla="*/ 1378 h 6793"/>
              <a:gd name="T50" fmla="*/ 13435 w 13537"/>
              <a:gd name="T51" fmla="*/ 880 h 6793"/>
              <a:gd name="T52" fmla="*/ 13480 w 13537"/>
              <a:gd name="T53" fmla="*/ 370 h 6793"/>
              <a:gd name="T54" fmla="*/ 13513 w 13537"/>
              <a:gd name="T55" fmla="*/ 48 h 6793"/>
              <a:gd name="T56" fmla="*/ 13530 w 13537"/>
              <a:gd name="T57" fmla="*/ 8 h 6793"/>
              <a:gd name="T58" fmla="*/ 13528 w 13537"/>
              <a:gd name="T59" fmla="*/ 373 h 6793"/>
              <a:gd name="T60" fmla="*/ 13482 w 13537"/>
              <a:gd name="T61" fmla="*/ 887 h 6793"/>
              <a:gd name="T62" fmla="*/ 13399 w 13537"/>
              <a:gd name="T63" fmla="*/ 1389 h 6793"/>
              <a:gd name="T64" fmla="*/ 13126 w 13537"/>
              <a:gd name="T65" fmla="*/ 2352 h 6793"/>
              <a:gd name="T66" fmla="*/ 12720 w 13537"/>
              <a:gd name="T67" fmla="*/ 3251 h 6793"/>
              <a:gd name="T68" fmla="*/ 12192 w 13537"/>
              <a:gd name="T69" fmla="*/ 4075 h 6793"/>
              <a:gd name="T70" fmla="*/ 11554 w 13537"/>
              <a:gd name="T71" fmla="*/ 4811 h 6793"/>
              <a:gd name="T72" fmla="*/ 10818 w 13537"/>
              <a:gd name="T73" fmla="*/ 5449 h 6793"/>
              <a:gd name="T74" fmla="*/ 9994 w 13537"/>
              <a:gd name="T75" fmla="*/ 5976 h 6793"/>
              <a:gd name="T76" fmla="*/ 9095 w 13537"/>
              <a:gd name="T77" fmla="*/ 6382 h 6793"/>
              <a:gd name="T78" fmla="*/ 8132 w 13537"/>
              <a:gd name="T79" fmla="*/ 6656 h 6793"/>
              <a:gd name="T80" fmla="*/ 7630 w 13537"/>
              <a:gd name="T81" fmla="*/ 6739 h 6793"/>
              <a:gd name="T82" fmla="*/ 7116 w 13537"/>
              <a:gd name="T83" fmla="*/ 6784 h 6793"/>
              <a:gd name="T84" fmla="*/ 6594 w 13537"/>
              <a:gd name="T85" fmla="*/ 6791 h 6793"/>
              <a:gd name="T86" fmla="*/ 6076 w 13537"/>
              <a:gd name="T87" fmla="*/ 6758 h 6793"/>
              <a:gd name="T88" fmla="*/ 5570 w 13537"/>
              <a:gd name="T89" fmla="*/ 6687 h 6793"/>
              <a:gd name="T90" fmla="*/ 4755 w 13537"/>
              <a:gd name="T91" fmla="*/ 6488 h 6793"/>
              <a:gd name="T92" fmla="*/ 3834 w 13537"/>
              <a:gd name="T93" fmla="*/ 6125 h 6793"/>
              <a:gd name="T94" fmla="*/ 2984 w 13537"/>
              <a:gd name="T95" fmla="*/ 5637 h 6793"/>
              <a:gd name="T96" fmla="*/ 2217 w 13537"/>
              <a:gd name="T97" fmla="*/ 5034 h 6793"/>
              <a:gd name="T98" fmla="*/ 1545 w 13537"/>
              <a:gd name="T99" fmla="*/ 4330 h 6793"/>
              <a:gd name="T100" fmla="*/ 980 w 13537"/>
              <a:gd name="T101" fmla="*/ 3534 h 6793"/>
              <a:gd name="T102" fmla="*/ 532 w 13537"/>
              <a:gd name="T103" fmla="*/ 2659 h 6793"/>
              <a:gd name="T104" fmla="*/ 213 w 13537"/>
              <a:gd name="T105" fmla="*/ 1715 h 6793"/>
              <a:gd name="T106" fmla="*/ 78 w 13537"/>
              <a:gd name="T107" fmla="*/ 1055 h 6793"/>
              <a:gd name="T108" fmla="*/ 20 w 13537"/>
              <a:gd name="T109" fmla="*/ 545 h 6793"/>
              <a:gd name="T110" fmla="*/ 0 w 13537"/>
              <a:gd name="T111" fmla="*/ 25 h 6793"/>
              <a:gd name="T112" fmla="*/ 6768 w 13537"/>
              <a:gd name="T113" fmla="*/ 0 h 67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37"/>
              <a:gd name="T172" fmla="*/ 0 h 6793"/>
              <a:gd name="T173" fmla="*/ 13537 w 13537"/>
              <a:gd name="T174" fmla="*/ 6793 h 679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37" h="6793">
                <a:moveTo>
                  <a:pt x="6768" y="48"/>
                </a:moveTo>
                <a:lnTo>
                  <a:pt x="24" y="48"/>
                </a:lnTo>
                <a:lnTo>
                  <a:pt x="48" y="24"/>
                </a:lnTo>
                <a:lnTo>
                  <a:pt x="50" y="198"/>
                </a:lnTo>
                <a:lnTo>
                  <a:pt x="57" y="371"/>
                </a:lnTo>
                <a:lnTo>
                  <a:pt x="68" y="542"/>
                </a:lnTo>
                <a:lnTo>
                  <a:pt x="83" y="712"/>
                </a:lnTo>
                <a:lnTo>
                  <a:pt x="102" y="881"/>
                </a:lnTo>
                <a:lnTo>
                  <a:pt x="126" y="1048"/>
                </a:lnTo>
                <a:lnTo>
                  <a:pt x="153" y="1215"/>
                </a:lnTo>
                <a:lnTo>
                  <a:pt x="185" y="1379"/>
                </a:lnTo>
                <a:lnTo>
                  <a:pt x="260" y="1705"/>
                </a:lnTo>
                <a:lnTo>
                  <a:pt x="351" y="2024"/>
                </a:lnTo>
                <a:lnTo>
                  <a:pt x="456" y="2336"/>
                </a:lnTo>
                <a:lnTo>
                  <a:pt x="577" y="2641"/>
                </a:lnTo>
                <a:lnTo>
                  <a:pt x="711" y="2939"/>
                </a:lnTo>
                <a:lnTo>
                  <a:pt x="860" y="3229"/>
                </a:lnTo>
                <a:lnTo>
                  <a:pt x="1022" y="3510"/>
                </a:lnTo>
                <a:lnTo>
                  <a:pt x="1196" y="3783"/>
                </a:lnTo>
                <a:lnTo>
                  <a:pt x="1384" y="4046"/>
                </a:lnTo>
                <a:lnTo>
                  <a:pt x="1583" y="4300"/>
                </a:lnTo>
                <a:lnTo>
                  <a:pt x="1794" y="4544"/>
                </a:lnTo>
                <a:lnTo>
                  <a:pt x="2017" y="4777"/>
                </a:lnTo>
                <a:lnTo>
                  <a:pt x="2250" y="5000"/>
                </a:lnTo>
                <a:lnTo>
                  <a:pt x="2494" y="5211"/>
                </a:lnTo>
                <a:lnTo>
                  <a:pt x="2748" y="5410"/>
                </a:lnTo>
                <a:lnTo>
                  <a:pt x="3012" y="5598"/>
                </a:lnTo>
                <a:lnTo>
                  <a:pt x="3284" y="5772"/>
                </a:lnTo>
                <a:lnTo>
                  <a:pt x="3566" y="5934"/>
                </a:lnTo>
                <a:lnTo>
                  <a:pt x="3855" y="6083"/>
                </a:lnTo>
                <a:lnTo>
                  <a:pt x="4153" y="6217"/>
                </a:lnTo>
                <a:lnTo>
                  <a:pt x="4458" y="6337"/>
                </a:lnTo>
                <a:lnTo>
                  <a:pt x="4771" y="6443"/>
                </a:lnTo>
                <a:lnTo>
                  <a:pt x="5090" y="6534"/>
                </a:lnTo>
                <a:lnTo>
                  <a:pt x="5415" y="6609"/>
                </a:lnTo>
                <a:lnTo>
                  <a:pt x="5579" y="6640"/>
                </a:lnTo>
                <a:lnTo>
                  <a:pt x="5745" y="6668"/>
                </a:lnTo>
                <a:lnTo>
                  <a:pt x="5913" y="6691"/>
                </a:lnTo>
                <a:lnTo>
                  <a:pt x="6082" y="6710"/>
                </a:lnTo>
                <a:lnTo>
                  <a:pt x="6252" y="6725"/>
                </a:lnTo>
                <a:lnTo>
                  <a:pt x="6423" y="6736"/>
                </a:lnTo>
                <a:lnTo>
                  <a:pt x="6595" y="6743"/>
                </a:lnTo>
                <a:lnTo>
                  <a:pt x="6769" y="6745"/>
                </a:lnTo>
                <a:lnTo>
                  <a:pt x="6942" y="6743"/>
                </a:lnTo>
                <a:lnTo>
                  <a:pt x="7115" y="6736"/>
                </a:lnTo>
                <a:lnTo>
                  <a:pt x="7286" y="6725"/>
                </a:lnTo>
                <a:lnTo>
                  <a:pt x="7456" y="6710"/>
                </a:lnTo>
                <a:lnTo>
                  <a:pt x="7625" y="6691"/>
                </a:lnTo>
                <a:lnTo>
                  <a:pt x="7792" y="6667"/>
                </a:lnTo>
                <a:lnTo>
                  <a:pt x="7959" y="6640"/>
                </a:lnTo>
                <a:lnTo>
                  <a:pt x="8123" y="6608"/>
                </a:lnTo>
                <a:lnTo>
                  <a:pt x="8449" y="6533"/>
                </a:lnTo>
                <a:lnTo>
                  <a:pt x="8768" y="6443"/>
                </a:lnTo>
                <a:lnTo>
                  <a:pt x="9080" y="6337"/>
                </a:lnTo>
                <a:lnTo>
                  <a:pt x="9385" y="6217"/>
                </a:lnTo>
                <a:lnTo>
                  <a:pt x="9683" y="6082"/>
                </a:lnTo>
                <a:lnTo>
                  <a:pt x="9973" y="5934"/>
                </a:lnTo>
                <a:lnTo>
                  <a:pt x="10254" y="5772"/>
                </a:lnTo>
                <a:lnTo>
                  <a:pt x="10527" y="5597"/>
                </a:lnTo>
                <a:lnTo>
                  <a:pt x="10790" y="5410"/>
                </a:lnTo>
                <a:lnTo>
                  <a:pt x="11044" y="5210"/>
                </a:lnTo>
                <a:lnTo>
                  <a:pt x="11288" y="4999"/>
                </a:lnTo>
                <a:lnTo>
                  <a:pt x="11521" y="4776"/>
                </a:lnTo>
                <a:lnTo>
                  <a:pt x="11744" y="4543"/>
                </a:lnTo>
                <a:lnTo>
                  <a:pt x="11955" y="4299"/>
                </a:lnTo>
                <a:lnTo>
                  <a:pt x="12154" y="4045"/>
                </a:lnTo>
                <a:lnTo>
                  <a:pt x="12342" y="3782"/>
                </a:lnTo>
                <a:lnTo>
                  <a:pt x="12516" y="3509"/>
                </a:lnTo>
                <a:lnTo>
                  <a:pt x="12678" y="3227"/>
                </a:lnTo>
                <a:lnTo>
                  <a:pt x="12827" y="2938"/>
                </a:lnTo>
                <a:lnTo>
                  <a:pt x="12961" y="2640"/>
                </a:lnTo>
                <a:lnTo>
                  <a:pt x="13081" y="2335"/>
                </a:lnTo>
                <a:lnTo>
                  <a:pt x="13187" y="2023"/>
                </a:lnTo>
                <a:lnTo>
                  <a:pt x="13278" y="1703"/>
                </a:lnTo>
                <a:lnTo>
                  <a:pt x="13353" y="1378"/>
                </a:lnTo>
                <a:lnTo>
                  <a:pt x="13384" y="1214"/>
                </a:lnTo>
                <a:lnTo>
                  <a:pt x="13412" y="1048"/>
                </a:lnTo>
                <a:lnTo>
                  <a:pt x="13435" y="880"/>
                </a:lnTo>
                <a:lnTo>
                  <a:pt x="13454" y="711"/>
                </a:lnTo>
                <a:lnTo>
                  <a:pt x="13469" y="541"/>
                </a:lnTo>
                <a:lnTo>
                  <a:pt x="13480" y="370"/>
                </a:lnTo>
                <a:lnTo>
                  <a:pt x="13487" y="198"/>
                </a:lnTo>
                <a:lnTo>
                  <a:pt x="13489" y="24"/>
                </a:lnTo>
                <a:lnTo>
                  <a:pt x="13513" y="48"/>
                </a:lnTo>
                <a:lnTo>
                  <a:pt x="6768" y="48"/>
                </a:lnTo>
                <a:close/>
                <a:moveTo>
                  <a:pt x="13513" y="0"/>
                </a:moveTo>
                <a:cubicBezTo>
                  <a:pt x="13519" y="0"/>
                  <a:pt x="13526" y="3"/>
                  <a:pt x="13530" y="8"/>
                </a:cubicBezTo>
                <a:cubicBezTo>
                  <a:pt x="13535" y="12"/>
                  <a:pt x="13537" y="18"/>
                  <a:pt x="13537" y="25"/>
                </a:cubicBezTo>
                <a:lnTo>
                  <a:pt x="13535" y="199"/>
                </a:lnTo>
                <a:lnTo>
                  <a:pt x="13528" y="373"/>
                </a:lnTo>
                <a:lnTo>
                  <a:pt x="13517" y="546"/>
                </a:lnTo>
                <a:lnTo>
                  <a:pt x="13502" y="717"/>
                </a:lnTo>
                <a:lnTo>
                  <a:pt x="13482" y="887"/>
                </a:lnTo>
                <a:lnTo>
                  <a:pt x="13459" y="1056"/>
                </a:lnTo>
                <a:lnTo>
                  <a:pt x="13431" y="1223"/>
                </a:lnTo>
                <a:lnTo>
                  <a:pt x="13399" y="1389"/>
                </a:lnTo>
                <a:lnTo>
                  <a:pt x="13324" y="1717"/>
                </a:lnTo>
                <a:lnTo>
                  <a:pt x="13232" y="2038"/>
                </a:lnTo>
                <a:lnTo>
                  <a:pt x="13126" y="2352"/>
                </a:lnTo>
                <a:lnTo>
                  <a:pt x="13005" y="2660"/>
                </a:lnTo>
                <a:lnTo>
                  <a:pt x="12869" y="2959"/>
                </a:lnTo>
                <a:lnTo>
                  <a:pt x="12720" y="3251"/>
                </a:lnTo>
                <a:lnTo>
                  <a:pt x="12557" y="3535"/>
                </a:lnTo>
                <a:lnTo>
                  <a:pt x="12381" y="3809"/>
                </a:lnTo>
                <a:lnTo>
                  <a:pt x="12192" y="4075"/>
                </a:lnTo>
                <a:lnTo>
                  <a:pt x="11991" y="4330"/>
                </a:lnTo>
                <a:lnTo>
                  <a:pt x="11778" y="4576"/>
                </a:lnTo>
                <a:lnTo>
                  <a:pt x="11554" y="4811"/>
                </a:lnTo>
                <a:lnTo>
                  <a:pt x="11319" y="5035"/>
                </a:lnTo>
                <a:lnTo>
                  <a:pt x="11074" y="5248"/>
                </a:lnTo>
                <a:lnTo>
                  <a:pt x="10818" y="5449"/>
                </a:lnTo>
                <a:lnTo>
                  <a:pt x="10552" y="5637"/>
                </a:lnTo>
                <a:lnTo>
                  <a:pt x="10278" y="5813"/>
                </a:lnTo>
                <a:lnTo>
                  <a:pt x="9994" y="5976"/>
                </a:lnTo>
                <a:lnTo>
                  <a:pt x="9702" y="6126"/>
                </a:lnTo>
                <a:lnTo>
                  <a:pt x="9403" y="6261"/>
                </a:lnTo>
                <a:lnTo>
                  <a:pt x="9095" y="6382"/>
                </a:lnTo>
                <a:lnTo>
                  <a:pt x="8781" y="6489"/>
                </a:lnTo>
                <a:lnTo>
                  <a:pt x="8459" y="6580"/>
                </a:lnTo>
                <a:lnTo>
                  <a:pt x="8132" y="6656"/>
                </a:lnTo>
                <a:lnTo>
                  <a:pt x="7966" y="6687"/>
                </a:lnTo>
                <a:lnTo>
                  <a:pt x="7799" y="6715"/>
                </a:lnTo>
                <a:lnTo>
                  <a:pt x="7630" y="6739"/>
                </a:lnTo>
                <a:lnTo>
                  <a:pt x="7460" y="6758"/>
                </a:lnTo>
                <a:lnTo>
                  <a:pt x="7289" y="6773"/>
                </a:lnTo>
                <a:lnTo>
                  <a:pt x="7116" y="6784"/>
                </a:lnTo>
                <a:lnTo>
                  <a:pt x="6943" y="6791"/>
                </a:lnTo>
                <a:lnTo>
                  <a:pt x="6768" y="6793"/>
                </a:lnTo>
                <a:lnTo>
                  <a:pt x="6594" y="6791"/>
                </a:lnTo>
                <a:lnTo>
                  <a:pt x="6420" y="6784"/>
                </a:lnTo>
                <a:lnTo>
                  <a:pt x="6247" y="6773"/>
                </a:lnTo>
                <a:lnTo>
                  <a:pt x="6076" y="6758"/>
                </a:lnTo>
                <a:lnTo>
                  <a:pt x="5906" y="6738"/>
                </a:lnTo>
                <a:lnTo>
                  <a:pt x="5738" y="6715"/>
                </a:lnTo>
                <a:lnTo>
                  <a:pt x="5570" y="6687"/>
                </a:lnTo>
                <a:lnTo>
                  <a:pt x="5404" y="6655"/>
                </a:lnTo>
                <a:lnTo>
                  <a:pt x="5076" y="6580"/>
                </a:lnTo>
                <a:lnTo>
                  <a:pt x="4755" y="6488"/>
                </a:lnTo>
                <a:lnTo>
                  <a:pt x="4441" y="6382"/>
                </a:lnTo>
                <a:lnTo>
                  <a:pt x="4133" y="6261"/>
                </a:lnTo>
                <a:lnTo>
                  <a:pt x="3834" y="6125"/>
                </a:lnTo>
                <a:lnTo>
                  <a:pt x="3542" y="5976"/>
                </a:lnTo>
                <a:lnTo>
                  <a:pt x="3258" y="5813"/>
                </a:lnTo>
                <a:lnTo>
                  <a:pt x="2984" y="5637"/>
                </a:lnTo>
                <a:lnTo>
                  <a:pt x="2718" y="5448"/>
                </a:lnTo>
                <a:lnTo>
                  <a:pt x="2463" y="5247"/>
                </a:lnTo>
                <a:lnTo>
                  <a:pt x="2217" y="5034"/>
                </a:lnTo>
                <a:lnTo>
                  <a:pt x="1982" y="4810"/>
                </a:lnTo>
                <a:lnTo>
                  <a:pt x="1758" y="4575"/>
                </a:lnTo>
                <a:lnTo>
                  <a:pt x="1545" y="4330"/>
                </a:lnTo>
                <a:lnTo>
                  <a:pt x="1344" y="4074"/>
                </a:lnTo>
                <a:lnTo>
                  <a:pt x="1156" y="3808"/>
                </a:lnTo>
                <a:lnTo>
                  <a:pt x="980" y="3534"/>
                </a:lnTo>
                <a:lnTo>
                  <a:pt x="817" y="3250"/>
                </a:lnTo>
                <a:lnTo>
                  <a:pt x="667" y="2958"/>
                </a:lnTo>
                <a:lnTo>
                  <a:pt x="532" y="2659"/>
                </a:lnTo>
                <a:lnTo>
                  <a:pt x="411" y="2351"/>
                </a:lnTo>
                <a:lnTo>
                  <a:pt x="304" y="2037"/>
                </a:lnTo>
                <a:lnTo>
                  <a:pt x="213" y="1715"/>
                </a:lnTo>
                <a:lnTo>
                  <a:pt x="138" y="1388"/>
                </a:lnTo>
                <a:lnTo>
                  <a:pt x="106" y="1222"/>
                </a:lnTo>
                <a:lnTo>
                  <a:pt x="78" y="1055"/>
                </a:lnTo>
                <a:lnTo>
                  <a:pt x="55" y="886"/>
                </a:lnTo>
                <a:lnTo>
                  <a:pt x="35" y="716"/>
                </a:lnTo>
                <a:lnTo>
                  <a:pt x="20" y="545"/>
                </a:lnTo>
                <a:lnTo>
                  <a:pt x="9" y="372"/>
                </a:lnTo>
                <a:lnTo>
                  <a:pt x="2" y="199"/>
                </a:lnTo>
                <a:lnTo>
                  <a:pt x="0" y="25"/>
                </a:lnTo>
                <a:cubicBezTo>
                  <a:pt x="0" y="18"/>
                  <a:pt x="3" y="12"/>
                  <a:pt x="7" y="8"/>
                </a:cubicBezTo>
                <a:cubicBezTo>
                  <a:pt x="12" y="3"/>
                  <a:pt x="18" y="0"/>
                  <a:pt x="24" y="0"/>
                </a:cubicBezTo>
                <a:lnTo>
                  <a:pt x="6768" y="0"/>
                </a:lnTo>
                <a:lnTo>
                  <a:pt x="13513" y="0"/>
                </a:lnTo>
                <a:close/>
              </a:path>
            </a:pathLst>
          </a:custGeom>
          <a:solidFill>
            <a:srgbClr val="FFFFFF"/>
          </a:solidFill>
          <a:ln w="635" cap="flat" cmpd="sng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02" name="文本框 23"/>
          <p:cNvSpPr>
            <a:spLocks noChangeArrowheads="1"/>
          </p:cNvSpPr>
          <p:nvPr/>
        </p:nvSpPr>
        <p:spPr bwMode="auto">
          <a:xfrm>
            <a:off x="4279900" y="5173663"/>
            <a:ext cx="3775393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第一章 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  <a:sym typeface="Calibri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免费入住五星级酒店？</a:t>
            </a:r>
            <a:endParaRPr lang="zh-CN" altLang="en-US" sz="2800" b="1" dirty="0">
              <a:solidFill>
                <a:schemeClr val="bg1"/>
              </a:solidFill>
              <a:latin typeface="微软雅黑" charset="0"/>
              <a:ea typeface="微软雅黑" charset="0"/>
              <a:sym typeface="Calibri" charset="0"/>
            </a:endParaRPr>
          </a:p>
        </p:txBody>
      </p:sp>
      <p:sp>
        <p:nvSpPr>
          <p:cNvPr id="4103" name="Freeform 5"/>
          <p:cNvSpPr>
            <a:spLocks noChangeArrowheads="1"/>
          </p:cNvSpPr>
          <p:nvPr/>
        </p:nvSpPr>
        <p:spPr bwMode="auto">
          <a:xfrm>
            <a:off x="6096000" y="1704975"/>
            <a:ext cx="860425" cy="1724025"/>
          </a:xfrm>
          <a:custGeom>
            <a:avLst/>
            <a:gdLst>
              <a:gd name="T0" fmla="*/ 0 w 6745"/>
              <a:gd name="T1" fmla="*/ 13488 h 13488"/>
              <a:gd name="T2" fmla="*/ 6745 w 6745"/>
              <a:gd name="T3" fmla="*/ 1807 h 13488"/>
              <a:gd name="T4" fmla="*/ 0 w 6745"/>
              <a:gd name="T5" fmla="*/ 0 h 13488"/>
              <a:gd name="T6" fmla="*/ 0 w 6745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13488"/>
              <a:gd name="T14" fmla="*/ 6745 w 6745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13488">
                <a:moveTo>
                  <a:pt x="0" y="13488"/>
                </a:moveTo>
                <a:lnTo>
                  <a:pt x="6745" y="1807"/>
                </a:lnTo>
                <a:cubicBezTo>
                  <a:pt x="4694" y="623"/>
                  <a:pt x="2368" y="0"/>
                  <a:pt x="0" y="0"/>
                </a:cubicBezTo>
                <a:lnTo>
                  <a:pt x="0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04" name="Freeform 6"/>
          <p:cNvSpPr>
            <a:spLocks noEditPoints="1" noChangeArrowheads="1"/>
          </p:cNvSpPr>
          <p:nvPr/>
        </p:nvSpPr>
        <p:spPr bwMode="auto">
          <a:xfrm>
            <a:off x="6089650" y="1698625"/>
            <a:ext cx="873125" cy="1736725"/>
          </a:xfrm>
          <a:custGeom>
            <a:avLst/>
            <a:gdLst>
              <a:gd name="T0" fmla="*/ 7 w 6843"/>
              <a:gd name="T1" fmla="*/ 13512 h 13588"/>
              <a:gd name="T2" fmla="*/ 6769 w 6843"/>
              <a:gd name="T3" fmla="*/ 1897 h 13588"/>
              <a:gd name="T4" fmla="*/ 6382 w 6843"/>
              <a:gd name="T5" fmla="*/ 1682 h 13588"/>
              <a:gd name="T6" fmla="*/ 5990 w 6843"/>
              <a:gd name="T7" fmla="*/ 1480 h 13588"/>
              <a:gd name="T8" fmla="*/ 5592 w 6843"/>
              <a:gd name="T9" fmla="*/ 1292 h 13588"/>
              <a:gd name="T10" fmla="*/ 5188 w 6843"/>
              <a:gd name="T11" fmla="*/ 1117 h 13588"/>
              <a:gd name="T12" fmla="*/ 4780 w 6843"/>
              <a:gd name="T13" fmla="*/ 956 h 13588"/>
              <a:gd name="T14" fmla="*/ 4367 w 6843"/>
              <a:gd name="T15" fmla="*/ 808 h 13588"/>
              <a:gd name="T16" fmla="*/ 3949 w 6843"/>
              <a:gd name="T17" fmla="*/ 674 h 13588"/>
              <a:gd name="T18" fmla="*/ 3527 w 6843"/>
              <a:gd name="T19" fmla="*/ 554 h 13588"/>
              <a:gd name="T20" fmla="*/ 3102 w 6843"/>
              <a:gd name="T21" fmla="*/ 447 h 13588"/>
              <a:gd name="T22" fmla="*/ 2673 w 6843"/>
              <a:gd name="T23" fmla="*/ 354 h 13588"/>
              <a:gd name="T24" fmla="*/ 2241 w 6843"/>
              <a:gd name="T25" fmla="*/ 276 h 13588"/>
              <a:gd name="T26" fmla="*/ 1806 w 6843"/>
              <a:gd name="T27" fmla="*/ 212 h 13588"/>
              <a:gd name="T28" fmla="*/ 1369 w 6843"/>
              <a:gd name="T29" fmla="*/ 161 h 13588"/>
              <a:gd name="T30" fmla="*/ 930 w 6843"/>
              <a:gd name="T31" fmla="*/ 125 h 13588"/>
              <a:gd name="T32" fmla="*/ 490 w 6843"/>
              <a:gd name="T33" fmla="*/ 103 h 13588"/>
              <a:gd name="T34" fmla="*/ 48 w 6843"/>
              <a:gd name="T35" fmla="*/ 96 h 13588"/>
              <a:gd name="T36" fmla="*/ 96 w 6843"/>
              <a:gd name="T37" fmla="*/ 13536 h 13588"/>
              <a:gd name="T38" fmla="*/ 15 w 6843"/>
              <a:gd name="T39" fmla="*/ 14 h 13588"/>
              <a:gd name="T40" fmla="*/ 271 w 6843"/>
              <a:gd name="T41" fmla="*/ 2 h 13588"/>
              <a:gd name="T42" fmla="*/ 716 w 6843"/>
              <a:gd name="T43" fmla="*/ 17 h 13588"/>
              <a:gd name="T44" fmla="*/ 1159 w 6843"/>
              <a:gd name="T45" fmla="*/ 46 h 13588"/>
              <a:gd name="T46" fmla="*/ 1600 w 6843"/>
              <a:gd name="T47" fmla="*/ 89 h 13588"/>
              <a:gd name="T48" fmla="*/ 2039 w 6843"/>
              <a:gd name="T49" fmla="*/ 147 h 13588"/>
              <a:gd name="T50" fmla="*/ 2475 w 6843"/>
              <a:gd name="T51" fmla="*/ 219 h 13588"/>
              <a:gd name="T52" fmla="*/ 2908 w 6843"/>
              <a:gd name="T53" fmla="*/ 306 h 13588"/>
              <a:gd name="T54" fmla="*/ 3338 w 6843"/>
              <a:gd name="T55" fmla="*/ 406 h 13588"/>
              <a:gd name="T56" fmla="*/ 3766 w 6843"/>
              <a:gd name="T57" fmla="*/ 520 h 13588"/>
              <a:gd name="T58" fmla="*/ 4188 w 6843"/>
              <a:gd name="T59" fmla="*/ 648 h 13588"/>
              <a:gd name="T60" fmla="*/ 4606 w 6843"/>
              <a:gd name="T61" fmla="*/ 790 h 13588"/>
              <a:gd name="T62" fmla="*/ 5020 w 6843"/>
              <a:gd name="T63" fmla="*/ 946 h 13588"/>
              <a:gd name="T64" fmla="*/ 5430 w 6843"/>
              <a:gd name="T65" fmla="*/ 1115 h 13588"/>
              <a:gd name="T66" fmla="*/ 5833 w 6843"/>
              <a:gd name="T67" fmla="*/ 1298 h 13588"/>
              <a:gd name="T68" fmla="*/ 6231 w 6843"/>
              <a:gd name="T69" fmla="*/ 1494 h 13588"/>
              <a:gd name="T70" fmla="*/ 6624 w 6843"/>
              <a:gd name="T71" fmla="*/ 1704 h 13588"/>
              <a:gd name="T72" fmla="*/ 6839 w 6843"/>
              <a:gd name="T73" fmla="*/ 1842 h 13588"/>
              <a:gd name="T74" fmla="*/ 90 w 6843"/>
              <a:gd name="T75" fmla="*/ 13560 h 13588"/>
              <a:gd name="T76" fmla="*/ 0 w 6843"/>
              <a:gd name="T77" fmla="*/ 13536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3"/>
              <a:gd name="T118" fmla="*/ 0 h 13588"/>
              <a:gd name="T119" fmla="*/ 6843 w 6843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3" h="13588">
                <a:moveTo>
                  <a:pt x="96" y="13536"/>
                </a:moveTo>
                <a:lnTo>
                  <a:pt x="7" y="13512"/>
                </a:lnTo>
                <a:lnTo>
                  <a:pt x="6751" y="1831"/>
                </a:lnTo>
                <a:lnTo>
                  <a:pt x="6769" y="1897"/>
                </a:lnTo>
                <a:lnTo>
                  <a:pt x="6576" y="1787"/>
                </a:lnTo>
                <a:lnTo>
                  <a:pt x="6382" y="1682"/>
                </a:lnTo>
                <a:lnTo>
                  <a:pt x="6187" y="1580"/>
                </a:lnTo>
                <a:lnTo>
                  <a:pt x="5990" y="1480"/>
                </a:lnTo>
                <a:lnTo>
                  <a:pt x="5792" y="1385"/>
                </a:lnTo>
                <a:lnTo>
                  <a:pt x="5592" y="1292"/>
                </a:lnTo>
                <a:lnTo>
                  <a:pt x="5391" y="1203"/>
                </a:lnTo>
                <a:lnTo>
                  <a:pt x="5188" y="1117"/>
                </a:lnTo>
                <a:lnTo>
                  <a:pt x="4985" y="1035"/>
                </a:lnTo>
                <a:lnTo>
                  <a:pt x="4780" y="956"/>
                </a:lnTo>
                <a:lnTo>
                  <a:pt x="4574" y="881"/>
                </a:lnTo>
                <a:lnTo>
                  <a:pt x="4367" y="808"/>
                </a:lnTo>
                <a:lnTo>
                  <a:pt x="4158" y="740"/>
                </a:lnTo>
                <a:lnTo>
                  <a:pt x="3949" y="674"/>
                </a:lnTo>
                <a:lnTo>
                  <a:pt x="3738" y="612"/>
                </a:lnTo>
                <a:lnTo>
                  <a:pt x="3527" y="554"/>
                </a:lnTo>
                <a:lnTo>
                  <a:pt x="3314" y="499"/>
                </a:lnTo>
                <a:lnTo>
                  <a:pt x="3102" y="447"/>
                </a:lnTo>
                <a:lnTo>
                  <a:pt x="2888" y="399"/>
                </a:lnTo>
                <a:lnTo>
                  <a:pt x="2673" y="354"/>
                </a:lnTo>
                <a:lnTo>
                  <a:pt x="2457" y="314"/>
                </a:lnTo>
                <a:lnTo>
                  <a:pt x="2241" y="276"/>
                </a:lnTo>
                <a:lnTo>
                  <a:pt x="2024" y="242"/>
                </a:lnTo>
                <a:lnTo>
                  <a:pt x="1806" y="212"/>
                </a:lnTo>
                <a:lnTo>
                  <a:pt x="1588" y="185"/>
                </a:lnTo>
                <a:lnTo>
                  <a:pt x="1369" y="161"/>
                </a:lnTo>
                <a:lnTo>
                  <a:pt x="1150" y="141"/>
                </a:lnTo>
                <a:lnTo>
                  <a:pt x="930" y="125"/>
                </a:lnTo>
                <a:lnTo>
                  <a:pt x="710" y="112"/>
                </a:lnTo>
                <a:lnTo>
                  <a:pt x="490" y="103"/>
                </a:lnTo>
                <a:lnTo>
                  <a:pt x="269" y="98"/>
                </a:lnTo>
                <a:lnTo>
                  <a:pt x="48" y="96"/>
                </a:lnTo>
                <a:lnTo>
                  <a:pt x="96" y="48"/>
                </a:lnTo>
                <a:lnTo>
                  <a:pt x="96" y="13536"/>
                </a:lnTo>
                <a:close/>
                <a:moveTo>
                  <a:pt x="0" y="48"/>
                </a:moveTo>
                <a:cubicBezTo>
                  <a:pt x="0" y="35"/>
                  <a:pt x="6" y="23"/>
                  <a:pt x="15" y="14"/>
                </a:cubicBezTo>
                <a:cubicBezTo>
                  <a:pt x="24" y="5"/>
                  <a:pt x="36" y="0"/>
                  <a:pt x="49" y="0"/>
                </a:cubicBezTo>
                <a:lnTo>
                  <a:pt x="271" y="2"/>
                </a:lnTo>
                <a:lnTo>
                  <a:pt x="494" y="8"/>
                </a:lnTo>
                <a:lnTo>
                  <a:pt x="716" y="17"/>
                </a:lnTo>
                <a:lnTo>
                  <a:pt x="938" y="29"/>
                </a:lnTo>
                <a:lnTo>
                  <a:pt x="1159" y="46"/>
                </a:lnTo>
                <a:lnTo>
                  <a:pt x="1380" y="66"/>
                </a:lnTo>
                <a:lnTo>
                  <a:pt x="1600" y="89"/>
                </a:lnTo>
                <a:lnTo>
                  <a:pt x="1820" y="116"/>
                </a:lnTo>
                <a:lnTo>
                  <a:pt x="2039" y="147"/>
                </a:lnTo>
                <a:lnTo>
                  <a:pt x="2257" y="181"/>
                </a:lnTo>
                <a:lnTo>
                  <a:pt x="2475" y="219"/>
                </a:lnTo>
                <a:lnTo>
                  <a:pt x="2692" y="260"/>
                </a:lnTo>
                <a:lnTo>
                  <a:pt x="2908" y="306"/>
                </a:lnTo>
                <a:lnTo>
                  <a:pt x="3124" y="354"/>
                </a:lnTo>
                <a:lnTo>
                  <a:pt x="3338" y="406"/>
                </a:lnTo>
                <a:lnTo>
                  <a:pt x="3553" y="461"/>
                </a:lnTo>
                <a:lnTo>
                  <a:pt x="3766" y="520"/>
                </a:lnTo>
                <a:lnTo>
                  <a:pt x="3977" y="583"/>
                </a:lnTo>
                <a:lnTo>
                  <a:pt x="4188" y="648"/>
                </a:lnTo>
                <a:lnTo>
                  <a:pt x="4398" y="718"/>
                </a:lnTo>
                <a:lnTo>
                  <a:pt x="4606" y="790"/>
                </a:lnTo>
                <a:lnTo>
                  <a:pt x="4814" y="866"/>
                </a:lnTo>
                <a:lnTo>
                  <a:pt x="5020" y="946"/>
                </a:lnTo>
                <a:lnTo>
                  <a:pt x="5226" y="1029"/>
                </a:lnTo>
                <a:lnTo>
                  <a:pt x="5430" y="1115"/>
                </a:lnTo>
                <a:lnTo>
                  <a:pt x="5632" y="1205"/>
                </a:lnTo>
                <a:lnTo>
                  <a:pt x="5833" y="1298"/>
                </a:lnTo>
                <a:lnTo>
                  <a:pt x="6033" y="1395"/>
                </a:lnTo>
                <a:lnTo>
                  <a:pt x="6231" y="1494"/>
                </a:lnTo>
                <a:lnTo>
                  <a:pt x="6428" y="1597"/>
                </a:lnTo>
                <a:lnTo>
                  <a:pt x="6624" y="1704"/>
                </a:lnTo>
                <a:lnTo>
                  <a:pt x="6817" y="1813"/>
                </a:lnTo>
                <a:cubicBezTo>
                  <a:pt x="6828" y="1820"/>
                  <a:pt x="6836" y="1830"/>
                  <a:pt x="6839" y="1842"/>
                </a:cubicBezTo>
                <a:cubicBezTo>
                  <a:pt x="6843" y="1855"/>
                  <a:pt x="6841" y="1868"/>
                  <a:pt x="6835" y="1879"/>
                </a:cubicBezTo>
                <a:lnTo>
                  <a:pt x="90" y="13560"/>
                </a:lnTo>
                <a:cubicBezTo>
                  <a:pt x="79" y="13579"/>
                  <a:pt x="57" y="13588"/>
                  <a:pt x="36" y="13583"/>
                </a:cubicBezTo>
                <a:cubicBezTo>
                  <a:pt x="15" y="13577"/>
                  <a:pt x="0" y="13558"/>
                  <a:pt x="0" y="13536"/>
                </a:cubicBezTo>
                <a:lnTo>
                  <a:pt x="0" y="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05" name="Freeform 7"/>
          <p:cNvSpPr>
            <a:spLocks noChangeArrowheads="1"/>
          </p:cNvSpPr>
          <p:nvPr/>
        </p:nvSpPr>
        <p:spPr bwMode="auto">
          <a:xfrm>
            <a:off x="6096000" y="1936750"/>
            <a:ext cx="1492250" cy="1492250"/>
          </a:xfrm>
          <a:custGeom>
            <a:avLst/>
            <a:gdLst>
              <a:gd name="T0" fmla="*/ 0 w 5841"/>
              <a:gd name="T1" fmla="*/ 5840 h 5840"/>
              <a:gd name="T2" fmla="*/ 5841 w 5841"/>
              <a:gd name="T3" fmla="*/ 2468 h 5840"/>
              <a:gd name="T4" fmla="*/ 3373 w 5841"/>
              <a:gd name="T5" fmla="*/ 0 h 5840"/>
              <a:gd name="T6" fmla="*/ 0 w 5841"/>
              <a:gd name="T7" fmla="*/ 5840 h 5840"/>
              <a:gd name="T8" fmla="*/ 0 60000 65536"/>
              <a:gd name="T9" fmla="*/ 0 60000 65536"/>
              <a:gd name="T10" fmla="*/ 0 60000 65536"/>
              <a:gd name="T11" fmla="*/ 0 60000 65536"/>
              <a:gd name="T12" fmla="*/ 0 w 5841"/>
              <a:gd name="T13" fmla="*/ 0 h 5840"/>
              <a:gd name="T14" fmla="*/ 5841 w 5841"/>
              <a:gd name="T15" fmla="*/ 5840 h 5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1" h="5840">
                <a:moveTo>
                  <a:pt x="0" y="5840"/>
                </a:moveTo>
                <a:lnTo>
                  <a:pt x="5841" y="2468"/>
                </a:lnTo>
                <a:cubicBezTo>
                  <a:pt x="5249" y="1443"/>
                  <a:pt x="4398" y="592"/>
                  <a:pt x="3373" y="0"/>
                </a:cubicBezTo>
                <a:lnTo>
                  <a:pt x="0" y="5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06" name="Freeform 8"/>
          <p:cNvSpPr>
            <a:spLocks noEditPoints="1" noChangeArrowheads="1"/>
          </p:cNvSpPr>
          <p:nvPr/>
        </p:nvSpPr>
        <p:spPr bwMode="auto">
          <a:xfrm>
            <a:off x="6089650" y="1930400"/>
            <a:ext cx="1504950" cy="1504950"/>
          </a:xfrm>
          <a:custGeom>
            <a:avLst/>
            <a:gdLst>
              <a:gd name="T0" fmla="*/ 47 w 5892"/>
              <a:gd name="T1" fmla="*/ 5877 h 5892"/>
              <a:gd name="T2" fmla="*/ 14 w 5892"/>
              <a:gd name="T3" fmla="*/ 5845 h 5892"/>
              <a:gd name="T4" fmla="*/ 5855 w 5892"/>
              <a:gd name="T5" fmla="*/ 2473 h 5892"/>
              <a:gd name="T6" fmla="*/ 5847 w 5892"/>
              <a:gd name="T7" fmla="*/ 2506 h 5892"/>
              <a:gd name="T8" fmla="*/ 5791 w 5892"/>
              <a:gd name="T9" fmla="*/ 2410 h 5892"/>
              <a:gd name="T10" fmla="*/ 5733 w 5892"/>
              <a:gd name="T11" fmla="*/ 2316 h 5892"/>
              <a:gd name="T12" fmla="*/ 5613 w 5892"/>
              <a:gd name="T13" fmla="*/ 2130 h 5892"/>
              <a:gd name="T14" fmla="*/ 5488 w 5892"/>
              <a:gd name="T15" fmla="*/ 1949 h 5892"/>
              <a:gd name="T16" fmla="*/ 5357 w 5892"/>
              <a:gd name="T17" fmla="*/ 1773 h 5892"/>
              <a:gd name="T18" fmla="*/ 5220 w 5892"/>
              <a:gd name="T19" fmla="*/ 1601 h 5892"/>
              <a:gd name="T20" fmla="*/ 5078 w 5892"/>
              <a:gd name="T21" fmla="*/ 1433 h 5892"/>
              <a:gd name="T22" fmla="*/ 4931 w 5892"/>
              <a:gd name="T23" fmla="*/ 1271 h 5892"/>
              <a:gd name="T24" fmla="*/ 4778 w 5892"/>
              <a:gd name="T25" fmla="*/ 1113 h 5892"/>
              <a:gd name="T26" fmla="*/ 4621 w 5892"/>
              <a:gd name="T27" fmla="*/ 961 h 5892"/>
              <a:gd name="T28" fmla="*/ 4458 w 5892"/>
              <a:gd name="T29" fmla="*/ 814 h 5892"/>
              <a:gd name="T30" fmla="*/ 4291 w 5892"/>
              <a:gd name="T31" fmla="*/ 671 h 5892"/>
              <a:gd name="T32" fmla="*/ 4119 w 5892"/>
              <a:gd name="T33" fmla="*/ 535 h 5892"/>
              <a:gd name="T34" fmla="*/ 3942 w 5892"/>
              <a:gd name="T35" fmla="*/ 404 h 5892"/>
              <a:gd name="T36" fmla="*/ 3761 w 5892"/>
              <a:gd name="T37" fmla="*/ 278 h 5892"/>
              <a:gd name="T38" fmla="*/ 3576 w 5892"/>
              <a:gd name="T39" fmla="*/ 159 h 5892"/>
              <a:gd name="T40" fmla="*/ 3482 w 5892"/>
              <a:gd name="T41" fmla="*/ 101 h 5892"/>
              <a:gd name="T42" fmla="*/ 3387 w 5892"/>
              <a:gd name="T43" fmla="*/ 45 h 5892"/>
              <a:gd name="T44" fmla="*/ 3420 w 5892"/>
              <a:gd name="T45" fmla="*/ 37 h 5892"/>
              <a:gd name="T46" fmla="*/ 47 w 5892"/>
              <a:gd name="T47" fmla="*/ 5877 h 5892"/>
              <a:gd name="T48" fmla="*/ 3378 w 5892"/>
              <a:gd name="T49" fmla="*/ 13 h 5892"/>
              <a:gd name="T50" fmla="*/ 3393 w 5892"/>
              <a:gd name="T51" fmla="*/ 2 h 5892"/>
              <a:gd name="T52" fmla="*/ 3411 w 5892"/>
              <a:gd name="T53" fmla="*/ 4 h 5892"/>
              <a:gd name="T54" fmla="*/ 3507 w 5892"/>
              <a:gd name="T55" fmla="*/ 60 h 5892"/>
              <a:gd name="T56" fmla="*/ 3602 w 5892"/>
              <a:gd name="T57" fmla="*/ 119 h 5892"/>
              <a:gd name="T58" fmla="*/ 3788 w 5892"/>
              <a:gd name="T59" fmla="*/ 239 h 5892"/>
              <a:gd name="T60" fmla="*/ 3971 w 5892"/>
              <a:gd name="T61" fmla="*/ 365 h 5892"/>
              <a:gd name="T62" fmla="*/ 4149 w 5892"/>
              <a:gd name="T63" fmla="*/ 497 h 5892"/>
              <a:gd name="T64" fmla="*/ 4322 w 5892"/>
              <a:gd name="T65" fmla="*/ 635 h 5892"/>
              <a:gd name="T66" fmla="*/ 4490 w 5892"/>
              <a:gd name="T67" fmla="*/ 778 h 5892"/>
              <a:gd name="T68" fmla="*/ 4654 w 5892"/>
              <a:gd name="T69" fmla="*/ 926 h 5892"/>
              <a:gd name="T70" fmla="*/ 4813 w 5892"/>
              <a:gd name="T71" fmla="*/ 1080 h 5892"/>
              <a:gd name="T72" fmla="*/ 4967 w 5892"/>
              <a:gd name="T73" fmla="*/ 1239 h 5892"/>
              <a:gd name="T74" fmla="*/ 5115 w 5892"/>
              <a:gd name="T75" fmla="*/ 1402 h 5892"/>
              <a:gd name="T76" fmla="*/ 5258 w 5892"/>
              <a:gd name="T77" fmla="*/ 1571 h 5892"/>
              <a:gd name="T78" fmla="*/ 5395 w 5892"/>
              <a:gd name="T79" fmla="*/ 1744 h 5892"/>
              <a:gd name="T80" fmla="*/ 5527 w 5892"/>
              <a:gd name="T81" fmla="*/ 1922 h 5892"/>
              <a:gd name="T82" fmla="*/ 5654 w 5892"/>
              <a:gd name="T83" fmla="*/ 2104 h 5892"/>
              <a:gd name="T84" fmla="*/ 5774 w 5892"/>
              <a:gd name="T85" fmla="*/ 2291 h 5892"/>
              <a:gd name="T86" fmla="*/ 5832 w 5892"/>
              <a:gd name="T87" fmla="*/ 2386 h 5892"/>
              <a:gd name="T88" fmla="*/ 5888 w 5892"/>
              <a:gd name="T89" fmla="*/ 2481 h 5892"/>
              <a:gd name="T90" fmla="*/ 5891 w 5892"/>
              <a:gd name="T91" fmla="*/ 2500 h 5892"/>
              <a:gd name="T92" fmla="*/ 5879 w 5892"/>
              <a:gd name="T93" fmla="*/ 2514 h 5892"/>
              <a:gd name="T94" fmla="*/ 38 w 5892"/>
              <a:gd name="T95" fmla="*/ 5886 h 5892"/>
              <a:gd name="T96" fmla="*/ 9 w 5892"/>
              <a:gd name="T97" fmla="*/ 5882 h 5892"/>
              <a:gd name="T98" fmla="*/ 6 w 5892"/>
              <a:gd name="T99" fmla="*/ 5853 h 5892"/>
              <a:gd name="T100" fmla="*/ 3378 w 5892"/>
              <a:gd name="T101" fmla="*/ 13 h 58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892"/>
              <a:gd name="T154" fmla="*/ 0 h 5892"/>
              <a:gd name="T155" fmla="*/ 5892 w 5892"/>
              <a:gd name="T156" fmla="*/ 5892 h 58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892" h="5892">
                <a:moveTo>
                  <a:pt x="47" y="5877"/>
                </a:moveTo>
                <a:lnTo>
                  <a:pt x="14" y="5845"/>
                </a:lnTo>
                <a:lnTo>
                  <a:pt x="5855" y="2473"/>
                </a:lnTo>
                <a:lnTo>
                  <a:pt x="5847" y="2506"/>
                </a:lnTo>
                <a:lnTo>
                  <a:pt x="5791" y="2410"/>
                </a:lnTo>
                <a:lnTo>
                  <a:pt x="5733" y="2316"/>
                </a:lnTo>
                <a:lnTo>
                  <a:pt x="5613" y="2130"/>
                </a:lnTo>
                <a:lnTo>
                  <a:pt x="5488" y="1949"/>
                </a:lnTo>
                <a:lnTo>
                  <a:pt x="5357" y="1773"/>
                </a:lnTo>
                <a:lnTo>
                  <a:pt x="5220" y="1601"/>
                </a:lnTo>
                <a:lnTo>
                  <a:pt x="5078" y="1433"/>
                </a:lnTo>
                <a:lnTo>
                  <a:pt x="4931" y="1271"/>
                </a:lnTo>
                <a:lnTo>
                  <a:pt x="4778" y="1113"/>
                </a:lnTo>
                <a:lnTo>
                  <a:pt x="4621" y="961"/>
                </a:lnTo>
                <a:lnTo>
                  <a:pt x="4458" y="814"/>
                </a:lnTo>
                <a:lnTo>
                  <a:pt x="4291" y="671"/>
                </a:lnTo>
                <a:lnTo>
                  <a:pt x="4119" y="535"/>
                </a:lnTo>
                <a:lnTo>
                  <a:pt x="3942" y="404"/>
                </a:lnTo>
                <a:lnTo>
                  <a:pt x="3761" y="278"/>
                </a:lnTo>
                <a:lnTo>
                  <a:pt x="3576" y="159"/>
                </a:lnTo>
                <a:lnTo>
                  <a:pt x="3482" y="101"/>
                </a:lnTo>
                <a:lnTo>
                  <a:pt x="3387" y="45"/>
                </a:lnTo>
                <a:lnTo>
                  <a:pt x="3420" y="37"/>
                </a:lnTo>
                <a:lnTo>
                  <a:pt x="47" y="5877"/>
                </a:lnTo>
                <a:close/>
                <a:moveTo>
                  <a:pt x="3378" y="13"/>
                </a:moveTo>
                <a:cubicBezTo>
                  <a:pt x="3381" y="7"/>
                  <a:pt x="3386" y="3"/>
                  <a:pt x="3393" y="2"/>
                </a:cubicBezTo>
                <a:cubicBezTo>
                  <a:pt x="3399" y="0"/>
                  <a:pt x="3405" y="1"/>
                  <a:pt x="3411" y="4"/>
                </a:cubicBezTo>
                <a:lnTo>
                  <a:pt x="3507" y="60"/>
                </a:lnTo>
                <a:lnTo>
                  <a:pt x="3602" y="119"/>
                </a:lnTo>
                <a:lnTo>
                  <a:pt x="3788" y="239"/>
                </a:lnTo>
                <a:lnTo>
                  <a:pt x="3971" y="365"/>
                </a:lnTo>
                <a:lnTo>
                  <a:pt x="4149" y="497"/>
                </a:lnTo>
                <a:lnTo>
                  <a:pt x="4322" y="635"/>
                </a:lnTo>
                <a:lnTo>
                  <a:pt x="4490" y="778"/>
                </a:lnTo>
                <a:lnTo>
                  <a:pt x="4654" y="926"/>
                </a:lnTo>
                <a:lnTo>
                  <a:pt x="4813" y="1080"/>
                </a:lnTo>
                <a:lnTo>
                  <a:pt x="4967" y="1239"/>
                </a:lnTo>
                <a:lnTo>
                  <a:pt x="5115" y="1402"/>
                </a:lnTo>
                <a:lnTo>
                  <a:pt x="5258" y="1571"/>
                </a:lnTo>
                <a:lnTo>
                  <a:pt x="5395" y="1744"/>
                </a:lnTo>
                <a:lnTo>
                  <a:pt x="5527" y="1922"/>
                </a:lnTo>
                <a:lnTo>
                  <a:pt x="5654" y="2104"/>
                </a:lnTo>
                <a:lnTo>
                  <a:pt x="5774" y="2291"/>
                </a:lnTo>
                <a:lnTo>
                  <a:pt x="5832" y="2386"/>
                </a:lnTo>
                <a:lnTo>
                  <a:pt x="5888" y="2481"/>
                </a:lnTo>
                <a:cubicBezTo>
                  <a:pt x="5891" y="2487"/>
                  <a:pt x="5892" y="2493"/>
                  <a:pt x="5891" y="2500"/>
                </a:cubicBezTo>
                <a:cubicBezTo>
                  <a:pt x="5889" y="2506"/>
                  <a:pt x="5885" y="2511"/>
                  <a:pt x="5879" y="2514"/>
                </a:cubicBezTo>
                <a:lnTo>
                  <a:pt x="38" y="5886"/>
                </a:lnTo>
                <a:cubicBezTo>
                  <a:pt x="29" y="5892"/>
                  <a:pt x="17" y="5890"/>
                  <a:pt x="9" y="5882"/>
                </a:cubicBezTo>
                <a:cubicBezTo>
                  <a:pt x="2" y="5875"/>
                  <a:pt x="0" y="5863"/>
                  <a:pt x="6" y="5853"/>
                </a:cubicBezTo>
                <a:lnTo>
                  <a:pt x="3378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07" name="Freeform 9"/>
          <p:cNvSpPr>
            <a:spLocks noChangeArrowheads="1"/>
          </p:cNvSpPr>
          <p:nvPr/>
        </p:nvSpPr>
        <p:spPr bwMode="auto">
          <a:xfrm>
            <a:off x="6096000" y="2566988"/>
            <a:ext cx="1724025" cy="862012"/>
          </a:xfrm>
          <a:custGeom>
            <a:avLst/>
            <a:gdLst>
              <a:gd name="T0" fmla="*/ 0 w 6745"/>
              <a:gd name="T1" fmla="*/ 3372 h 3372"/>
              <a:gd name="T2" fmla="*/ 6745 w 6745"/>
              <a:gd name="T3" fmla="*/ 3372 h 3372"/>
              <a:gd name="T4" fmla="*/ 5841 w 6745"/>
              <a:gd name="T5" fmla="*/ 0 h 3372"/>
              <a:gd name="T6" fmla="*/ 0 w 6745"/>
              <a:gd name="T7" fmla="*/ 3372 h 3372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3372"/>
              <a:gd name="T14" fmla="*/ 6745 w 6745"/>
              <a:gd name="T15" fmla="*/ 3372 h 3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3372">
                <a:moveTo>
                  <a:pt x="0" y="3372"/>
                </a:moveTo>
                <a:lnTo>
                  <a:pt x="6745" y="3372"/>
                </a:lnTo>
                <a:cubicBezTo>
                  <a:pt x="6745" y="2189"/>
                  <a:pt x="6433" y="1026"/>
                  <a:pt x="5841" y="0"/>
                </a:cubicBezTo>
                <a:lnTo>
                  <a:pt x="0" y="33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08" name="Freeform 10"/>
          <p:cNvSpPr>
            <a:spLocks noEditPoints="1" noChangeArrowheads="1"/>
          </p:cNvSpPr>
          <p:nvPr/>
        </p:nvSpPr>
        <p:spPr bwMode="auto">
          <a:xfrm>
            <a:off x="6089650" y="2560638"/>
            <a:ext cx="1736725" cy="874712"/>
          </a:xfrm>
          <a:custGeom>
            <a:avLst/>
            <a:gdLst>
              <a:gd name="T0" fmla="*/ 26 w 6795"/>
              <a:gd name="T1" fmla="*/ 3372 h 3420"/>
              <a:gd name="T2" fmla="*/ 6747 w 6795"/>
              <a:gd name="T3" fmla="*/ 3397 h 3420"/>
              <a:gd name="T4" fmla="*/ 6743 w 6795"/>
              <a:gd name="T5" fmla="*/ 3175 h 3420"/>
              <a:gd name="T6" fmla="*/ 6733 w 6795"/>
              <a:gd name="T7" fmla="*/ 2955 h 3420"/>
              <a:gd name="T8" fmla="*/ 6714 w 6795"/>
              <a:gd name="T9" fmla="*/ 2736 h 3420"/>
              <a:gd name="T10" fmla="*/ 6689 w 6795"/>
              <a:gd name="T11" fmla="*/ 2517 h 3420"/>
              <a:gd name="T12" fmla="*/ 6657 w 6795"/>
              <a:gd name="T13" fmla="*/ 2300 h 3420"/>
              <a:gd name="T14" fmla="*/ 6618 w 6795"/>
              <a:gd name="T15" fmla="*/ 2084 h 3420"/>
              <a:gd name="T16" fmla="*/ 6571 w 6795"/>
              <a:gd name="T17" fmla="*/ 1870 h 3420"/>
              <a:gd name="T18" fmla="*/ 6518 w 6795"/>
              <a:gd name="T19" fmla="*/ 1657 h 3420"/>
              <a:gd name="T20" fmla="*/ 6458 w 6795"/>
              <a:gd name="T21" fmla="*/ 1446 h 3420"/>
              <a:gd name="T22" fmla="*/ 6391 w 6795"/>
              <a:gd name="T23" fmla="*/ 1237 h 3420"/>
              <a:gd name="T24" fmla="*/ 6317 w 6795"/>
              <a:gd name="T25" fmla="*/ 1031 h 3420"/>
              <a:gd name="T26" fmla="*/ 6236 w 6795"/>
              <a:gd name="T27" fmla="*/ 826 h 3420"/>
              <a:gd name="T28" fmla="*/ 6149 w 6795"/>
              <a:gd name="T29" fmla="*/ 625 h 3420"/>
              <a:gd name="T30" fmla="*/ 6055 w 6795"/>
              <a:gd name="T31" fmla="*/ 426 h 3420"/>
              <a:gd name="T32" fmla="*/ 5954 w 6795"/>
              <a:gd name="T33" fmla="*/ 229 h 3420"/>
              <a:gd name="T34" fmla="*/ 5847 w 6795"/>
              <a:gd name="T35" fmla="*/ 36 h 3420"/>
              <a:gd name="T36" fmla="*/ 38 w 6795"/>
              <a:gd name="T37" fmla="*/ 3417 h 3420"/>
              <a:gd name="T38" fmla="*/ 5874 w 6795"/>
              <a:gd name="T39" fmla="*/ 1 h 3420"/>
              <a:gd name="T40" fmla="*/ 5943 w 6795"/>
              <a:gd name="T41" fmla="*/ 109 h 3420"/>
              <a:gd name="T42" fmla="*/ 6048 w 6795"/>
              <a:gd name="T43" fmla="*/ 306 h 3420"/>
              <a:gd name="T44" fmla="*/ 6146 w 6795"/>
              <a:gd name="T45" fmla="*/ 505 h 3420"/>
              <a:gd name="T46" fmla="*/ 6238 w 6795"/>
              <a:gd name="T47" fmla="*/ 706 h 3420"/>
              <a:gd name="T48" fmla="*/ 6322 w 6795"/>
              <a:gd name="T49" fmla="*/ 911 h 3420"/>
              <a:gd name="T50" fmla="*/ 6400 w 6795"/>
              <a:gd name="T51" fmla="*/ 1118 h 3420"/>
              <a:gd name="T52" fmla="*/ 6471 w 6795"/>
              <a:gd name="T53" fmla="*/ 1327 h 3420"/>
              <a:gd name="T54" fmla="*/ 6535 w 6795"/>
              <a:gd name="T55" fmla="*/ 1539 h 3420"/>
              <a:gd name="T56" fmla="*/ 6592 w 6795"/>
              <a:gd name="T57" fmla="*/ 1752 h 3420"/>
              <a:gd name="T58" fmla="*/ 6642 w 6795"/>
              <a:gd name="T59" fmla="*/ 1967 h 3420"/>
              <a:gd name="T60" fmla="*/ 6685 w 6795"/>
              <a:gd name="T61" fmla="*/ 2184 h 3420"/>
              <a:gd name="T62" fmla="*/ 6721 w 6795"/>
              <a:gd name="T63" fmla="*/ 2402 h 3420"/>
              <a:gd name="T64" fmla="*/ 6750 w 6795"/>
              <a:gd name="T65" fmla="*/ 2621 h 3420"/>
              <a:gd name="T66" fmla="*/ 6772 w 6795"/>
              <a:gd name="T67" fmla="*/ 2842 h 3420"/>
              <a:gd name="T68" fmla="*/ 6787 w 6795"/>
              <a:gd name="T69" fmla="*/ 3063 h 3420"/>
              <a:gd name="T70" fmla="*/ 6794 w 6795"/>
              <a:gd name="T71" fmla="*/ 3285 h 3420"/>
              <a:gd name="T72" fmla="*/ 6788 w 6795"/>
              <a:gd name="T73" fmla="*/ 3413 h 3420"/>
              <a:gd name="T74" fmla="*/ 26 w 6795"/>
              <a:gd name="T75" fmla="*/ 3420 h 3420"/>
              <a:gd name="T76" fmla="*/ 14 w 6795"/>
              <a:gd name="T77" fmla="*/ 3376 h 34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795"/>
              <a:gd name="T118" fmla="*/ 0 h 3420"/>
              <a:gd name="T119" fmla="*/ 6795 w 6795"/>
              <a:gd name="T120" fmla="*/ 3420 h 342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795" h="3420">
                <a:moveTo>
                  <a:pt x="38" y="3417"/>
                </a:moveTo>
                <a:lnTo>
                  <a:pt x="26" y="3372"/>
                </a:lnTo>
                <a:lnTo>
                  <a:pt x="6771" y="3372"/>
                </a:lnTo>
                <a:lnTo>
                  <a:pt x="6747" y="3397"/>
                </a:lnTo>
                <a:lnTo>
                  <a:pt x="6746" y="3286"/>
                </a:lnTo>
                <a:lnTo>
                  <a:pt x="6743" y="3175"/>
                </a:lnTo>
                <a:lnTo>
                  <a:pt x="6739" y="3065"/>
                </a:lnTo>
                <a:lnTo>
                  <a:pt x="6733" y="2955"/>
                </a:lnTo>
                <a:lnTo>
                  <a:pt x="6724" y="2845"/>
                </a:lnTo>
                <a:lnTo>
                  <a:pt x="6714" y="2736"/>
                </a:lnTo>
                <a:lnTo>
                  <a:pt x="6703" y="2626"/>
                </a:lnTo>
                <a:lnTo>
                  <a:pt x="6689" y="2517"/>
                </a:lnTo>
                <a:lnTo>
                  <a:pt x="6674" y="2409"/>
                </a:lnTo>
                <a:lnTo>
                  <a:pt x="6657" y="2300"/>
                </a:lnTo>
                <a:lnTo>
                  <a:pt x="6638" y="2192"/>
                </a:lnTo>
                <a:lnTo>
                  <a:pt x="6618" y="2084"/>
                </a:lnTo>
                <a:lnTo>
                  <a:pt x="6595" y="1977"/>
                </a:lnTo>
                <a:lnTo>
                  <a:pt x="6571" y="1870"/>
                </a:lnTo>
                <a:lnTo>
                  <a:pt x="6545" y="1763"/>
                </a:lnTo>
                <a:lnTo>
                  <a:pt x="6518" y="1657"/>
                </a:lnTo>
                <a:lnTo>
                  <a:pt x="6489" y="1551"/>
                </a:lnTo>
                <a:lnTo>
                  <a:pt x="6458" y="1446"/>
                </a:lnTo>
                <a:lnTo>
                  <a:pt x="6425" y="1342"/>
                </a:lnTo>
                <a:lnTo>
                  <a:pt x="6391" y="1237"/>
                </a:lnTo>
                <a:lnTo>
                  <a:pt x="6355" y="1134"/>
                </a:lnTo>
                <a:lnTo>
                  <a:pt x="6317" y="1031"/>
                </a:lnTo>
                <a:lnTo>
                  <a:pt x="6277" y="928"/>
                </a:lnTo>
                <a:lnTo>
                  <a:pt x="6236" y="826"/>
                </a:lnTo>
                <a:lnTo>
                  <a:pt x="6193" y="725"/>
                </a:lnTo>
                <a:lnTo>
                  <a:pt x="6149" y="625"/>
                </a:lnTo>
                <a:lnTo>
                  <a:pt x="6102" y="525"/>
                </a:lnTo>
                <a:lnTo>
                  <a:pt x="6055" y="426"/>
                </a:lnTo>
                <a:lnTo>
                  <a:pt x="6005" y="327"/>
                </a:lnTo>
                <a:lnTo>
                  <a:pt x="5954" y="229"/>
                </a:lnTo>
                <a:lnTo>
                  <a:pt x="5901" y="132"/>
                </a:lnTo>
                <a:lnTo>
                  <a:pt x="5847" y="36"/>
                </a:lnTo>
                <a:lnTo>
                  <a:pt x="5879" y="45"/>
                </a:lnTo>
                <a:lnTo>
                  <a:pt x="38" y="3417"/>
                </a:lnTo>
                <a:close/>
                <a:moveTo>
                  <a:pt x="5855" y="4"/>
                </a:moveTo>
                <a:cubicBezTo>
                  <a:pt x="5861" y="0"/>
                  <a:pt x="5868" y="0"/>
                  <a:pt x="5874" y="1"/>
                </a:cubicBezTo>
                <a:cubicBezTo>
                  <a:pt x="5880" y="3"/>
                  <a:pt x="5885" y="7"/>
                  <a:pt x="5888" y="13"/>
                </a:cubicBezTo>
                <a:lnTo>
                  <a:pt x="5943" y="109"/>
                </a:lnTo>
                <a:lnTo>
                  <a:pt x="5996" y="207"/>
                </a:lnTo>
                <a:lnTo>
                  <a:pt x="6048" y="306"/>
                </a:lnTo>
                <a:lnTo>
                  <a:pt x="6098" y="405"/>
                </a:lnTo>
                <a:lnTo>
                  <a:pt x="6146" y="505"/>
                </a:lnTo>
                <a:lnTo>
                  <a:pt x="6193" y="605"/>
                </a:lnTo>
                <a:lnTo>
                  <a:pt x="6238" y="706"/>
                </a:lnTo>
                <a:lnTo>
                  <a:pt x="6281" y="808"/>
                </a:lnTo>
                <a:lnTo>
                  <a:pt x="6322" y="911"/>
                </a:lnTo>
                <a:lnTo>
                  <a:pt x="6362" y="1014"/>
                </a:lnTo>
                <a:lnTo>
                  <a:pt x="6400" y="1118"/>
                </a:lnTo>
                <a:lnTo>
                  <a:pt x="6436" y="1222"/>
                </a:lnTo>
                <a:lnTo>
                  <a:pt x="6471" y="1327"/>
                </a:lnTo>
                <a:lnTo>
                  <a:pt x="6504" y="1433"/>
                </a:lnTo>
                <a:lnTo>
                  <a:pt x="6535" y="1539"/>
                </a:lnTo>
                <a:lnTo>
                  <a:pt x="6564" y="1645"/>
                </a:lnTo>
                <a:lnTo>
                  <a:pt x="6592" y="1752"/>
                </a:lnTo>
                <a:lnTo>
                  <a:pt x="6618" y="1859"/>
                </a:lnTo>
                <a:lnTo>
                  <a:pt x="6642" y="1967"/>
                </a:lnTo>
                <a:lnTo>
                  <a:pt x="6665" y="2075"/>
                </a:lnTo>
                <a:lnTo>
                  <a:pt x="6685" y="2184"/>
                </a:lnTo>
                <a:lnTo>
                  <a:pt x="6704" y="2293"/>
                </a:lnTo>
                <a:lnTo>
                  <a:pt x="6721" y="2402"/>
                </a:lnTo>
                <a:lnTo>
                  <a:pt x="6737" y="2512"/>
                </a:lnTo>
                <a:lnTo>
                  <a:pt x="6750" y="2621"/>
                </a:lnTo>
                <a:lnTo>
                  <a:pt x="6762" y="2731"/>
                </a:lnTo>
                <a:lnTo>
                  <a:pt x="6772" y="2842"/>
                </a:lnTo>
                <a:lnTo>
                  <a:pt x="6780" y="2952"/>
                </a:lnTo>
                <a:lnTo>
                  <a:pt x="6787" y="3063"/>
                </a:lnTo>
                <a:lnTo>
                  <a:pt x="6791" y="3174"/>
                </a:lnTo>
                <a:lnTo>
                  <a:pt x="6794" y="3285"/>
                </a:lnTo>
                <a:lnTo>
                  <a:pt x="6795" y="3396"/>
                </a:lnTo>
                <a:cubicBezTo>
                  <a:pt x="6795" y="3403"/>
                  <a:pt x="6793" y="3409"/>
                  <a:pt x="6788" y="3413"/>
                </a:cubicBezTo>
                <a:cubicBezTo>
                  <a:pt x="6784" y="3418"/>
                  <a:pt x="6777" y="3420"/>
                  <a:pt x="6771" y="3420"/>
                </a:cubicBezTo>
                <a:lnTo>
                  <a:pt x="26" y="3420"/>
                </a:lnTo>
                <a:cubicBezTo>
                  <a:pt x="16" y="3420"/>
                  <a:pt x="6" y="3413"/>
                  <a:pt x="3" y="3403"/>
                </a:cubicBezTo>
                <a:cubicBezTo>
                  <a:pt x="0" y="3392"/>
                  <a:pt x="5" y="3381"/>
                  <a:pt x="14" y="3376"/>
                </a:cubicBezTo>
                <a:lnTo>
                  <a:pt x="585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09" name="Freeform 23"/>
          <p:cNvSpPr>
            <a:spLocks noChangeArrowheads="1"/>
          </p:cNvSpPr>
          <p:nvPr/>
        </p:nvSpPr>
        <p:spPr bwMode="auto">
          <a:xfrm>
            <a:off x="4371975" y="2566988"/>
            <a:ext cx="1724025" cy="862012"/>
          </a:xfrm>
          <a:custGeom>
            <a:avLst/>
            <a:gdLst>
              <a:gd name="T0" fmla="*/ 13488 w 13488"/>
              <a:gd name="T1" fmla="*/ 6744 h 6744"/>
              <a:gd name="T2" fmla="*/ 1807 w 13488"/>
              <a:gd name="T3" fmla="*/ 0 h 6744"/>
              <a:gd name="T4" fmla="*/ 0 w 13488"/>
              <a:gd name="T5" fmla="*/ 6744 h 6744"/>
              <a:gd name="T6" fmla="*/ 13488 w 13488"/>
              <a:gd name="T7" fmla="*/ 6744 h 6744"/>
              <a:gd name="T8" fmla="*/ 0 60000 65536"/>
              <a:gd name="T9" fmla="*/ 0 60000 65536"/>
              <a:gd name="T10" fmla="*/ 0 60000 65536"/>
              <a:gd name="T11" fmla="*/ 0 60000 65536"/>
              <a:gd name="T12" fmla="*/ 0 w 13488"/>
              <a:gd name="T13" fmla="*/ 0 h 6744"/>
              <a:gd name="T14" fmla="*/ 13488 w 13488"/>
              <a:gd name="T15" fmla="*/ 6744 h 6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88" h="6744">
                <a:moveTo>
                  <a:pt x="13488" y="6744"/>
                </a:moveTo>
                <a:lnTo>
                  <a:pt x="1807" y="0"/>
                </a:lnTo>
                <a:cubicBezTo>
                  <a:pt x="623" y="2051"/>
                  <a:pt x="0" y="4377"/>
                  <a:pt x="0" y="6744"/>
                </a:cubicBezTo>
                <a:lnTo>
                  <a:pt x="13488" y="6744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10" name="Freeform 24"/>
          <p:cNvSpPr>
            <a:spLocks noEditPoints="1" noChangeArrowheads="1"/>
          </p:cNvSpPr>
          <p:nvPr/>
        </p:nvSpPr>
        <p:spPr bwMode="auto">
          <a:xfrm>
            <a:off x="4365625" y="2560638"/>
            <a:ext cx="1736725" cy="874712"/>
          </a:xfrm>
          <a:custGeom>
            <a:avLst/>
            <a:gdLst>
              <a:gd name="T0" fmla="*/ 13512 w 13588"/>
              <a:gd name="T1" fmla="*/ 6835 h 6841"/>
              <a:gd name="T2" fmla="*/ 1897 w 13588"/>
              <a:gd name="T3" fmla="*/ 73 h 6841"/>
              <a:gd name="T4" fmla="*/ 1682 w 13588"/>
              <a:gd name="T5" fmla="*/ 460 h 6841"/>
              <a:gd name="T6" fmla="*/ 1480 w 13588"/>
              <a:gd name="T7" fmla="*/ 853 h 6841"/>
              <a:gd name="T8" fmla="*/ 1292 w 13588"/>
              <a:gd name="T9" fmla="*/ 1251 h 6841"/>
              <a:gd name="T10" fmla="*/ 1117 w 13588"/>
              <a:gd name="T11" fmla="*/ 1654 h 6841"/>
              <a:gd name="T12" fmla="*/ 956 w 13588"/>
              <a:gd name="T13" fmla="*/ 2063 h 6841"/>
              <a:gd name="T14" fmla="*/ 808 w 13588"/>
              <a:gd name="T15" fmla="*/ 2476 h 6841"/>
              <a:gd name="T16" fmla="*/ 674 w 13588"/>
              <a:gd name="T17" fmla="*/ 2894 h 6841"/>
              <a:gd name="T18" fmla="*/ 554 w 13588"/>
              <a:gd name="T19" fmla="*/ 3315 h 6841"/>
              <a:gd name="T20" fmla="*/ 447 w 13588"/>
              <a:gd name="T21" fmla="*/ 3741 h 6841"/>
              <a:gd name="T22" fmla="*/ 354 w 13588"/>
              <a:gd name="T23" fmla="*/ 4170 h 6841"/>
              <a:gd name="T24" fmla="*/ 276 w 13588"/>
              <a:gd name="T25" fmla="*/ 4602 h 6841"/>
              <a:gd name="T26" fmla="*/ 212 w 13588"/>
              <a:gd name="T27" fmla="*/ 5036 h 6841"/>
              <a:gd name="T28" fmla="*/ 161 w 13588"/>
              <a:gd name="T29" fmla="*/ 5473 h 6841"/>
              <a:gd name="T30" fmla="*/ 125 w 13588"/>
              <a:gd name="T31" fmla="*/ 5912 h 6841"/>
              <a:gd name="T32" fmla="*/ 103 w 13588"/>
              <a:gd name="T33" fmla="*/ 6352 h 6841"/>
              <a:gd name="T34" fmla="*/ 96 w 13588"/>
              <a:gd name="T35" fmla="*/ 6794 h 6841"/>
              <a:gd name="T36" fmla="*/ 13536 w 13588"/>
              <a:gd name="T37" fmla="*/ 6745 h 6841"/>
              <a:gd name="T38" fmla="*/ 14 w 13588"/>
              <a:gd name="T39" fmla="*/ 6827 h 6841"/>
              <a:gd name="T40" fmla="*/ 2 w 13588"/>
              <a:gd name="T41" fmla="*/ 6570 h 6841"/>
              <a:gd name="T42" fmla="*/ 17 w 13588"/>
              <a:gd name="T43" fmla="*/ 6126 h 6841"/>
              <a:gd name="T44" fmla="*/ 46 w 13588"/>
              <a:gd name="T45" fmla="*/ 5683 h 6841"/>
              <a:gd name="T46" fmla="*/ 89 w 13588"/>
              <a:gd name="T47" fmla="*/ 5242 h 6841"/>
              <a:gd name="T48" fmla="*/ 147 w 13588"/>
              <a:gd name="T49" fmla="*/ 4804 h 6841"/>
              <a:gd name="T50" fmla="*/ 219 w 13588"/>
              <a:gd name="T51" fmla="*/ 4367 h 6841"/>
              <a:gd name="T52" fmla="*/ 306 w 13588"/>
              <a:gd name="T53" fmla="*/ 3934 h 6841"/>
              <a:gd name="T54" fmla="*/ 406 w 13588"/>
              <a:gd name="T55" fmla="*/ 3503 h 6841"/>
              <a:gd name="T56" fmla="*/ 520 w 13588"/>
              <a:gd name="T57" fmla="*/ 3077 h 6841"/>
              <a:gd name="T58" fmla="*/ 648 w 13588"/>
              <a:gd name="T59" fmla="*/ 2654 h 6841"/>
              <a:gd name="T60" fmla="*/ 790 w 13588"/>
              <a:gd name="T61" fmla="*/ 2235 h 6841"/>
              <a:gd name="T62" fmla="*/ 946 w 13588"/>
              <a:gd name="T63" fmla="*/ 1822 h 6841"/>
              <a:gd name="T64" fmla="*/ 1115 w 13588"/>
              <a:gd name="T65" fmla="*/ 1412 h 6841"/>
              <a:gd name="T66" fmla="*/ 1298 w 13588"/>
              <a:gd name="T67" fmla="*/ 1009 h 6841"/>
              <a:gd name="T68" fmla="*/ 1494 w 13588"/>
              <a:gd name="T69" fmla="*/ 611 h 6841"/>
              <a:gd name="T70" fmla="*/ 1704 w 13588"/>
              <a:gd name="T71" fmla="*/ 219 h 6841"/>
              <a:gd name="T72" fmla="*/ 1842 w 13588"/>
              <a:gd name="T73" fmla="*/ 3 h 6841"/>
              <a:gd name="T74" fmla="*/ 13560 w 13588"/>
              <a:gd name="T75" fmla="*/ 6752 h 6841"/>
              <a:gd name="T76" fmla="*/ 13536 w 13588"/>
              <a:gd name="T77" fmla="*/ 6841 h 684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588"/>
              <a:gd name="T118" fmla="*/ 0 h 6841"/>
              <a:gd name="T119" fmla="*/ 13588 w 13588"/>
              <a:gd name="T120" fmla="*/ 6841 h 684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588" h="6841">
                <a:moveTo>
                  <a:pt x="13536" y="6745"/>
                </a:moveTo>
                <a:lnTo>
                  <a:pt x="13512" y="6835"/>
                </a:lnTo>
                <a:lnTo>
                  <a:pt x="1831" y="91"/>
                </a:lnTo>
                <a:lnTo>
                  <a:pt x="1897" y="73"/>
                </a:lnTo>
                <a:lnTo>
                  <a:pt x="1787" y="266"/>
                </a:lnTo>
                <a:lnTo>
                  <a:pt x="1682" y="460"/>
                </a:lnTo>
                <a:lnTo>
                  <a:pt x="1580" y="656"/>
                </a:lnTo>
                <a:lnTo>
                  <a:pt x="1480" y="853"/>
                </a:lnTo>
                <a:lnTo>
                  <a:pt x="1385" y="1051"/>
                </a:lnTo>
                <a:lnTo>
                  <a:pt x="1292" y="1251"/>
                </a:lnTo>
                <a:lnTo>
                  <a:pt x="1203" y="1451"/>
                </a:lnTo>
                <a:lnTo>
                  <a:pt x="1117" y="1654"/>
                </a:lnTo>
                <a:lnTo>
                  <a:pt x="1035" y="1858"/>
                </a:lnTo>
                <a:lnTo>
                  <a:pt x="956" y="2063"/>
                </a:lnTo>
                <a:lnTo>
                  <a:pt x="881" y="2268"/>
                </a:lnTo>
                <a:lnTo>
                  <a:pt x="808" y="2476"/>
                </a:lnTo>
                <a:lnTo>
                  <a:pt x="740" y="2684"/>
                </a:lnTo>
                <a:lnTo>
                  <a:pt x="674" y="2894"/>
                </a:lnTo>
                <a:lnTo>
                  <a:pt x="612" y="3104"/>
                </a:lnTo>
                <a:lnTo>
                  <a:pt x="554" y="3315"/>
                </a:lnTo>
                <a:lnTo>
                  <a:pt x="499" y="3527"/>
                </a:lnTo>
                <a:lnTo>
                  <a:pt x="447" y="3741"/>
                </a:lnTo>
                <a:lnTo>
                  <a:pt x="399" y="3955"/>
                </a:lnTo>
                <a:lnTo>
                  <a:pt x="354" y="4170"/>
                </a:lnTo>
                <a:lnTo>
                  <a:pt x="314" y="4385"/>
                </a:lnTo>
                <a:lnTo>
                  <a:pt x="276" y="4602"/>
                </a:lnTo>
                <a:lnTo>
                  <a:pt x="242" y="4818"/>
                </a:lnTo>
                <a:lnTo>
                  <a:pt x="212" y="5036"/>
                </a:lnTo>
                <a:lnTo>
                  <a:pt x="185" y="5254"/>
                </a:lnTo>
                <a:lnTo>
                  <a:pt x="161" y="5473"/>
                </a:lnTo>
                <a:lnTo>
                  <a:pt x="141" y="5692"/>
                </a:lnTo>
                <a:lnTo>
                  <a:pt x="125" y="5912"/>
                </a:lnTo>
                <a:lnTo>
                  <a:pt x="112" y="6132"/>
                </a:lnTo>
                <a:lnTo>
                  <a:pt x="103" y="6352"/>
                </a:lnTo>
                <a:lnTo>
                  <a:pt x="98" y="6573"/>
                </a:lnTo>
                <a:lnTo>
                  <a:pt x="96" y="6794"/>
                </a:lnTo>
                <a:lnTo>
                  <a:pt x="48" y="6745"/>
                </a:lnTo>
                <a:lnTo>
                  <a:pt x="13536" y="6745"/>
                </a:lnTo>
                <a:close/>
                <a:moveTo>
                  <a:pt x="48" y="6841"/>
                </a:moveTo>
                <a:cubicBezTo>
                  <a:pt x="35" y="6841"/>
                  <a:pt x="23" y="6836"/>
                  <a:pt x="14" y="6827"/>
                </a:cubicBezTo>
                <a:cubicBezTo>
                  <a:pt x="5" y="6818"/>
                  <a:pt x="0" y="6806"/>
                  <a:pt x="0" y="6793"/>
                </a:cubicBezTo>
                <a:lnTo>
                  <a:pt x="2" y="6570"/>
                </a:lnTo>
                <a:lnTo>
                  <a:pt x="8" y="6348"/>
                </a:lnTo>
                <a:lnTo>
                  <a:pt x="17" y="6126"/>
                </a:lnTo>
                <a:lnTo>
                  <a:pt x="29" y="5904"/>
                </a:lnTo>
                <a:lnTo>
                  <a:pt x="46" y="5683"/>
                </a:lnTo>
                <a:lnTo>
                  <a:pt x="66" y="5462"/>
                </a:lnTo>
                <a:lnTo>
                  <a:pt x="89" y="5242"/>
                </a:lnTo>
                <a:lnTo>
                  <a:pt x="116" y="5023"/>
                </a:lnTo>
                <a:lnTo>
                  <a:pt x="147" y="4804"/>
                </a:lnTo>
                <a:lnTo>
                  <a:pt x="181" y="4585"/>
                </a:lnTo>
                <a:lnTo>
                  <a:pt x="219" y="4367"/>
                </a:lnTo>
                <a:lnTo>
                  <a:pt x="260" y="4150"/>
                </a:lnTo>
                <a:lnTo>
                  <a:pt x="306" y="3934"/>
                </a:lnTo>
                <a:lnTo>
                  <a:pt x="354" y="3718"/>
                </a:lnTo>
                <a:lnTo>
                  <a:pt x="406" y="3503"/>
                </a:lnTo>
                <a:lnTo>
                  <a:pt x="461" y="3290"/>
                </a:lnTo>
                <a:lnTo>
                  <a:pt x="520" y="3077"/>
                </a:lnTo>
                <a:lnTo>
                  <a:pt x="583" y="2865"/>
                </a:lnTo>
                <a:lnTo>
                  <a:pt x="648" y="2654"/>
                </a:lnTo>
                <a:lnTo>
                  <a:pt x="718" y="2444"/>
                </a:lnTo>
                <a:lnTo>
                  <a:pt x="790" y="2235"/>
                </a:lnTo>
                <a:lnTo>
                  <a:pt x="866" y="2028"/>
                </a:lnTo>
                <a:lnTo>
                  <a:pt x="946" y="1822"/>
                </a:lnTo>
                <a:lnTo>
                  <a:pt x="1029" y="1617"/>
                </a:lnTo>
                <a:lnTo>
                  <a:pt x="1115" y="1412"/>
                </a:lnTo>
                <a:lnTo>
                  <a:pt x="1205" y="1210"/>
                </a:lnTo>
                <a:lnTo>
                  <a:pt x="1298" y="1009"/>
                </a:lnTo>
                <a:lnTo>
                  <a:pt x="1395" y="809"/>
                </a:lnTo>
                <a:lnTo>
                  <a:pt x="1494" y="611"/>
                </a:lnTo>
                <a:lnTo>
                  <a:pt x="1597" y="414"/>
                </a:lnTo>
                <a:lnTo>
                  <a:pt x="1704" y="219"/>
                </a:lnTo>
                <a:lnTo>
                  <a:pt x="1813" y="26"/>
                </a:lnTo>
                <a:cubicBezTo>
                  <a:pt x="1820" y="15"/>
                  <a:pt x="1830" y="7"/>
                  <a:pt x="1842" y="3"/>
                </a:cubicBezTo>
                <a:cubicBezTo>
                  <a:pt x="1855" y="0"/>
                  <a:pt x="1868" y="2"/>
                  <a:pt x="1879" y="8"/>
                </a:cubicBezTo>
                <a:lnTo>
                  <a:pt x="13560" y="6752"/>
                </a:lnTo>
                <a:cubicBezTo>
                  <a:pt x="13579" y="6763"/>
                  <a:pt x="13588" y="6785"/>
                  <a:pt x="13583" y="6806"/>
                </a:cubicBezTo>
                <a:cubicBezTo>
                  <a:pt x="13577" y="6827"/>
                  <a:pt x="13558" y="6841"/>
                  <a:pt x="13536" y="6841"/>
                </a:cubicBezTo>
                <a:lnTo>
                  <a:pt x="48" y="68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11" name="Freeform 25"/>
          <p:cNvSpPr>
            <a:spLocks noChangeArrowheads="1"/>
          </p:cNvSpPr>
          <p:nvPr/>
        </p:nvSpPr>
        <p:spPr bwMode="auto">
          <a:xfrm>
            <a:off x="4602163" y="1936750"/>
            <a:ext cx="1493837" cy="1492250"/>
          </a:xfrm>
          <a:custGeom>
            <a:avLst/>
            <a:gdLst>
              <a:gd name="T0" fmla="*/ 11681 w 11681"/>
              <a:gd name="T1" fmla="*/ 11681 h 11681"/>
              <a:gd name="T2" fmla="*/ 4937 w 11681"/>
              <a:gd name="T3" fmla="*/ 0 h 11681"/>
              <a:gd name="T4" fmla="*/ 0 w 11681"/>
              <a:gd name="T5" fmla="*/ 4937 h 11681"/>
              <a:gd name="T6" fmla="*/ 11681 w 11681"/>
              <a:gd name="T7" fmla="*/ 11681 h 11681"/>
              <a:gd name="T8" fmla="*/ 0 60000 65536"/>
              <a:gd name="T9" fmla="*/ 0 60000 65536"/>
              <a:gd name="T10" fmla="*/ 0 60000 65536"/>
              <a:gd name="T11" fmla="*/ 0 60000 65536"/>
              <a:gd name="T12" fmla="*/ 0 w 11681"/>
              <a:gd name="T13" fmla="*/ 0 h 11681"/>
              <a:gd name="T14" fmla="*/ 11681 w 11681"/>
              <a:gd name="T15" fmla="*/ 11681 h 11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1" h="11681">
                <a:moveTo>
                  <a:pt x="11681" y="11681"/>
                </a:moveTo>
                <a:lnTo>
                  <a:pt x="4937" y="0"/>
                </a:lnTo>
                <a:cubicBezTo>
                  <a:pt x="2886" y="1184"/>
                  <a:pt x="1184" y="2886"/>
                  <a:pt x="0" y="4937"/>
                </a:cubicBezTo>
                <a:lnTo>
                  <a:pt x="11681" y="11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12" name="Freeform 26"/>
          <p:cNvSpPr>
            <a:spLocks noEditPoints="1" noChangeArrowheads="1"/>
          </p:cNvSpPr>
          <p:nvPr/>
        </p:nvSpPr>
        <p:spPr bwMode="auto">
          <a:xfrm>
            <a:off x="4595813" y="1930400"/>
            <a:ext cx="1506537" cy="1504950"/>
          </a:xfrm>
          <a:custGeom>
            <a:avLst/>
            <a:gdLst>
              <a:gd name="T0" fmla="*/ 11755 w 11784"/>
              <a:gd name="T1" fmla="*/ 11690 h 11784"/>
              <a:gd name="T2" fmla="*/ 11690 w 11784"/>
              <a:gd name="T3" fmla="*/ 11755 h 11784"/>
              <a:gd name="T4" fmla="*/ 4946 w 11784"/>
              <a:gd name="T5" fmla="*/ 74 h 11784"/>
              <a:gd name="T6" fmla="*/ 5012 w 11784"/>
              <a:gd name="T7" fmla="*/ 91 h 11784"/>
              <a:gd name="T8" fmla="*/ 4820 w 11784"/>
              <a:gd name="T9" fmla="*/ 204 h 11784"/>
              <a:gd name="T10" fmla="*/ 4632 w 11784"/>
              <a:gd name="T11" fmla="*/ 319 h 11784"/>
              <a:gd name="T12" fmla="*/ 4261 w 11784"/>
              <a:gd name="T13" fmla="*/ 558 h 11784"/>
              <a:gd name="T14" fmla="*/ 3899 w 11784"/>
              <a:gd name="T15" fmla="*/ 809 h 11784"/>
              <a:gd name="T16" fmla="*/ 3546 w 11784"/>
              <a:gd name="T17" fmla="*/ 1071 h 11784"/>
              <a:gd name="T18" fmla="*/ 3202 w 11784"/>
              <a:gd name="T19" fmla="*/ 1344 h 11784"/>
              <a:gd name="T20" fmla="*/ 2867 w 11784"/>
              <a:gd name="T21" fmla="*/ 1629 h 11784"/>
              <a:gd name="T22" fmla="*/ 2542 w 11784"/>
              <a:gd name="T23" fmla="*/ 1923 h 11784"/>
              <a:gd name="T24" fmla="*/ 2227 w 11784"/>
              <a:gd name="T25" fmla="*/ 2228 h 11784"/>
              <a:gd name="T26" fmla="*/ 1922 w 11784"/>
              <a:gd name="T27" fmla="*/ 2543 h 11784"/>
              <a:gd name="T28" fmla="*/ 1628 w 11784"/>
              <a:gd name="T29" fmla="*/ 2868 h 11784"/>
              <a:gd name="T30" fmla="*/ 1343 w 11784"/>
              <a:gd name="T31" fmla="*/ 3203 h 11784"/>
              <a:gd name="T32" fmla="*/ 1070 w 11784"/>
              <a:gd name="T33" fmla="*/ 3547 h 11784"/>
              <a:gd name="T34" fmla="*/ 808 w 11784"/>
              <a:gd name="T35" fmla="*/ 3900 h 11784"/>
              <a:gd name="T36" fmla="*/ 557 w 11784"/>
              <a:gd name="T37" fmla="*/ 4262 h 11784"/>
              <a:gd name="T38" fmla="*/ 318 w 11784"/>
              <a:gd name="T39" fmla="*/ 4633 h 11784"/>
              <a:gd name="T40" fmla="*/ 203 w 11784"/>
              <a:gd name="T41" fmla="*/ 4821 h 11784"/>
              <a:gd name="T42" fmla="*/ 91 w 11784"/>
              <a:gd name="T43" fmla="*/ 5012 h 11784"/>
              <a:gd name="T44" fmla="*/ 74 w 11784"/>
              <a:gd name="T45" fmla="*/ 4946 h 11784"/>
              <a:gd name="T46" fmla="*/ 11755 w 11784"/>
              <a:gd name="T47" fmla="*/ 11690 h 11784"/>
              <a:gd name="T48" fmla="*/ 26 w 11784"/>
              <a:gd name="T49" fmla="*/ 5029 h 11784"/>
              <a:gd name="T50" fmla="*/ 4 w 11784"/>
              <a:gd name="T51" fmla="*/ 5000 h 11784"/>
              <a:gd name="T52" fmla="*/ 9 w 11784"/>
              <a:gd name="T53" fmla="*/ 4963 h 11784"/>
              <a:gd name="T54" fmla="*/ 122 w 11784"/>
              <a:gd name="T55" fmla="*/ 4771 h 11784"/>
              <a:gd name="T56" fmla="*/ 238 w 11784"/>
              <a:gd name="T57" fmla="*/ 4581 h 11784"/>
              <a:gd name="T58" fmla="*/ 478 w 11784"/>
              <a:gd name="T59" fmla="*/ 4208 h 11784"/>
              <a:gd name="T60" fmla="*/ 731 w 11784"/>
              <a:gd name="T61" fmla="*/ 3843 h 11784"/>
              <a:gd name="T62" fmla="*/ 995 w 11784"/>
              <a:gd name="T63" fmla="*/ 3487 h 11784"/>
              <a:gd name="T64" fmla="*/ 1270 w 11784"/>
              <a:gd name="T65" fmla="*/ 3141 h 11784"/>
              <a:gd name="T66" fmla="*/ 1556 w 11784"/>
              <a:gd name="T67" fmla="*/ 2804 h 11784"/>
              <a:gd name="T68" fmla="*/ 1853 w 11784"/>
              <a:gd name="T69" fmla="*/ 2477 h 11784"/>
              <a:gd name="T70" fmla="*/ 2160 w 11784"/>
              <a:gd name="T71" fmla="*/ 2159 h 11784"/>
              <a:gd name="T72" fmla="*/ 2478 w 11784"/>
              <a:gd name="T73" fmla="*/ 1852 h 11784"/>
              <a:gd name="T74" fmla="*/ 2805 w 11784"/>
              <a:gd name="T75" fmla="*/ 1555 h 11784"/>
              <a:gd name="T76" fmla="*/ 3142 w 11784"/>
              <a:gd name="T77" fmla="*/ 1269 h 11784"/>
              <a:gd name="T78" fmla="*/ 3489 w 11784"/>
              <a:gd name="T79" fmla="*/ 994 h 11784"/>
              <a:gd name="T80" fmla="*/ 3844 w 11784"/>
              <a:gd name="T81" fmla="*/ 730 h 11784"/>
              <a:gd name="T82" fmla="*/ 4209 w 11784"/>
              <a:gd name="T83" fmla="*/ 478 h 11784"/>
              <a:gd name="T84" fmla="*/ 4582 w 11784"/>
              <a:gd name="T85" fmla="*/ 237 h 11784"/>
              <a:gd name="T86" fmla="*/ 4772 w 11784"/>
              <a:gd name="T87" fmla="*/ 121 h 11784"/>
              <a:gd name="T88" fmla="*/ 4963 w 11784"/>
              <a:gd name="T89" fmla="*/ 9 h 11784"/>
              <a:gd name="T90" fmla="*/ 5000 w 11784"/>
              <a:gd name="T91" fmla="*/ 4 h 11784"/>
              <a:gd name="T92" fmla="*/ 5029 w 11784"/>
              <a:gd name="T93" fmla="*/ 26 h 11784"/>
              <a:gd name="T94" fmla="*/ 11773 w 11784"/>
              <a:gd name="T95" fmla="*/ 11707 h 11784"/>
              <a:gd name="T96" fmla="*/ 11765 w 11784"/>
              <a:gd name="T97" fmla="*/ 11765 h 11784"/>
              <a:gd name="T98" fmla="*/ 11707 w 11784"/>
              <a:gd name="T99" fmla="*/ 11773 h 11784"/>
              <a:gd name="T100" fmla="*/ 26 w 11784"/>
              <a:gd name="T101" fmla="*/ 5029 h 117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784"/>
              <a:gd name="T154" fmla="*/ 0 h 11784"/>
              <a:gd name="T155" fmla="*/ 11784 w 11784"/>
              <a:gd name="T156" fmla="*/ 11784 h 117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784" h="11784">
                <a:moveTo>
                  <a:pt x="11755" y="11690"/>
                </a:moveTo>
                <a:lnTo>
                  <a:pt x="11690" y="11755"/>
                </a:lnTo>
                <a:lnTo>
                  <a:pt x="4946" y="74"/>
                </a:lnTo>
                <a:lnTo>
                  <a:pt x="5012" y="91"/>
                </a:lnTo>
                <a:lnTo>
                  <a:pt x="4820" y="204"/>
                </a:lnTo>
                <a:lnTo>
                  <a:pt x="4632" y="319"/>
                </a:lnTo>
                <a:lnTo>
                  <a:pt x="4261" y="558"/>
                </a:lnTo>
                <a:lnTo>
                  <a:pt x="3899" y="809"/>
                </a:lnTo>
                <a:lnTo>
                  <a:pt x="3546" y="1071"/>
                </a:lnTo>
                <a:lnTo>
                  <a:pt x="3202" y="1344"/>
                </a:lnTo>
                <a:lnTo>
                  <a:pt x="2867" y="1629"/>
                </a:lnTo>
                <a:lnTo>
                  <a:pt x="2542" y="1923"/>
                </a:lnTo>
                <a:lnTo>
                  <a:pt x="2227" y="2228"/>
                </a:lnTo>
                <a:lnTo>
                  <a:pt x="1922" y="2543"/>
                </a:lnTo>
                <a:lnTo>
                  <a:pt x="1628" y="2868"/>
                </a:lnTo>
                <a:lnTo>
                  <a:pt x="1343" y="3203"/>
                </a:lnTo>
                <a:lnTo>
                  <a:pt x="1070" y="3547"/>
                </a:lnTo>
                <a:lnTo>
                  <a:pt x="808" y="3900"/>
                </a:lnTo>
                <a:lnTo>
                  <a:pt x="557" y="4262"/>
                </a:lnTo>
                <a:lnTo>
                  <a:pt x="318" y="4633"/>
                </a:lnTo>
                <a:lnTo>
                  <a:pt x="203" y="4821"/>
                </a:lnTo>
                <a:lnTo>
                  <a:pt x="91" y="5012"/>
                </a:lnTo>
                <a:lnTo>
                  <a:pt x="74" y="4946"/>
                </a:lnTo>
                <a:lnTo>
                  <a:pt x="11755" y="11690"/>
                </a:lnTo>
                <a:close/>
                <a:moveTo>
                  <a:pt x="26" y="5029"/>
                </a:moveTo>
                <a:cubicBezTo>
                  <a:pt x="15" y="5023"/>
                  <a:pt x="7" y="5012"/>
                  <a:pt x="4" y="5000"/>
                </a:cubicBezTo>
                <a:cubicBezTo>
                  <a:pt x="0" y="4987"/>
                  <a:pt x="2" y="4974"/>
                  <a:pt x="9" y="4963"/>
                </a:cubicBezTo>
                <a:lnTo>
                  <a:pt x="122" y="4771"/>
                </a:lnTo>
                <a:lnTo>
                  <a:pt x="238" y="4581"/>
                </a:lnTo>
                <a:lnTo>
                  <a:pt x="478" y="4208"/>
                </a:lnTo>
                <a:lnTo>
                  <a:pt x="731" y="3843"/>
                </a:lnTo>
                <a:lnTo>
                  <a:pt x="995" y="3487"/>
                </a:lnTo>
                <a:lnTo>
                  <a:pt x="1270" y="3141"/>
                </a:lnTo>
                <a:lnTo>
                  <a:pt x="1556" y="2804"/>
                </a:lnTo>
                <a:lnTo>
                  <a:pt x="1853" y="2477"/>
                </a:lnTo>
                <a:lnTo>
                  <a:pt x="2160" y="2159"/>
                </a:lnTo>
                <a:lnTo>
                  <a:pt x="2478" y="1852"/>
                </a:lnTo>
                <a:lnTo>
                  <a:pt x="2805" y="1555"/>
                </a:lnTo>
                <a:lnTo>
                  <a:pt x="3142" y="1269"/>
                </a:lnTo>
                <a:lnTo>
                  <a:pt x="3489" y="994"/>
                </a:lnTo>
                <a:lnTo>
                  <a:pt x="3844" y="730"/>
                </a:lnTo>
                <a:lnTo>
                  <a:pt x="4209" y="478"/>
                </a:lnTo>
                <a:lnTo>
                  <a:pt x="4582" y="237"/>
                </a:lnTo>
                <a:lnTo>
                  <a:pt x="4772" y="121"/>
                </a:lnTo>
                <a:lnTo>
                  <a:pt x="4963" y="9"/>
                </a:lnTo>
                <a:cubicBezTo>
                  <a:pt x="4974" y="2"/>
                  <a:pt x="4987" y="0"/>
                  <a:pt x="5000" y="4"/>
                </a:cubicBezTo>
                <a:cubicBezTo>
                  <a:pt x="5012" y="7"/>
                  <a:pt x="5023" y="15"/>
                  <a:pt x="5029" y="26"/>
                </a:cubicBezTo>
                <a:lnTo>
                  <a:pt x="11773" y="11707"/>
                </a:lnTo>
                <a:cubicBezTo>
                  <a:pt x="11784" y="11726"/>
                  <a:pt x="11781" y="11750"/>
                  <a:pt x="11765" y="11765"/>
                </a:cubicBezTo>
                <a:cubicBezTo>
                  <a:pt x="11750" y="11781"/>
                  <a:pt x="11726" y="11784"/>
                  <a:pt x="11707" y="11773"/>
                </a:cubicBezTo>
                <a:lnTo>
                  <a:pt x="26" y="50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13" name="Freeform 27"/>
          <p:cNvSpPr>
            <a:spLocks noChangeArrowheads="1"/>
          </p:cNvSpPr>
          <p:nvPr/>
        </p:nvSpPr>
        <p:spPr bwMode="auto">
          <a:xfrm>
            <a:off x="5233988" y="1704975"/>
            <a:ext cx="862012" cy="1724025"/>
          </a:xfrm>
          <a:custGeom>
            <a:avLst/>
            <a:gdLst>
              <a:gd name="T0" fmla="*/ 6744 w 6744"/>
              <a:gd name="T1" fmla="*/ 13488 h 13488"/>
              <a:gd name="T2" fmla="*/ 6744 w 6744"/>
              <a:gd name="T3" fmla="*/ 0 h 13488"/>
              <a:gd name="T4" fmla="*/ 0 w 6744"/>
              <a:gd name="T5" fmla="*/ 1807 h 13488"/>
              <a:gd name="T6" fmla="*/ 6744 w 6744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4"/>
              <a:gd name="T13" fmla="*/ 0 h 13488"/>
              <a:gd name="T14" fmla="*/ 6744 w 6744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4" h="13488">
                <a:moveTo>
                  <a:pt x="6744" y="13488"/>
                </a:moveTo>
                <a:lnTo>
                  <a:pt x="6744" y="0"/>
                </a:lnTo>
                <a:cubicBezTo>
                  <a:pt x="4377" y="0"/>
                  <a:pt x="2051" y="623"/>
                  <a:pt x="0" y="1807"/>
                </a:cubicBezTo>
                <a:lnTo>
                  <a:pt x="6744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4114" name="Freeform 28"/>
          <p:cNvSpPr>
            <a:spLocks noEditPoints="1" noChangeArrowheads="1"/>
          </p:cNvSpPr>
          <p:nvPr/>
        </p:nvSpPr>
        <p:spPr bwMode="auto">
          <a:xfrm>
            <a:off x="5227638" y="1698625"/>
            <a:ext cx="874712" cy="1736725"/>
          </a:xfrm>
          <a:custGeom>
            <a:avLst/>
            <a:gdLst>
              <a:gd name="T0" fmla="*/ 6745 w 6841"/>
              <a:gd name="T1" fmla="*/ 13536 h 13588"/>
              <a:gd name="T2" fmla="*/ 6794 w 6841"/>
              <a:gd name="T3" fmla="*/ 96 h 13588"/>
              <a:gd name="T4" fmla="*/ 6351 w 6841"/>
              <a:gd name="T5" fmla="*/ 103 h 13588"/>
              <a:gd name="T6" fmla="*/ 5911 w 6841"/>
              <a:gd name="T7" fmla="*/ 125 h 13588"/>
              <a:gd name="T8" fmla="*/ 5472 w 6841"/>
              <a:gd name="T9" fmla="*/ 161 h 13588"/>
              <a:gd name="T10" fmla="*/ 5035 w 6841"/>
              <a:gd name="T11" fmla="*/ 212 h 13588"/>
              <a:gd name="T12" fmla="*/ 4601 w 6841"/>
              <a:gd name="T13" fmla="*/ 276 h 13588"/>
              <a:gd name="T14" fmla="*/ 4169 w 6841"/>
              <a:gd name="T15" fmla="*/ 355 h 13588"/>
              <a:gd name="T16" fmla="*/ 3740 w 6841"/>
              <a:gd name="T17" fmla="*/ 447 h 13588"/>
              <a:gd name="T18" fmla="*/ 3314 w 6841"/>
              <a:gd name="T19" fmla="*/ 554 h 13588"/>
              <a:gd name="T20" fmla="*/ 2893 w 6841"/>
              <a:gd name="T21" fmla="*/ 674 h 13588"/>
              <a:gd name="T22" fmla="*/ 2475 w 6841"/>
              <a:gd name="T23" fmla="*/ 809 h 13588"/>
              <a:gd name="T24" fmla="*/ 2062 w 6841"/>
              <a:gd name="T25" fmla="*/ 956 h 13588"/>
              <a:gd name="T26" fmla="*/ 1653 w 6841"/>
              <a:gd name="T27" fmla="*/ 1117 h 13588"/>
              <a:gd name="T28" fmla="*/ 1250 w 6841"/>
              <a:gd name="T29" fmla="*/ 1292 h 13588"/>
              <a:gd name="T30" fmla="*/ 852 w 6841"/>
              <a:gd name="T31" fmla="*/ 1481 h 13588"/>
              <a:gd name="T32" fmla="*/ 459 w 6841"/>
              <a:gd name="T33" fmla="*/ 1682 h 13588"/>
              <a:gd name="T34" fmla="*/ 73 w 6841"/>
              <a:gd name="T35" fmla="*/ 1897 h 13588"/>
              <a:gd name="T36" fmla="*/ 6835 w 6841"/>
              <a:gd name="T37" fmla="*/ 13512 h 13588"/>
              <a:gd name="T38" fmla="*/ 3 w 6841"/>
              <a:gd name="T39" fmla="*/ 1842 h 13588"/>
              <a:gd name="T40" fmla="*/ 219 w 6841"/>
              <a:gd name="T41" fmla="*/ 1703 h 13588"/>
              <a:gd name="T42" fmla="*/ 612 w 6841"/>
              <a:gd name="T43" fmla="*/ 1494 h 13588"/>
              <a:gd name="T44" fmla="*/ 1010 w 6841"/>
              <a:gd name="T45" fmla="*/ 1298 h 13588"/>
              <a:gd name="T46" fmla="*/ 1413 w 6841"/>
              <a:gd name="T47" fmla="*/ 1115 h 13588"/>
              <a:gd name="T48" fmla="*/ 1823 w 6841"/>
              <a:gd name="T49" fmla="*/ 946 h 13588"/>
              <a:gd name="T50" fmla="*/ 2236 w 6841"/>
              <a:gd name="T51" fmla="*/ 790 h 13588"/>
              <a:gd name="T52" fmla="*/ 2655 w 6841"/>
              <a:gd name="T53" fmla="*/ 648 h 13588"/>
              <a:gd name="T54" fmla="*/ 3078 w 6841"/>
              <a:gd name="T55" fmla="*/ 520 h 13588"/>
              <a:gd name="T56" fmla="*/ 3504 w 6841"/>
              <a:gd name="T57" fmla="*/ 406 h 13588"/>
              <a:gd name="T58" fmla="*/ 3935 w 6841"/>
              <a:gd name="T59" fmla="*/ 305 h 13588"/>
              <a:gd name="T60" fmla="*/ 4368 w 6841"/>
              <a:gd name="T61" fmla="*/ 219 h 13588"/>
              <a:gd name="T62" fmla="*/ 4804 w 6841"/>
              <a:gd name="T63" fmla="*/ 147 h 13588"/>
              <a:gd name="T64" fmla="*/ 5243 w 6841"/>
              <a:gd name="T65" fmla="*/ 89 h 13588"/>
              <a:gd name="T66" fmla="*/ 5684 w 6841"/>
              <a:gd name="T67" fmla="*/ 46 h 13588"/>
              <a:gd name="T68" fmla="*/ 6127 w 6841"/>
              <a:gd name="T69" fmla="*/ 17 h 13588"/>
              <a:gd name="T70" fmla="*/ 6571 w 6841"/>
              <a:gd name="T71" fmla="*/ 2 h 13588"/>
              <a:gd name="T72" fmla="*/ 6827 w 6841"/>
              <a:gd name="T73" fmla="*/ 14 h 13588"/>
              <a:gd name="T74" fmla="*/ 6841 w 6841"/>
              <a:gd name="T75" fmla="*/ 13536 h 13588"/>
              <a:gd name="T76" fmla="*/ 6752 w 6841"/>
              <a:gd name="T77" fmla="*/ 13560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1"/>
              <a:gd name="T118" fmla="*/ 0 h 13588"/>
              <a:gd name="T119" fmla="*/ 6841 w 6841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1" h="13588">
                <a:moveTo>
                  <a:pt x="6835" y="13512"/>
                </a:moveTo>
                <a:lnTo>
                  <a:pt x="6745" y="13536"/>
                </a:lnTo>
                <a:lnTo>
                  <a:pt x="6745" y="48"/>
                </a:lnTo>
                <a:lnTo>
                  <a:pt x="6794" y="96"/>
                </a:lnTo>
                <a:lnTo>
                  <a:pt x="6572" y="98"/>
                </a:lnTo>
                <a:lnTo>
                  <a:pt x="6351" y="103"/>
                </a:lnTo>
                <a:lnTo>
                  <a:pt x="6131" y="112"/>
                </a:lnTo>
                <a:lnTo>
                  <a:pt x="5911" y="125"/>
                </a:lnTo>
                <a:lnTo>
                  <a:pt x="5691" y="141"/>
                </a:lnTo>
                <a:lnTo>
                  <a:pt x="5472" y="161"/>
                </a:lnTo>
                <a:lnTo>
                  <a:pt x="5253" y="185"/>
                </a:lnTo>
                <a:lnTo>
                  <a:pt x="5035" y="212"/>
                </a:lnTo>
                <a:lnTo>
                  <a:pt x="4818" y="242"/>
                </a:lnTo>
                <a:lnTo>
                  <a:pt x="4601" y="276"/>
                </a:lnTo>
                <a:lnTo>
                  <a:pt x="4384" y="314"/>
                </a:lnTo>
                <a:lnTo>
                  <a:pt x="4169" y="355"/>
                </a:lnTo>
                <a:lnTo>
                  <a:pt x="3954" y="399"/>
                </a:lnTo>
                <a:lnTo>
                  <a:pt x="3740" y="447"/>
                </a:lnTo>
                <a:lnTo>
                  <a:pt x="3527" y="499"/>
                </a:lnTo>
                <a:lnTo>
                  <a:pt x="3314" y="554"/>
                </a:lnTo>
                <a:lnTo>
                  <a:pt x="3103" y="612"/>
                </a:lnTo>
                <a:lnTo>
                  <a:pt x="2893" y="674"/>
                </a:lnTo>
                <a:lnTo>
                  <a:pt x="2684" y="740"/>
                </a:lnTo>
                <a:lnTo>
                  <a:pt x="2475" y="809"/>
                </a:lnTo>
                <a:lnTo>
                  <a:pt x="2268" y="881"/>
                </a:lnTo>
                <a:lnTo>
                  <a:pt x="2062" y="956"/>
                </a:lnTo>
                <a:lnTo>
                  <a:pt x="1857" y="1035"/>
                </a:lnTo>
                <a:lnTo>
                  <a:pt x="1653" y="1117"/>
                </a:lnTo>
                <a:lnTo>
                  <a:pt x="1451" y="1203"/>
                </a:lnTo>
                <a:lnTo>
                  <a:pt x="1250" y="1292"/>
                </a:lnTo>
                <a:lnTo>
                  <a:pt x="1050" y="1385"/>
                </a:lnTo>
                <a:lnTo>
                  <a:pt x="852" y="1481"/>
                </a:lnTo>
                <a:lnTo>
                  <a:pt x="655" y="1580"/>
                </a:lnTo>
                <a:lnTo>
                  <a:pt x="459" y="1682"/>
                </a:lnTo>
                <a:lnTo>
                  <a:pt x="265" y="1788"/>
                </a:lnTo>
                <a:lnTo>
                  <a:pt x="73" y="1897"/>
                </a:lnTo>
                <a:lnTo>
                  <a:pt x="91" y="1831"/>
                </a:lnTo>
                <a:lnTo>
                  <a:pt x="6835" y="13512"/>
                </a:lnTo>
                <a:close/>
                <a:moveTo>
                  <a:pt x="8" y="1879"/>
                </a:moveTo>
                <a:cubicBezTo>
                  <a:pt x="2" y="1868"/>
                  <a:pt x="0" y="1855"/>
                  <a:pt x="3" y="1842"/>
                </a:cubicBezTo>
                <a:cubicBezTo>
                  <a:pt x="7" y="1830"/>
                  <a:pt x="15" y="1820"/>
                  <a:pt x="26" y="1813"/>
                </a:cubicBezTo>
                <a:lnTo>
                  <a:pt x="219" y="1703"/>
                </a:lnTo>
                <a:lnTo>
                  <a:pt x="415" y="1597"/>
                </a:lnTo>
                <a:lnTo>
                  <a:pt x="612" y="1494"/>
                </a:lnTo>
                <a:lnTo>
                  <a:pt x="810" y="1394"/>
                </a:lnTo>
                <a:lnTo>
                  <a:pt x="1010" y="1298"/>
                </a:lnTo>
                <a:lnTo>
                  <a:pt x="1211" y="1205"/>
                </a:lnTo>
                <a:lnTo>
                  <a:pt x="1413" y="1115"/>
                </a:lnTo>
                <a:lnTo>
                  <a:pt x="1618" y="1028"/>
                </a:lnTo>
                <a:lnTo>
                  <a:pt x="1823" y="946"/>
                </a:lnTo>
                <a:lnTo>
                  <a:pt x="2029" y="866"/>
                </a:lnTo>
                <a:lnTo>
                  <a:pt x="2236" y="790"/>
                </a:lnTo>
                <a:lnTo>
                  <a:pt x="2445" y="717"/>
                </a:lnTo>
                <a:lnTo>
                  <a:pt x="2655" y="648"/>
                </a:lnTo>
                <a:lnTo>
                  <a:pt x="2866" y="582"/>
                </a:lnTo>
                <a:lnTo>
                  <a:pt x="3078" y="520"/>
                </a:lnTo>
                <a:lnTo>
                  <a:pt x="3290" y="461"/>
                </a:lnTo>
                <a:lnTo>
                  <a:pt x="3504" y="406"/>
                </a:lnTo>
                <a:lnTo>
                  <a:pt x="3719" y="354"/>
                </a:lnTo>
                <a:lnTo>
                  <a:pt x="3935" y="305"/>
                </a:lnTo>
                <a:lnTo>
                  <a:pt x="4151" y="260"/>
                </a:lnTo>
                <a:lnTo>
                  <a:pt x="4368" y="219"/>
                </a:lnTo>
                <a:lnTo>
                  <a:pt x="4586" y="181"/>
                </a:lnTo>
                <a:lnTo>
                  <a:pt x="4804" y="147"/>
                </a:lnTo>
                <a:lnTo>
                  <a:pt x="5024" y="116"/>
                </a:lnTo>
                <a:lnTo>
                  <a:pt x="5243" y="89"/>
                </a:lnTo>
                <a:lnTo>
                  <a:pt x="5463" y="66"/>
                </a:lnTo>
                <a:lnTo>
                  <a:pt x="5684" y="46"/>
                </a:lnTo>
                <a:lnTo>
                  <a:pt x="5905" y="29"/>
                </a:lnTo>
                <a:lnTo>
                  <a:pt x="6127" y="17"/>
                </a:lnTo>
                <a:lnTo>
                  <a:pt x="6349" y="7"/>
                </a:lnTo>
                <a:lnTo>
                  <a:pt x="6571" y="2"/>
                </a:lnTo>
                <a:lnTo>
                  <a:pt x="6793" y="0"/>
                </a:lnTo>
                <a:cubicBezTo>
                  <a:pt x="6806" y="0"/>
                  <a:pt x="6818" y="5"/>
                  <a:pt x="6827" y="14"/>
                </a:cubicBezTo>
                <a:cubicBezTo>
                  <a:pt x="6836" y="23"/>
                  <a:pt x="6841" y="35"/>
                  <a:pt x="6841" y="48"/>
                </a:cubicBezTo>
                <a:lnTo>
                  <a:pt x="6841" y="13536"/>
                </a:lnTo>
                <a:cubicBezTo>
                  <a:pt x="6841" y="13558"/>
                  <a:pt x="6827" y="13577"/>
                  <a:pt x="6806" y="13583"/>
                </a:cubicBezTo>
                <a:cubicBezTo>
                  <a:pt x="6785" y="13588"/>
                  <a:pt x="6763" y="13579"/>
                  <a:pt x="6752" y="13560"/>
                </a:cubicBezTo>
                <a:lnTo>
                  <a:pt x="8" y="1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grpSp>
        <p:nvGrpSpPr>
          <p:cNvPr id="4115" name="组合 36"/>
          <p:cNvGrpSpPr/>
          <p:nvPr/>
        </p:nvGrpSpPr>
        <p:grpSpPr bwMode="auto">
          <a:xfrm>
            <a:off x="3395663" y="5160963"/>
            <a:ext cx="792162" cy="812800"/>
            <a:chOff x="0" y="0"/>
            <a:chExt cx="1716088" cy="1760538"/>
          </a:xfrm>
        </p:grpSpPr>
        <p:sp>
          <p:nvSpPr>
            <p:cNvPr id="4116" name="Freeform 60"/>
            <p:cNvSpPr>
              <a:spLocks noChangeArrowheads="1"/>
            </p:cNvSpPr>
            <p:nvPr/>
          </p:nvSpPr>
          <p:spPr bwMode="auto">
            <a:xfrm>
              <a:off x="0" y="381000"/>
              <a:ext cx="1284288" cy="1379538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7"/>
                <a:gd name="T82" fmla="*/ 0 h 470"/>
                <a:gd name="T83" fmla="*/ 437 w 437"/>
                <a:gd name="T84" fmla="*/ 470 h 47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4117" name="Freeform 61"/>
            <p:cNvSpPr>
              <a:spLocks noEditPoints="1" noChangeArrowheads="1"/>
            </p:cNvSpPr>
            <p:nvPr/>
          </p:nvSpPr>
          <p:spPr bwMode="auto">
            <a:xfrm>
              <a:off x="866775" y="0"/>
              <a:ext cx="849313" cy="739775"/>
            </a:xfrm>
            <a:custGeom>
              <a:avLst/>
              <a:gdLst>
                <a:gd name="T0" fmla="*/ 143 w 289"/>
                <a:gd name="T1" fmla="*/ 1 h 252"/>
                <a:gd name="T2" fmla="*/ 0 w 289"/>
                <a:gd name="T3" fmla="*/ 111 h 252"/>
                <a:gd name="T4" fmla="*/ 73 w 289"/>
                <a:gd name="T5" fmla="*/ 203 h 252"/>
                <a:gd name="T6" fmla="*/ 47 w 289"/>
                <a:gd name="T7" fmla="*/ 252 h 252"/>
                <a:gd name="T8" fmla="*/ 121 w 289"/>
                <a:gd name="T9" fmla="*/ 216 h 252"/>
                <a:gd name="T10" fmla="*/ 146 w 289"/>
                <a:gd name="T11" fmla="*/ 217 h 252"/>
                <a:gd name="T12" fmla="*/ 288 w 289"/>
                <a:gd name="T13" fmla="*/ 107 h 252"/>
                <a:gd name="T14" fmla="*/ 143 w 289"/>
                <a:gd name="T15" fmla="*/ 1 h 252"/>
                <a:gd name="T16" fmla="*/ 73 w 289"/>
                <a:gd name="T17" fmla="*/ 131 h 252"/>
                <a:gd name="T18" fmla="*/ 55 w 289"/>
                <a:gd name="T19" fmla="*/ 113 h 252"/>
                <a:gd name="T20" fmla="*/ 73 w 289"/>
                <a:gd name="T21" fmla="*/ 95 h 252"/>
                <a:gd name="T22" fmla="*/ 91 w 289"/>
                <a:gd name="T23" fmla="*/ 113 h 252"/>
                <a:gd name="T24" fmla="*/ 73 w 289"/>
                <a:gd name="T25" fmla="*/ 131 h 252"/>
                <a:gd name="T26" fmla="*/ 144 w 289"/>
                <a:gd name="T27" fmla="*/ 131 h 252"/>
                <a:gd name="T28" fmla="*/ 126 w 289"/>
                <a:gd name="T29" fmla="*/ 113 h 252"/>
                <a:gd name="T30" fmla="*/ 144 w 289"/>
                <a:gd name="T31" fmla="*/ 95 h 252"/>
                <a:gd name="T32" fmla="*/ 162 w 289"/>
                <a:gd name="T33" fmla="*/ 113 h 252"/>
                <a:gd name="T34" fmla="*/ 144 w 289"/>
                <a:gd name="T35" fmla="*/ 131 h 252"/>
                <a:gd name="T36" fmla="*/ 216 w 289"/>
                <a:gd name="T37" fmla="*/ 131 h 252"/>
                <a:gd name="T38" fmla="*/ 198 w 289"/>
                <a:gd name="T39" fmla="*/ 113 h 252"/>
                <a:gd name="T40" fmla="*/ 216 w 289"/>
                <a:gd name="T41" fmla="*/ 95 h 252"/>
                <a:gd name="T42" fmla="*/ 233 w 289"/>
                <a:gd name="T43" fmla="*/ 113 h 252"/>
                <a:gd name="T44" fmla="*/ 216 w 289"/>
                <a:gd name="T45" fmla="*/ 131 h 2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9"/>
                <a:gd name="T70" fmla="*/ 0 h 252"/>
                <a:gd name="T71" fmla="*/ 289 w 289"/>
                <a:gd name="T72" fmla="*/ 252 h 25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9" h="252">
                  <a:moveTo>
                    <a:pt x="143" y="1"/>
                  </a:moveTo>
                  <a:cubicBezTo>
                    <a:pt x="63" y="2"/>
                    <a:pt x="0" y="51"/>
                    <a:pt x="0" y="111"/>
                  </a:cubicBezTo>
                  <a:cubicBezTo>
                    <a:pt x="1" y="151"/>
                    <a:pt x="30" y="185"/>
                    <a:pt x="73" y="203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9" y="217"/>
                    <a:pt x="137" y="218"/>
                    <a:pt x="146" y="217"/>
                  </a:cubicBezTo>
                  <a:cubicBezTo>
                    <a:pt x="225" y="216"/>
                    <a:pt x="289" y="167"/>
                    <a:pt x="288" y="107"/>
                  </a:cubicBezTo>
                  <a:cubicBezTo>
                    <a:pt x="287" y="47"/>
                    <a:pt x="222" y="0"/>
                    <a:pt x="143" y="1"/>
                  </a:cubicBezTo>
                  <a:close/>
                  <a:moveTo>
                    <a:pt x="73" y="131"/>
                  </a:moveTo>
                  <a:cubicBezTo>
                    <a:pt x="63" y="131"/>
                    <a:pt x="55" y="123"/>
                    <a:pt x="55" y="113"/>
                  </a:cubicBezTo>
                  <a:cubicBezTo>
                    <a:pt x="55" y="103"/>
                    <a:pt x="63" y="95"/>
                    <a:pt x="73" y="95"/>
                  </a:cubicBezTo>
                  <a:cubicBezTo>
                    <a:pt x="83" y="95"/>
                    <a:pt x="91" y="103"/>
                    <a:pt x="91" y="113"/>
                  </a:cubicBezTo>
                  <a:cubicBezTo>
                    <a:pt x="91" y="123"/>
                    <a:pt x="83" y="131"/>
                    <a:pt x="73" y="131"/>
                  </a:cubicBezTo>
                  <a:close/>
                  <a:moveTo>
                    <a:pt x="144" y="131"/>
                  </a:moveTo>
                  <a:cubicBezTo>
                    <a:pt x="134" y="131"/>
                    <a:pt x="126" y="123"/>
                    <a:pt x="126" y="113"/>
                  </a:cubicBezTo>
                  <a:cubicBezTo>
                    <a:pt x="126" y="103"/>
                    <a:pt x="134" y="95"/>
                    <a:pt x="144" y="95"/>
                  </a:cubicBezTo>
                  <a:cubicBezTo>
                    <a:pt x="154" y="95"/>
                    <a:pt x="162" y="103"/>
                    <a:pt x="162" y="113"/>
                  </a:cubicBezTo>
                  <a:cubicBezTo>
                    <a:pt x="162" y="123"/>
                    <a:pt x="154" y="131"/>
                    <a:pt x="144" y="131"/>
                  </a:cubicBezTo>
                  <a:close/>
                  <a:moveTo>
                    <a:pt x="216" y="131"/>
                  </a:moveTo>
                  <a:cubicBezTo>
                    <a:pt x="206" y="131"/>
                    <a:pt x="198" y="123"/>
                    <a:pt x="198" y="113"/>
                  </a:cubicBezTo>
                  <a:cubicBezTo>
                    <a:pt x="198" y="103"/>
                    <a:pt x="206" y="95"/>
                    <a:pt x="216" y="95"/>
                  </a:cubicBezTo>
                  <a:cubicBezTo>
                    <a:pt x="225" y="95"/>
                    <a:pt x="233" y="103"/>
                    <a:pt x="233" y="113"/>
                  </a:cubicBezTo>
                  <a:cubicBezTo>
                    <a:pt x="233" y="123"/>
                    <a:pt x="225" y="131"/>
                    <a:pt x="216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第一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    </a:t>
            </a:r>
            <a:r>
              <a:rPr lang="zh-CN" altLang="en-US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免费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入住五星级酒店？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1887538" y="1124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3414713"/>
            <a:ext cx="12192000" cy="3429000"/>
          </a:xfrm>
          <a:prstGeom prst="rect">
            <a:avLst/>
          </a:pr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147" name="Freeform 6"/>
          <p:cNvSpPr>
            <a:spLocks noEditPoints="1" noChangeArrowheads="1"/>
          </p:cNvSpPr>
          <p:nvPr/>
        </p:nvSpPr>
        <p:spPr bwMode="auto">
          <a:xfrm>
            <a:off x="4373563" y="3429000"/>
            <a:ext cx="3444875" cy="1730375"/>
          </a:xfrm>
          <a:custGeom>
            <a:avLst/>
            <a:gdLst>
              <a:gd name="T0" fmla="*/ 48 w 13537"/>
              <a:gd name="T1" fmla="*/ 24 h 6793"/>
              <a:gd name="T2" fmla="*/ 68 w 13537"/>
              <a:gd name="T3" fmla="*/ 542 h 6793"/>
              <a:gd name="T4" fmla="*/ 126 w 13537"/>
              <a:gd name="T5" fmla="*/ 1048 h 6793"/>
              <a:gd name="T6" fmla="*/ 260 w 13537"/>
              <a:gd name="T7" fmla="*/ 1705 h 6793"/>
              <a:gd name="T8" fmla="*/ 577 w 13537"/>
              <a:gd name="T9" fmla="*/ 2641 h 6793"/>
              <a:gd name="T10" fmla="*/ 1022 w 13537"/>
              <a:gd name="T11" fmla="*/ 3510 h 6793"/>
              <a:gd name="T12" fmla="*/ 1583 w 13537"/>
              <a:gd name="T13" fmla="*/ 4300 h 6793"/>
              <a:gd name="T14" fmla="*/ 2250 w 13537"/>
              <a:gd name="T15" fmla="*/ 5000 h 6793"/>
              <a:gd name="T16" fmla="*/ 3012 w 13537"/>
              <a:gd name="T17" fmla="*/ 5598 h 6793"/>
              <a:gd name="T18" fmla="*/ 3855 w 13537"/>
              <a:gd name="T19" fmla="*/ 6083 h 6793"/>
              <a:gd name="T20" fmla="*/ 4771 w 13537"/>
              <a:gd name="T21" fmla="*/ 6443 h 6793"/>
              <a:gd name="T22" fmla="*/ 5579 w 13537"/>
              <a:gd name="T23" fmla="*/ 6640 h 6793"/>
              <a:gd name="T24" fmla="*/ 6082 w 13537"/>
              <a:gd name="T25" fmla="*/ 6710 h 6793"/>
              <a:gd name="T26" fmla="*/ 6595 w 13537"/>
              <a:gd name="T27" fmla="*/ 6743 h 6793"/>
              <a:gd name="T28" fmla="*/ 7115 w 13537"/>
              <a:gd name="T29" fmla="*/ 6736 h 6793"/>
              <a:gd name="T30" fmla="*/ 7625 w 13537"/>
              <a:gd name="T31" fmla="*/ 6691 h 6793"/>
              <a:gd name="T32" fmla="*/ 8123 w 13537"/>
              <a:gd name="T33" fmla="*/ 6608 h 6793"/>
              <a:gd name="T34" fmla="*/ 9080 w 13537"/>
              <a:gd name="T35" fmla="*/ 6337 h 6793"/>
              <a:gd name="T36" fmla="*/ 9973 w 13537"/>
              <a:gd name="T37" fmla="*/ 5934 h 6793"/>
              <a:gd name="T38" fmla="*/ 10790 w 13537"/>
              <a:gd name="T39" fmla="*/ 5410 h 6793"/>
              <a:gd name="T40" fmla="*/ 11521 w 13537"/>
              <a:gd name="T41" fmla="*/ 4776 h 6793"/>
              <a:gd name="T42" fmla="*/ 12154 w 13537"/>
              <a:gd name="T43" fmla="*/ 4045 h 6793"/>
              <a:gd name="T44" fmla="*/ 12678 w 13537"/>
              <a:gd name="T45" fmla="*/ 3227 h 6793"/>
              <a:gd name="T46" fmla="*/ 13081 w 13537"/>
              <a:gd name="T47" fmla="*/ 2335 h 6793"/>
              <a:gd name="T48" fmla="*/ 13353 w 13537"/>
              <a:gd name="T49" fmla="*/ 1378 h 6793"/>
              <a:gd name="T50" fmla="*/ 13435 w 13537"/>
              <a:gd name="T51" fmla="*/ 880 h 6793"/>
              <a:gd name="T52" fmla="*/ 13480 w 13537"/>
              <a:gd name="T53" fmla="*/ 370 h 6793"/>
              <a:gd name="T54" fmla="*/ 13513 w 13537"/>
              <a:gd name="T55" fmla="*/ 48 h 6793"/>
              <a:gd name="T56" fmla="*/ 13530 w 13537"/>
              <a:gd name="T57" fmla="*/ 8 h 6793"/>
              <a:gd name="T58" fmla="*/ 13528 w 13537"/>
              <a:gd name="T59" fmla="*/ 373 h 6793"/>
              <a:gd name="T60" fmla="*/ 13482 w 13537"/>
              <a:gd name="T61" fmla="*/ 887 h 6793"/>
              <a:gd name="T62" fmla="*/ 13399 w 13537"/>
              <a:gd name="T63" fmla="*/ 1389 h 6793"/>
              <a:gd name="T64" fmla="*/ 13126 w 13537"/>
              <a:gd name="T65" fmla="*/ 2352 h 6793"/>
              <a:gd name="T66" fmla="*/ 12720 w 13537"/>
              <a:gd name="T67" fmla="*/ 3251 h 6793"/>
              <a:gd name="T68" fmla="*/ 12192 w 13537"/>
              <a:gd name="T69" fmla="*/ 4075 h 6793"/>
              <a:gd name="T70" fmla="*/ 11554 w 13537"/>
              <a:gd name="T71" fmla="*/ 4811 h 6793"/>
              <a:gd name="T72" fmla="*/ 10818 w 13537"/>
              <a:gd name="T73" fmla="*/ 5449 h 6793"/>
              <a:gd name="T74" fmla="*/ 9994 w 13537"/>
              <a:gd name="T75" fmla="*/ 5976 h 6793"/>
              <a:gd name="T76" fmla="*/ 9095 w 13537"/>
              <a:gd name="T77" fmla="*/ 6382 h 6793"/>
              <a:gd name="T78" fmla="*/ 8132 w 13537"/>
              <a:gd name="T79" fmla="*/ 6656 h 6793"/>
              <a:gd name="T80" fmla="*/ 7630 w 13537"/>
              <a:gd name="T81" fmla="*/ 6739 h 6793"/>
              <a:gd name="T82" fmla="*/ 7116 w 13537"/>
              <a:gd name="T83" fmla="*/ 6784 h 6793"/>
              <a:gd name="T84" fmla="*/ 6594 w 13537"/>
              <a:gd name="T85" fmla="*/ 6791 h 6793"/>
              <a:gd name="T86" fmla="*/ 6076 w 13537"/>
              <a:gd name="T87" fmla="*/ 6758 h 6793"/>
              <a:gd name="T88" fmla="*/ 5570 w 13537"/>
              <a:gd name="T89" fmla="*/ 6687 h 6793"/>
              <a:gd name="T90" fmla="*/ 4755 w 13537"/>
              <a:gd name="T91" fmla="*/ 6488 h 6793"/>
              <a:gd name="T92" fmla="*/ 3834 w 13537"/>
              <a:gd name="T93" fmla="*/ 6125 h 6793"/>
              <a:gd name="T94" fmla="*/ 2984 w 13537"/>
              <a:gd name="T95" fmla="*/ 5637 h 6793"/>
              <a:gd name="T96" fmla="*/ 2217 w 13537"/>
              <a:gd name="T97" fmla="*/ 5034 h 6793"/>
              <a:gd name="T98" fmla="*/ 1545 w 13537"/>
              <a:gd name="T99" fmla="*/ 4330 h 6793"/>
              <a:gd name="T100" fmla="*/ 980 w 13537"/>
              <a:gd name="T101" fmla="*/ 3534 h 6793"/>
              <a:gd name="T102" fmla="*/ 532 w 13537"/>
              <a:gd name="T103" fmla="*/ 2659 h 6793"/>
              <a:gd name="T104" fmla="*/ 213 w 13537"/>
              <a:gd name="T105" fmla="*/ 1715 h 6793"/>
              <a:gd name="T106" fmla="*/ 78 w 13537"/>
              <a:gd name="T107" fmla="*/ 1055 h 6793"/>
              <a:gd name="T108" fmla="*/ 20 w 13537"/>
              <a:gd name="T109" fmla="*/ 545 h 6793"/>
              <a:gd name="T110" fmla="*/ 0 w 13537"/>
              <a:gd name="T111" fmla="*/ 25 h 6793"/>
              <a:gd name="T112" fmla="*/ 6768 w 13537"/>
              <a:gd name="T113" fmla="*/ 0 h 67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37"/>
              <a:gd name="T172" fmla="*/ 0 h 6793"/>
              <a:gd name="T173" fmla="*/ 13537 w 13537"/>
              <a:gd name="T174" fmla="*/ 6793 h 679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37" h="6793">
                <a:moveTo>
                  <a:pt x="6768" y="48"/>
                </a:moveTo>
                <a:lnTo>
                  <a:pt x="24" y="48"/>
                </a:lnTo>
                <a:lnTo>
                  <a:pt x="48" y="24"/>
                </a:lnTo>
                <a:lnTo>
                  <a:pt x="50" y="198"/>
                </a:lnTo>
                <a:lnTo>
                  <a:pt x="57" y="371"/>
                </a:lnTo>
                <a:lnTo>
                  <a:pt x="68" y="542"/>
                </a:lnTo>
                <a:lnTo>
                  <a:pt x="83" y="712"/>
                </a:lnTo>
                <a:lnTo>
                  <a:pt x="102" y="881"/>
                </a:lnTo>
                <a:lnTo>
                  <a:pt x="126" y="1048"/>
                </a:lnTo>
                <a:lnTo>
                  <a:pt x="153" y="1215"/>
                </a:lnTo>
                <a:lnTo>
                  <a:pt x="185" y="1379"/>
                </a:lnTo>
                <a:lnTo>
                  <a:pt x="260" y="1705"/>
                </a:lnTo>
                <a:lnTo>
                  <a:pt x="351" y="2024"/>
                </a:lnTo>
                <a:lnTo>
                  <a:pt x="456" y="2336"/>
                </a:lnTo>
                <a:lnTo>
                  <a:pt x="577" y="2641"/>
                </a:lnTo>
                <a:lnTo>
                  <a:pt x="711" y="2939"/>
                </a:lnTo>
                <a:lnTo>
                  <a:pt x="860" y="3229"/>
                </a:lnTo>
                <a:lnTo>
                  <a:pt x="1022" y="3510"/>
                </a:lnTo>
                <a:lnTo>
                  <a:pt x="1196" y="3783"/>
                </a:lnTo>
                <a:lnTo>
                  <a:pt x="1384" y="4046"/>
                </a:lnTo>
                <a:lnTo>
                  <a:pt x="1583" y="4300"/>
                </a:lnTo>
                <a:lnTo>
                  <a:pt x="1794" y="4544"/>
                </a:lnTo>
                <a:lnTo>
                  <a:pt x="2017" y="4777"/>
                </a:lnTo>
                <a:lnTo>
                  <a:pt x="2250" y="5000"/>
                </a:lnTo>
                <a:lnTo>
                  <a:pt x="2494" y="5211"/>
                </a:lnTo>
                <a:lnTo>
                  <a:pt x="2748" y="5410"/>
                </a:lnTo>
                <a:lnTo>
                  <a:pt x="3012" y="5598"/>
                </a:lnTo>
                <a:lnTo>
                  <a:pt x="3284" y="5772"/>
                </a:lnTo>
                <a:lnTo>
                  <a:pt x="3566" y="5934"/>
                </a:lnTo>
                <a:lnTo>
                  <a:pt x="3855" y="6083"/>
                </a:lnTo>
                <a:lnTo>
                  <a:pt x="4153" y="6217"/>
                </a:lnTo>
                <a:lnTo>
                  <a:pt x="4458" y="6337"/>
                </a:lnTo>
                <a:lnTo>
                  <a:pt x="4771" y="6443"/>
                </a:lnTo>
                <a:lnTo>
                  <a:pt x="5090" y="6534"/>
                </a:lnTo>
                <a:lnTo>
                  <a:pt x="5415" y="6609"/>
                </a:lnTo>
                <a:lnTo>
                  <a:pt x="5579" y="6640"/>
                </a:lnTo>
                <a:lnTo>
                  <a:pt x="5745" y="6668"/>
                </a:lnTo>
                <a:lnTo>
                  <a:pt x="5913" y="6691"/>
                </a:lnTo>
                <a:lnTo>
                  <a:pt x="6082" y="6710"/>
                </a:lnTo>
                <a:lnTo>
                  <a:pt x="6252" y="6725"/>
                </a:lnTo>
                <a:lnTo>
                  <a:pt x="6423" y="6736"/>
                </a:lnTo>
                <a:lnTo>
                  <a:pt x="6595" y="6743"/>
                </a:lnTo>
                <a:lnTo>
                  <a:pt x="6769" y="6745"/>
                </a:lnTo>
                <a:lnTo>
                  <a:pt x="6942" y="6743"/>
                </a:lnTo>
                <a:lnTo>
                  <a:pt x="7115" y="6736"/>
                </a:lnTo>
                <a:lnTo>
                  <a:pt x="7286" y="6725"/>
                </a:lnTo>
                <a:lnTo>
                  <a:pt x="7456" y="6710"/>
                </a:lnTo>
                <a:lnTo>
                  <a:pt x="7625" y="6691"/>
                </a:lnTo>
                <a:lnTo>
                  <a:pt x="7792" y="6667"/>
                </a:lnTo>
                <a:lnTo>
                  <a:pt x="7959" y="6640"/>
                </a:lnTo>
                <a:lnTo>
                  <a:pt x="8123" y="6608"/>
                </a:lnTo>
                <a:lnTo>
                  <a:pt x="8449" y="6533"/>
                </a:lnTo>
                <a:lnTo>
                  <a:pt x="8768" y="6443"/>
                </a:lnTo>
                <a:lnTo>
                  <a:pt x="9080" y="6337"/>
                </a:lnTo>
                <a:lnTo>
                  <a:pt x="9385" y="6217"/>
                </a:lnTo>
                <a:lnTo>
                  <a:pt x="9683" y="6082"/>
                </a:lnTo>
                <a:lnTo>
                  <a:pt x="9973" y="5934"/>
                </a:lnTo>
                <a:lnTo>
                  <a:pt x="10254" y="5772"/>
                </a:lnTo>
                <a:lnTo>
                  <a:pt x="10527" y="5597"/>
                </a:lnTo>
                <a:lnTo>
                  <a:pt x="10790" y="5410"/>
                </a:lnTo>
                <a:lnTo>
                  <a:pt x="11044" y="5210"/>
                </a:lnTo>
                <a:lnTo>
                  <a:pt x="11288" y="4999"/>
                </a:lnTo>
                <a:lnTo>
                  <a:pt x="11521" y="4776"/>
                </a:lnTo>
                <a:lnTo>
                  <a:pt x="11744" y="4543"/>
                </a:lnTo>
                <a:lnTo>
                  <a:pt x="11955" y="4299"/>
                </a:lnTo>
                <a:lnTo>
                  <a:pt x="12154" y="4045"/>
                </a:lnTo>
                <a:lnTo>
                  <a:pt x="12342" y="3782"/>
                </a:lnTo>
                <a:lnTo>
                  <a:pt x="12516" y="3509"/>
                </a:lnTo>
                <a:lnTo>
                  <a:pt x="12678" y="3227"/>
                </a:lnTo>
                <a:lnTo>
                  <a:pt x="12827" y="2938"/>
                </a:lnTo>
                <a:lnTo>
                  <a:pt x="12961" y="2640"/>
                </a:lnTo>
                <a:lnTo>
                  <a:pt x="13081" y="2335"/>
                </a:lnTo>
                <a:lnTo>
                  <a:pt x="13187" y="2023"/>
                </a:lnTo>
                <a:lnTo>
                  <a:pt x="13278" y="1703"/>
                </a:lnTo>
                <a:lnTo>
                  <a:pt x="13353" y="1378"/>
                </a:lnTo>
                <a:lnTo>
                  <a:pt x="13384" y="1214"/>
                </a:lnTo>
                <a:lnTo>
                  <a:pt x="13412" y="1048"/>
                </a:lnTo>
                <a:lnTo>
                  <a:pt x="13435" y="880"/>
                </a:lnTo>
                <a:lnTo>
                  <a:pt x="13454" y="711"/>
                </a:lnTo>
                <a:lnTo>
                  <a:pt x="13469" y="541"/>
                </a:lnTo>
                <a:lnTo>
                  <a:pt x="13480" y="370"/>
                </a:lnTo>
                <a:lnTo>
                  <a:pt x="13487" y="198"/>
                </a:lnTo>
                <a:lnTo>
                  <a:pt x="13489" y="24"/>
                </a:lnTo>
                <a:lnTo>
                  <a:pt x="13513" y="48"/>
                </a:lnTo>
                <a:lnTo>
                  <a:pt x="6768" y="48"/>
                </a:lnTo>
                <a:close/>
                <a:moveTo>
                  <a:pt x="13513" y="0"/>
                </a:moveTo>
                <a:cubicBezTo>
                  <a:pt x="13519" y="0"/>
                  <a:pt x="13526" y="3"/>
                  <a:pt x="13530" y="8"/>
                </a:cubicBezTo>
                <a:cubicBezTo>
                  <a:pt x="13535" y="12"/>
                  <a:pt x="13537" y="18"/>
                  <a:pt x="13537" y="25"/>
                </a:cubicBezTo>
                <a:lnTo>
                  <a:pt x="13535" y="199"/>
                </a:lnTo>
                <a:lnTo>
                  <a:pt x="13528" y="373"/>
                </a:lnTo>
                <a:lnTo>
                  <a:pt x="13517" y="546"/>
                </a:lnTo>
                <a:lnTo>
                  <a:pt x="13502" y="717"/>
                </a:lnTo>
                <a:lnTo>
                  <a:pt x="13482" y="887"/>
                </a:lnTo>
                <a:lnTo>
                  <a:pt x="13459" y="1056"/>
                </a:lnTo>
                <a:lnTo>
                  <a:pt x="13431" y="1223"/>
                </a:lnTo>
                <a:lnTo>
                  <a:pt x="13399" y="1389"/>
                </a:lnTo>
                <a:lnTo>
                  <a:pt x="13324" y="1717"/>
                </a:lnTo>
                <a:lnTo>
                  <a:pt x="13232" y="2038"/>
                </a:lnTo>
                <a:lnTo>
                  <a:pt x="13126" y="2352"/>
                </a:lnTo>
                <a:lnTo>
                  <a:pt x="13005" y="2660"/>
                </a:lnTo>
                <a:lnTo>
                  <a:pt x="12869" y="2959"/>
                </a:lnTo>
                <a:lnTo>
                  <a:pt x="12720" y="3251"/>
                </a:lnTo>
                <a:lnTo>
                  <a:pt x="12557" y="3535"/>
                </a:lnTo>
                <a:lnTo>
                  <a:pt x="12381" y="3809"/>
                </a:lnTo>
                <a:lnTo>
                  <a:pt x="12192" y="4075"/>
                </a:lnTo>
                <a:lnTo>
                  <a:pt x="11991" y="4330"/>
                </a:lnTo>
                <a:lnTo>
                  <a:pt x="11778" y="4576"/>
                </a:lnTo>
                <a:lnTo>
                  <a:pt x="11554" y="4811"/>
                </a:lnTo>
                <a:lnTo>
                  <a:pt x="11319" y="5035"/>
                </a:lnTo>
                <a:lnTo>
                  <a:pt x="11074" y="5248"/>
                </a:lnTo>
                <a:lnTo>
                  <a:pt x="10818" y="5449"/>
                </a:lnTo>
                <a:lnTo>
                  <a:pt x="10552" y="5637"/>
                </a:lnTo>
                <a:lnTo>
                  <a:pt x="10278" y="5813"/>
                </a:lnTo>
                <a:lnTo>
                  <a:pt x="9994" y="5976"/>
                </a:lnTo>
                <a:lnTo>
                  <a:pt x="9702" y="6126"/>
                </a:lnTo>
                <a:lnTo>
                  <a:pt x="9403" y="6261"/>
                </a:lnTo>
                <a:lnTo>
                  <a:pt x="9095" y="6382"/>
                </a:lnTo>
                <a:lnTo>
                  <a:pt x="8781" y="6489"/>
                </a:lnTo>
                <a:lnTo>
                  <a:pt x="8459" y="6580"/>
                </a:lnTo>
                <a:lnTo>
                  <a:pt x="8132" y="6656"/>
                </a:lnTo>
                <a:lnTo>
                  <a:pt x="7966" y="6687"/>
                </a:lnTo>
                <a:lnTo>
                  <a:pt x="7799" y="6715"/>
                </a:lnTo>
                <a:lnTo>
                  <a:pt x="7630" y="6739"/>
                </a:lnTo>
                <a:lnTo>
                  <a:pt x="7460" y="6758"/>
                </a:lnTo>
                <a:lnTo>
                  <a:pt x="7289" y="6773"/>
                </a:lnTo>
                <a:lnTo>
                  <a:pt x="7116" y="6784"/>
                </a:lnTo>
                <a:lnTo>
                  <a:pt x="6943" y="6791"/>
                </a:lnTo>
                <a:lnTo>
                  <a:pt x="6768" y="6793"/>
                </a:lnTo>
                <a:lnTo>
                  <a:pt x="6594" y="6791"/>
                </a:lnTo>
                <a:lnTo>
                  <a:pt x="6420" y="6784"/>
                </a:lnTo>
                <a:lnTo>
                  <a:pt x="6247" y="6773"/>
                </a:lnTo>
                <a:lnTo>
                  <a:pt x="6076" y="6758"/>
                </a:lnTo>
                <a:lnTo>
                  <a:pt x="5906" y="6738"/>
                </a:lnTo>
                <a:lnTo>
                  <a:pt x="5738" y="6715"/>
                </a:lnTo>
                <a:lnTo>
                  <a:pt x="5570" y="6687"/>
                </a:lnTo>
                <a:lnTo>
                  <a:pt x="5404" y="6655"/>
                </a:lnTo>
                <a:lnTo>
                  <a:pt x="5076" y="6580"/>
                </a:lnTo>
                <a:lnTo>
                  <a:pt x="4755" y="6488"/>
                </a:lnTo>
                <a:lnTo>
                  <a:pt x="4441" y="6382"/>
                </a:lnTo>
                <a:lnTo>
                  <a:pt x="4133" y="6261"/>
                </a:lnTo>
                <a:lnTo>
                  <a:pt x="3834" y="6125"/>
                </a:lnTo>
                <a:lnTo>
                  <a:pt x="3542" y="5976"/>
                </a:lnTo>
                <a:lnTo>
                  <a:pt x="3258" y="5813"/>
                </a:lnTo>
                <a:lnTo>
                  <a:pt x="2984" y="5637"/>
                </a:lnTo>
                <a:lnTo>
                  <a:pt x="2718" y="5448"/>
                </a:lnTo>
                <a:lnTo>
                  <a:pt x="2463" y="5247"/>
                </a:lnTo>
                <a:lnTo>
                  <a:pt x="2217" y="5034"/>
                </a:lnTo>
                <a:lnTo>
                  <a:pt x="1982" y="4810"/>
                </a:lnTo>
                <a:lnTo>
                  <a:pt x="1758" y="4575"/>
                </a:lnTo>
                <a:lnTo>
                  <a:pt x="1545" y="4330"/>
                </a:lnTo>
                <a:lnTo>
                  <a:pt x="1344" y="4074"/>
                </a:lnTo>
                <a:lnTo>
                  <a:pt x="1156" y="3808"/>
                </a:lnTo>
                <a:lnTo>
                  <a:pt x="980" y="3534"/>
                </a:lnTo>
                <a:lnTo>
                  <a:pt x="817" y="3250"/>
                </a:lnTo>
                <a:lnTo>
                  <a:pt x="667" y="2958"/>
                </a:lnTo>
                <a:lnTo>
                  <a:pt x="532" y="2659"/>
                </a:lnTo>
                <a:lnTo>
                  <a:pt x="411" y="2351"/>
                </a:lnTo>
                <a:lnTo>
                  <a:pt x="304" y="2037"/>
                </a:lnTo>
                <a:lnTo>
                  <a:pt x="213" y="1715"/>
                </a:lnTo>
                <a:lnTo>
                  <a:pt x="138" y="1388"/>
                </a:lnTo>
                <a:lnTo>
                  <a:pt x="106" y="1222"/>
                </a:lnTo>
                <a:lnTo>
                  <a:pt x="78" y="1055"/>
                </a:lnTo>
                <a:lnTo>
                  <a:pt x="55" y="886"/>
                </a:lnTo>
                <a:lnTo>
                  <a:pt x="35" y="716"/>
                </a:lnTo>
                <a:lnTo>
                  <a:pt x="20" y="545"/>
                </a:lnTo>
                <a:lnTo>
                  <a:pt x="9" y="372"/>
                </a:lnTo>
                <a:lnTo>
                  <a:pt x="2" y="199"/>
                </a:lnTo>
                <a:lnTo>
                  <a:pt x="0" y="25"/>
                </a:lnTo>
                <a:cubicBezTo>
                  <a:pt x="0" y="18"/>
                  <a:pt x="3" y="12"/>
                  <a:pt x="7" y="8"/>
                </a:cubicBezTo>
                <a:cubicBezTo>
                  <a:pt x="12" y="3"/>
                  <a:pt x="18" y="0"/>
                  <a:pt x="24" y="0"/>
                </a:cubicBezTo>
                <a:lnTo>
                  <a:pt x="6768" y="0"/>
                </a:lnTo>
                <a:lnTo>
                  <a:pt x="13513" y="0"/>
                </a:lnTo>
                <a:close/>
              </a:path>
            </a:pathLst>
          </a:custGeom>
          <a:solidFill>
            <a:srgbClr val="FFFFFF"/>
          </a:solidFill>
          <a:ln w="635" cap="flat" cmpd="sng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0" name="文本框 23"/>
          <p:cNvSpPr>
            <a:spLocks noChangeArrowheads="1"/>
          </p:cNvSpPr>
          <p:nvPr/>
        </p:nvSpPr>
        <p:spPr bwMode="auto">
          <a:xfrm>
            <a:off x="4279900" y="5173663"/>
            <a:ext cx="4134465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第二章 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  <a:sym typeface="Calibri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在线旅游行业的安全现状</a:t>
            </a:r>
            <a:endParaRPr lang="zh-CN" altLang="en-US" dirty="0"/>
          </a:p>
        </p:txBody>
      </p:sp>
      <p:sp>
        <p:nvSpPr>
          <p:cNvPr id="6151" name="Freeform 5"/>
          <p:cNvSpPr>
            <a:spLocks noChangeArrowheads="1"/>
          </p:cNvSpPr>
          <p:nvPr/>
        </p:nvSpPr>
        <p:spPr bwMode="auto">
          <a:xfrm>
            <a:off x="6096000" y="1704975"/>
            <a:ext cx="860425" cy="1724025"/>
          </a:xfrm>
          <a:custGeom>
            <a:avLst/>
            <a:gdLst>
              <a:gd name="T0" fmla="*/ 0 w 6745"/>
              <a:gd name="T1" fmla="*/ 13488 h 13488"/>
              <a:gd name="T2" fmla="*/ 6745 w 6745"/>
              <a:gd name="T3" fmla="*/ 1807 h 13488"/>
              <a:gd name="T4" fmla="*/ 0 w 6745"/>
              <a:gd name="T5" fmla="*/ 0 h 13488"/>
              <a:gd name="T6" fmla="*/ 0 w 6745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13488"/>
              <a:gd name="T14" fmla="*/ 6745 w 6745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13488">
                <a:moveTo>
                  <a:pt x="0" y="13488"/>
                </a:moveTo>
                <a:lnTo>
                  <a:pt x="6745" y="1807"/>
                </a:lnTo>
                <a:cubicBezTo>
                  <a:pt x="4694" y="623"/>
                  <a:pt x="2368" y="0"/>
                  <a:pt x="0" y="0"/>
                </a:cubicBezTo>
                <a:lnTo>
                  <a:pt x="0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2" name="Freeform 6"/>
          <p:cNvSpPr>
            <a:spLocks noEditPoints="1" noChangeArrowheads="1"/>
          </p:cNvSpPr>
          <p:nvPr/>
        </p:nvSpPr>
        <p:spPr bwMode="auto">
          <a:xfrm>
            <a:off x="6089650" y="1698625"/>
            <a:ext cx="873125" cy="1736725"/>
          </a:xfrm>
          <a:custGeom>
            <a:avLst/>
            <a:gdLst>
              <a:gd name="T0" fmla="*/ 7 w 6843"/>
              <a:gd name="T1" fmla="*/ 13512 h 13588"/>
              <a:gd name="T2" fmla="*/ 6769 w 6843"/>
              <a:gd name="T3" fmla="*/ 1897 h 13588"/>
              <a:gd name="T4" fmla="*/ 6382 w 6843"/>
              <a:gd name="T5" fmla="*/ 1682 h 13588"/>
              <a:gd name="T6" fmla="*/ 5990 w 6843"/>
              <a:gd name="T7" fmla="*/ 1480 h 13588"/>
              <a:gd name="T8" fmla="*/ 5592 w 6843"/>
              <a:gd name="T9" fmla="*/ 1292 h 13588"/>
              <a:gd name="T10" fmla="*/ 5188 w 6843"/>
              <a:gd name="T11" fmla="*/ 1117 h 13588"/>
              <a:gd name="T12" fmla="*/ 4780 w 6843"/>
              <a:gd name="T13" fmla="*/ 956 h 13588"/>
              <a:gd name="T14" fmla="*/ 4367 w 6843"/>
              <a:gd name="T15" fmla="*/ 808 h 13588"/>
              <a:gd name="T16" fmla="*/ 3949 w 6843"/>
              <a:gd name="T17" fmla="*/ 674 h 13588"/>
              <a:gd name="T18" fmla="*/ 3527 w 6843"/>
              <a:gd name="T19" fmla="*/ 554 h 13588"/>
              <a:gd name="T20" fmla="*/ 3102 w 6843"/>
              <a:gd name="T21" fmla="*/ 447 h 13588"/>
              <a:gd name="T22" fmla="*/ 2673 w 6843"/>
              <a:gd name="T23" fmla="*/ 354 h 13588"/>
              <a:gd name="T24" fmla="*/ 2241 w 6843"/>
              <a:gd name="T25" fmla="*/ 276 h 13588"/>
              <a:gd name="T26" fmla="*/ 1806 w 6843"/>
              <a:gd name="T27" fmla="*/ 212 h 13588"/>
              <a:gd name="T28" fmla="*/ 1369 w 6843"/>
              <a:gd name="T29" fmla="*/ 161 h 13588"/>
              <a:gd name="T30" fmla="*/ 930 w 6843"/>
              <a:gd name="T31" fmla="*/ 125 h 13588"/>
              <a:gd name="T32" fmla="*/ 490 w 6843"/>
              <a:gd name="T33" fmla="*/ 103 h 13588"/>
              <a:gd name="T34" fmla="*/ 48 w 6843"/>
              <a:gd name="T35" fmla="*/ 96 h 13588"/>
              <a:gd name="T36" fmla="*/ 96 w 6843"/>
              <a:gd name="T37" fmla="*/ 13536 h 13588"/>
              <a:gd name="T38" fmla="*/ 15 w 6843"/>
              <a:gd name="T39" fmla="*/ 14 h 13588"/>
              <a:gd name="T40" fmla="*/ 271 w 6843"/>
              <a:gd name="T41" fmla="*/ 2 h 13588"/>
              <a:gd name="T42" fmla="*/ 716 w 6843"/>
              <a:gd name="T43" fmla="*/ 17 h 13588"/>
              <a:gd name="T44" fmla="*/ 1159 w 6843"/>
              <a:gd name="T45" fmla="*/ 46 h 13588"/>
              <a:gd name="T46" fmla="*/ 1600 w 6843"/>
              <a:gd name="T47" fmla="*/ 89 h 13588"/>
              <a:gd name="T48" fmla="*/ 2039 w 6843"/>
              <a:gd name="T49" fmla="*/ 147 h 13588"/>
              <a:gd name="T50" fmla="*/ 2475 w 6843"/>
              <a:gd name="T51" fmla="*/ 219 h 13588"/>
              <a:gd name="T52" fmla="*/ 2908 w 6843"/>
              <a:gd name="T53" fmla="*/ 306 h 13588"/>
              <a:gd name="T54" fmla="*/ 3338 w 6843"/>
              <a:gd name="T55" fmla="*/ 406 h 13588"/>
              <a:gd name="T56" fmla="*/ 3766 w 6843"/>
              <a:gd name="T57" fmla="*/ 520 h 13588"/>
              <a:gd name="T58" fmla="*/ 4188 w 6843"/>
              <a:gd name="T59" fmla="*/ 648 h 13588"/>
              <a:gd name="T60" fmla="*/ 4606 w 6843"/>
              <a:gd name="T61" fmla="*/ 790 h 13588"/>
              <a:gd name="T62" fmla="*/ 5020 w 6843"/>
              <a:gd name="T63" fmla="*/ 946 h 13588"/>
              <a:gd name="T64" fmla="*/ 5430 w 6843"/>
              <a:gd name="T65" fmla="*/ 1115 h 13588"/>
              <a:gd name="T66" fmla="*/ 5833 w 6843"/>
              <a:gd name="T67" fmla="*/ 1298 h 13588"/>
              <a:gd name="T68" fmla="*/ 6231 w 6843"/>
              <a:gd name="T69" fmla="*/ 1494 h 13588"/>
              <a:gd name="T70" fmla="*/ 6624 w 6843"/>
              <a:gd name="T71" fmla="*/ 1704 h 13588"/>
              <a:gd name="T72" fmla="*/ 6839 w 6843"/>
              <a:gd name="T73" fmla="*/ 1842 h 13588"/>
              <a:gd name="T74" fmla="*/ 90 w 6843"/>
              <a:gd name="T75" fmla="*/ 13560 h 13588"/>
              <a:gd name="T76" fmla="*/ 0 w 6843"/>
              <a:gd name="T77" fmla="*/ 13536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3"/>
              <a:gd name="T118" fmla="*/ 0 h 13588"/>
              <a:gd name="T119" fmla="*/ 6843 w 6843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3" h="13588">
                <a:moveTo>
                  <a:pt x="96" y="13536"/>
                </a:moveTo>
                <a:lnTo>
                  <a:pt x="7" y="13512"/>
                </a:lnTo>
                <a:lnTo>
                  <a:pt x="6751" y="1831"/>
                </a:lnTo>
                <a:lnTo>
                  <a:pt x="6769" y="1897"/>
                </a:lnTo>
                <a:lnTo>
                  <a:pt x="6576" y="1787"/>
                </a:lnTo>
                <a:lnTo>
                  <a:pt x="6382" y="1682"/>
                </a:lnTo>
                <a:lnTo>
                  <a:pt x="6187" y="1580"/>
                </a:lnTo>
                <a:lnTo>
                  <a:pt x="5990" y="1480"/>
                </a:lnTo>
                <a:lnTo>
                  <a:pt x="5792" y="1385"/>
                </a:lnTo>
                <a:lnTo>
                  <a:pt x="5592" y="1292"/>
                </a:lnTo>
                <a:lnTo>
                  <a:pt x="5391" y="1203"/>
                </a:lnTo>
                <a:lnTo>
                  <a:pt x="5188" y="1117"/>
                </a:lnTo>
                <a:lnTo>
                  <a:pt x="4985" y="1035"/>
                </a:lnTo>
                <a:lnTo>
                  <a:pt x="4780" y="956"/>
                </a:lnTo>
                <a:lnTo>
                  <a:pt x="4574" y="881"/>
                </a:lnTo>
                <a:lnTo>
                  <a:pt x="4367" y="808"/>
                </a:lnTo>
                <a:lnTo>
                  <a:pt x="4158" y="740"/>
                </a:lnTo>
                <a:lnTo>
                  <a:pt x="3949" y="674"/>
                </a:lnTo>
                <a:lnTo>
                  <a:pt x="3738" y="612"/>
                </a:lnTo>
                <a:lnTo>
                  <a:pt x="3527" y="554"/>
                </a:lnTo>
                <a:lnTo>
                  <a:pt x="3314" y="499"/>
                </a:lnTo>
                <a:lnTo>
                  <a:pt x="3102" y="447"/>
                </a:lnTo>
                <a:lnTo>
                  <a:pt x="2888" y="399"/>
                </a:lnTo>
                <a:lnTo>
                  <a:pt x="2673" y="354"/>
                </a:lnTo>
                <a:lnTo>
                  <a:pt x="2457" y="314"/>
                </a:lnTo>
                <a:lnTo>
                  <a:pt x="2241" y="276"/>
                </a:lnTo>
                <a:lnTo>
                  <a:pt x="2024" y="242"/>
                </a:lnTo>
                <a:lnTo>
                  <a:pt x="1806" y="212"/>
                </a:lnTo>
                <a:lnTo>
                  <a:pt x="1588" y="185"/>
                </a:lnTo>
                <a:lnTo>
                  <a:pt x="1369" y="161"/>
                </a:lnTo>
                <a:lnTo>
                  <a:pt x="1150" y="141"/>
                </a:lnTo>
                <a:lnTo>
                  <a:pt x="930" y="125"/>
                </a:lnTo>
                <a:lnTo>
                  <a:pt x="710" y="112"/>
                </a:lnTo>
                <a:lnTo>
                  <a:pt x="490" y="103"/>
                </a:lnTo>
                <a:lnTo>
                  <a:pt x="269" y="98"/>
                </a:lnTo>
                <a:lnTo>
                  <a:pt x="48" y="96"/>
                </a:lnTo>
                <a:lnTo>
                  <a:pt x="96" y="48"/>
                </a:lnTo>
                <a:lnTo>
                  <a:pt x="96" y="13536"/>
                </a:lnTo>
                <a:close/>
                <a:moveTo>
                  <a:pt x="0" y="48"/>
                </a:moveTo>
                <a:cubicBezTo>
                  <a:pt x="0" y="35"/>
                  <a:pt x="6" y="23"/>
                  <a:pt x="15" y="14"/>
                </a:cubicBezTo>
                <a:cubicBezTo>
                  <a:pt x="24" y="5"/>
                  <a:pt x="36" y="0"/>
                  <a:pt x="49" y="0"/>
                </a:cubicBezTo>
                <a:lnTo>
                  <a:pt x="271" y="2"/>
                </a:lnTo>
                <a:lnTo>
                  <a:pt x="494" y="8"/>
                </a:lnTo>
                <a:lnTo>
                  <a:pt x="716" y="17"/>
                </a:lnTo>
                <a:lnTo>
                  <a:pt x="938" y="29"/>
                </a:lnTo>
                <a:lnTo>
                  <a:pt x="1159" y="46"/>
                </a:lnTo>
                <a:lnTo>
                  <a:pt x="1380" y="66"/>
                </a:lnTo>
                <a:lnTo>
                  <a:pt x="1600" y="89"/>
                </a:lnTo>
                <a:lnTo>
                  <a:pt x="1820" y="116"/>
                </a:lnTo>
                <a:lnTo>
                  <a:pt x="2039" y="147"/>
                </a:lnTo>
                <a:lnTo>
                  <a:pt x="2257" y="181"/>
                </a:lnTo>
                <a:lnTo>
                  <a:pt x="2475" y="219"/>
                </a:lnTo>
                <a:lnTo>
                  <a:pt x="2692" y="260"/>
                </a:lnTo>
                <a:lnTo>
                  <a:pt x="2908" y="306"/>
                </a:lnTo>
                <a:lnTo>
                  <a:pt x="3124" y="354"/>
                </a:lnTo>
                <a:lnTo>
                  <a:pt x="3338" y="406"/>
                </a:lnTo>
                <a:lnTo>
                  <a:pt x="3553" y="461"/>
                </a:lnTo>
                <a:lnTo>
                  <a:pt x="3766" y="520"/>
                </a:lnTo>
                <a:lnTo>
                  <a:pt x="3977" y="583"/>
                </a:lnTo>
                <a:lnTo>
                  <a:pt x="4188" y="648"/>
                </a:lnTo>
                <a:lnTo>
                  <a:pt x="4398" y="718"/>
                </a:lnTo>
                <a:lnTo>
                  <a:pt x="4606" y="790"/>
                </a:lnTo>
                <a:lnTo>
                  <a:pt x="4814" y="866"/>
                </a:lnTo>
                <a:lnTo>
                  <a:pt x="5020" y="946"/>
                </a:lnTo>
                <a:lnTo>
                  <a:pt x="5226" y="1029"/>
                </a:lnTo>
                <a:lnTo>
                  <a:pt x="5430" y="1115"/>
                </a:lnTo>
                <a:lnTo>
                  <a:pt x="5632" y="1205"/>
                </a:lnTo>
                <a:lnTo>
                  <a:pt x="5833" y="1298"/>
                </a:lnTo>
                <a:lnTo>
                  <a:pt x="6033" y="1395"/>
                </a:lnTo>
                <a:lnTo>
                  <a:pt x="6231" y="1494"/>
                </a:lnTo>
                <a:lnTo>
                  <a:pt x="6428" y="1597"/>
                </a:lnTo>
                <a:lnTo>
                  <a:pt x="6624" y="1704"/>
                </a:lnTo>
                <a:lnTo>
                  <a:pt x="6817" y="1813"/>
                </a:lnTo>
                <a:cubicBezTo>
                  <a:pt x="6828" y="1820"/>
                  <a:pt x="6836" y="1830"/>
                  <a:pt x="6839" y="1842"/>
                </a:cubicBezTo>
                <a:cubicBezTo>
                  <a:pt x="6843" y="1855"/>
                  <a:pt x="6841" y="1868"/>
                  <a:pt x="6835" y="1879"/>
                </a:cubicBezTo>
                <a:lnTo>
                  <a:pt x="90" y="13560"/>
                </a:lnTo>
                <a:cubicBezTo>
                  <a:pt x="79" y="13579"/>
                  <a:pt x="57" y="13588"/>
                  <a:pt x="36" y="13583"/>
                </a:cubicBezTo>
                <a:cubicBezTo>
                  <a:pt x="15" y="13577"/>
                  <a:pt x="0" y="13558"/>
                  <a:pt x="0" y="13536"/>
                </a:cubicBez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3" name="Freeform 7"/>
          <p:cNvSpPr>
            <a:spLocks noChangeArrowheads="1"/>
          </p:cNvSpPr>
          <p:nvPr/>
        </p:nvSpPr>
        <p:spPr bwMode="auto">
          <a:xfrm>
            <a:off x="6096000" y="1936750"/>
            <a:ext cx="1492250" cy="1492250"/>
          </a:xfrm>
          <a:custGeom>
            <a:avLst/>
            <a:gdLst>
              <a:gd name="T0" fmla="*/ 0 w 5841"/>
              <a:gd name="T1" fmla="*/ 5840 h 5840"/>
              <a:gd name="T2" fmla="*/ 5841 w 5841"/>
              <a:gd name="T3" fmla="*/ 2468 h 5840"/>
              <a:gd name="T4" fmla="*/ 3373 w 5841"/>
              <a:gd name="T5" fmla="*/ 0 h 5840"/>
              <a:gd name="T6" fmla="*/ 0 w 5841"/>
              <a:gd name="T7" fmla="*/ 5840 h 5840"/>
              <a:gd name="T8" fmla="*/ 0 60000 65536"/>
              <a:gd name="T9" fmla="*/ 0 60000 65536"/>
              <a:gd name="T10" fmla="*/ 0 60000 65536"/>
              <a:gd name="T11" fmla="*/ 0 60000 65536"/>
              <a:gd name="T12" fmla="*/ 0 w 5841"/>
              <a:gd name="T13" fmla="*/ 0 h 5840"/>
              <a:gd name="T14" fmla="*/ 5841 w 5841"/>
              <a:gd name="T15" fmla="*/ 5840 h 5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1" h="5840">
                <a:moveTo>
                  <a:pt x="0" y="5840"/>
                </a:moveTo>
                <a:lnTo>
                  <a:pt x="5841" y="2468"/>
                </a:lnTo>
                <a:cubicBezTo>
                  <a:pt x="5249" y="1443"/>
                  <a:pt x="4398" y="592"/>
                  <a:pt x="3373" y="0"/>
                </a:cubicBezTo>
                <a:lnTo>
                  <a:pt x="0" y="5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4" name="Freeform 8"/>
          <p:cNvSpPr>
            <a:spLocks noEditPoints="1" noChangeArrowheads="1"/>
          </p:cNvSpPr>
          <p:nvPr/>
        </p:nvSpPr>
        <p:spPr bwMode="auto">
          <a:xfrm>
            <a:off x="6089650" y="1930400"/>
            <a:ext cx="1504950" cy="1504950"/>
          </a:xfrm>
          <a:custGeom>
            <a:avLst/>
            <a:gdLst>
              <a:gd name="T0" fmla="*/ 47 w 5892"/>
              <a:gd name="T1" fmla="*/ 5877 h 5892"/>
              <a:gd name="T2" fmla="*/ 14 w 5892"/>
              <a:gd name="T3" fmla="*/ 5845 h 5892"/>
              <a:gd name="T4" fmla="*/ 5855 w 5892"/>
              <a:gd name="T5" fmla="*/ 2473 h 5892"/>
              <a:gd name="T6" fmla="*/ 5847 w 5892"/>
              <a:gd name="T7" fmla="*/ 2506 h 5892"/>
              <a:gd name="T8" fmla="*/ 5791 w 5892"/>
              <a:gd name="T9" fmla="*/ 2410 h 5892"/>
              <a:gd name="T10" fmla="*/ 5733 w 5892"/>
              <a:gd name="T11" fmla="*/ 2316 h 5892"/>
              <a:gd name="T12" fmla="*/ 5613 w 5892"/>
              <a:gd name="T13" fmla="*/ 2130 h 5892"/>
              <a:gd name="T14" fmla="*/ 5488 w 5892"/>
              <a:gd name="T15" fmla="*/ 1949 h 5892"/>
              <a:gd name="T16" fmla="*/ 5357 w 5892"/>
              <a:gd name="T17" fmla="*/ 1773 h 5892"/>
              <a:gd name="T18" fmla="*/ 5220 w 5892"/>
              <a:gd name="T19" fmla="*/ 1601 h 5892"/>
              <a:gd name="T20" fmla="*/ 5078 w 5892"/>
              <a:gd name="T21" fmla="*/ 1433 h 5892"/>
              <a:gd name="T22" fmla="*/ 4931 w 5892"/>
              <a:gd name="T23" fmla="*/ 1271 h 5892"/>
              <a:gd name="T24" fmla="*/ 4778 w 5892"/>
              <a:gd name="T25" fmla="*/ 1113 h 5892"/>
              <a:gd name="T26" fmla="*/ 4621 w 5892"/>
              <a:gd name="T27" fmla="*/ 961 h 5892"/>
              <a:gd name="T28" fmla="*/ 4458 w 5892"/>
              <a:gd name="T29" fmla="*/ 814 h 5892"/>
              <a:gd name="T30" fmla="*/ 4291 w 5892"/>
              <a:gd name="T31" fmla="*/ 671 h 5892"/>
              <a:gd name="T32" fmla="*/ 4119 w 5892"/>
              <a:gd name="T33" fmla="*/ 535 h 5892"/>
              <a:gd name="T34" fmla="*/ 3942 w 5892"/>
              <a:gd name="T35" fmla="*/ 404 h 5892"/>
              <a:gd name="T36" fmla="*/ 3761 w 5892"/>
              <a:gd name="T37" fmla="*/ 278 h 5892"/>
              <a:gd name="T38" fmla="*/ 3576 w 5892"/>
              <a:gd name="T39" fmla="*/ 159 h 5892"/>
              <a:gd name="T40" fmla="*/ 3482 w 5892"/>
              <a:gd name="T41" fmla="*/ 101 h 5892"/>
              <a:gd name="T42" fmla="*/ 3387 w 5892"/>
              <a:gd name="T43" fmla="*/ 45 h 5892"/>
              <a:gd name="T44" fmla="*/ 3420 w 5892"/>
              <a:gd name="T45" fmla="*/ 37 h 5892"/>
              <a:gd name="T46" fmla="*/ 47 w 5892"/>
              <a:gd name="T47" fmla="*/ 5877 h 5892"/>
              <a:gd name="T48" fmla="*/ 3378 w 5892"/>
              <a:gd name="T49" fmla="*/ 13 h 5892"/>
              <a:gd name="T50" fmla="*/ 3393 w 5892"/>
              <a:gd name="T51" fmla="*/ 2 h 5892"/>
              <a:gd name="T52" fmla="*/ 3411 w 5892"/>
              <a:gd name="T53" fmla="*/ 4 h 5892"/>
              <a:gd name="T54" fmla="*/ 3507 w 5892"/>
              <a:gd name="T55" fmla="*/ 60 h 5892"/>
              <a:gd name="T56" fmla="*/ 3602 w 5892"/>
              <a:gd name="T57" fmla="*/ 119 h 5892"/>
              <a:gd name="T58" fmla="*/ 3788 w 5892"/>
              <a:gd name="T59" fmla="*/ 239 h 5892"/>
              <a:gd name="T60" fmla="*/ 3971 w 5892"/>
              <a:gd name="T61" fmla="*/ 365 h 5892"/>
              <a:gd name="T62" fmla="*/ 4149 w 5892"/>
              <a:gd name="T63" fmla="*/ 497 h 5892"/>
              <a:gd name="T64" fmla="*/ 4322 w 5892"/>
              <a:gd name="T65" fmla="*/ 635 h 5892"/>
              <a:gd name="T66" fmla="*/ 4490 w 5892"/>
              <a:gd name="T67" fmla="*/ 778 h 5892"/>
              <a:gd name="T68" fmla="*/ 4654 w 5892"/>
              <a:gd name="T69" fmla="*/ 926 h 5892"/>
              <a:gd name="T70" fmla="*/ 4813 w 5892"/>
              <a:gd name="T71" fmla="*/ 1080 h 5892"/>
              <a:gd name="T72" fmla="*/ 4967 w 5892"/>
              <a:gd name="T73" fmla="*/ 1239 h 5892"/>
              <a:gd name="T74" fmla="*/ 5115 w 5892"/>
              <a:gd name="T75" fmla="*/ 1402 h 5892"/>
              <a:gd name="T76" fmla="*/ 5258 w 5892"/>
              <a:gd name="T77" fmla="*/ 1571 h 5892"/>
              <a:gd name="T78" fmla="*/ 5395 w 5892"/>
              <a:gd name="T79" fmla="*/ 1744 h 5892"/>
              <a:gd name="T80" fmla="*/ 5527 w 5892"/>
              <a:gd name="T81" fmla="*/ 1922 h 5892"/>
              <a:gd name="T82" fmla="*/ 5654 w 5892"/>
              <a:gd name="T83" fmla="*/ 2104 h 5892"/>
              <a:gd name="T84" fmla="*/ 5774 w 5892"/>
              <a:gd name="T85" fmla="*/ 2291 h 5892"/>
              <a:gd name="T86" fmla="*/ 5832 w 5892"/>
              <a:gd name="T87" fmla="*/ 2386 h 5892"/>
              <a:gd name="T88" fmla="*/ 5888 w 5892"/>
              <a:gd name="T89" fmla="*/ 2481 h 5892"/>
              <a:gd name="T90" fmla="*/ 5891 w 5892"/>
              <a:gd name="T91" fmla="*/ 2500 h 5892"/>
              <a:gd name="T92" fmla="*/ 5879 w 5892"/>
              <a:gd name="T93" fmla="*/ 2514 h 5892"/>
              <a:gd name="T94" fmla="*/ 38 w 5892"/>
              <a:gd name="T95" fmla="*/ 5886 h 5892"/>
              <a:gd name="T96" fmla="*/ 9 w 5892"/>
              <a:gd name="T97" fmla="*/ 5882 h 5892"/>
              <a:gd name="T98" fmla="*/ 6 w 5892"/>
              <a:gd name="T99" fmla="*/ 5853 h 5892"/>
              <a:gd name="T100" fmla="*/ 3378 w 5892"/>
              <a:gd name="T101" fmla="*/ 13 h 58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892"/>
              <a:gd name="T154" fmla="*/ 0 h 5892"/>
              <a:gd name="T155" fmla="*/ 5892 w 5892"/>
              <a:gd name="T156" fmla="*/ 5892 h 58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892" h="5892">
                <a:moveTo>
                  <a:pt x="47" y="5877"/>
                </a:moveTo>
                <a:lnTo>
                  <a:pt x="14" y="5845"/>
                </a:lnTo>
                <a:lnTo>
                  <a:pt x="5855" y="2473"/>
                </a:lnTo>
                <a:lnTo>
                  <a:pt x="5847" y="2506"/>
                </a:lnTo>
                <a:lnTo>
                  <a:pt x="5791" y="2410"/>
                </a:lnTo>
                <a:lnTo>
                  <a:pt x="5733" y="2316"/>
                </a:lnTo>
                <a:lnTo>
                  <a:pt x="5613" y="2130"/>
                </a:lnTo>
                <a:lnTo>
                  <a:pt x="5488" y="1949"/>
                </a:lnTo>
                <a:lnTo>
                  <a:pt x="5357" y="1773"/>
                </a:lnTo>
                <a:lnTo>
                  <a:pt x="5220" y="1601"/>
                </a:lnTo>
                <a:lnTo>
                  <a:pt x="5078" y="1433"/>
                </a:lnTo>
                <a:lnTo>
                  <a:pt x="4931" y="1271"/>
                </a:lnTo>
                <a:lnTo>
                  <a:pt x="4778" y="1113"/>
                </a:lnTo>
                <a:lnTo>
                  <a:pt x="4621" y="961"/>
                </a:lnTo>
                <a:lnTo>
                  <a:pt x="4458" y="814"/>
                </a:lnTo>
                <a:lnTo>
                  <a:pt x="4291" y="671"/>
                </a:lnTo>
                <a:lnTo>
                  <a:pt x="4119" y="535"/>
                </a:lnTo>
                <a:lnTo>
                  <a:pt x="3942" y="404"/>
                </a:lnTo>
                <a:lnTo>
                  <a:pt x="3761" y="278"/>
                </a:lnTo>
                <a:lnTo>
                  <a:pt x="3576" y="159"/>
                </a:lnTo>
                <a:lnTo>
                  <a:pt x="3482" y="101"/>
                </a:lnTo>
                <a:lnTo>
                  <a:pt x="3387" y="45"/>
                </a:lnTo>
                <a:lnTo>
                  <a:pt x="3420" y="37"/>
                </a:lnTo>
                <a:lnTo>
                  <a:pt x="47" y="5877"/>
                </a:lnTo>
                <a:close/>
                <a:moveTo>
                  <a:pt x="3378" y="13"/>
                </a:moveTo>
                <a:cubicBezTo>
                  <a:pt x="3381" y="7"/>
                  <a:pt x="3386" y="3"/>
                  <a:pt x="3393" y="2"/>
                </a:cubicBezTo>
                <a:cubicBezTo>
                  <a:pt x="3399" y="0"/>
                  <a:pt x="3405" y="1"/>
                  <a:pt x="3411" y="4"/>
                </a:cubicBezTo>
                <a:lnTo>
                  <a:pt x="3507" y="60"/>
                </a:lnTo>
                <a:lnTo>
                  <a:pt x="3602" y="119"/>
                </a:lnTo>
                <a:lnTo>
                  <a:pt x="3788" y="239"/>
                </a:lnTo>
                <a:lnTo>
                  <a:pt x="3971" y="365"/>
                </a:lnTo>
                <a:lnTo>
                  <a:pt x="4149" y="497"/>
                </a:lnTo>
                <a:lnTo>
                  <a:pt x="4322" y="635"/>
                </a:lnTo>
                <a:lnTo>
                  <a:pt x="4490" y="778"/>
                </a:lnTo>
                <a:lnTo>
                  <a:pt x="4654" y="926"/>
                </a:lnTo>
                <a:lnTo>
                  <a:pt x="4813" y="1080"/>
                </a:lnTo>
                <a:lnTo>
                  <a:pt x="4967" y="1239"/>
                </a:lnTo>
                <a:lnTo>
                  <a:pt x="5115" y="1402"/>
                </a:lnTo>
                <a:lnTo>
                  <a:pt x="5258" y="1571"/>
                </a:lnTo>
                <a:lnTo>
                  <a:pt x="5395" y="1744"/>
                </a:lnTo>
                <a:lnTo>
                  <a:pt x="5527" y="1922"/>
                </a:lnTo>
                <a:lnTo>
                  <a:pt x="5654" y="2104"/>
                </a:lnTo>
                <a:lnTo>
                  <a:pt x="5774" y="2291"/>
                </a:lnTo>
                <a:lnTo>
                  <a:pt x="5832" y="2386"/>
                </a:lnTo>
                <a:lnTo>
                  <a:pt x="5888" y="2481"/>
                </a:lnTo>
                <a:cubicBezTo>
                  <a:pt x="5891" y="2487"/>
                  <a:pt x="5892" y="2493"/>
                  <a:pt x="5891" y="2500"/>
                </a:cubicBezTo>
                <a:cubicBezTo>
                  <a:pt x="5889" y="2506"/>
                  <a:pt x="5885" y="2511"/>
                  <a:pt x="5879" y="2514"/>
                </a:cubicBezTo>
                <a:lnTo>
                  <a:pt x="38" y="5886"/>
                </a:lnTo>
                <a:cubicBezTo>
                  <a:pt x="29" y="5892"/>
                  <a:pt x="17" y="5890"/>
                  <a:pt x="9" y="5882"/>
                </a:cubicBezTo>
                <a:cubicBezTo>
                  <a:pt x="2" y="5875"/>
                  <a:pt x="0" y="5863"/>
                  <a:pt x="6" y="5853"/>
                </a:cubicBezTo>
                <a:lnTo>
                  <a:pt x="3378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5" name="Freeform 9"/>
          <p:cNvSpPr>
            <a:spLocks noChangeArrowheads="1"/>
          </p:cNvSpPr>
          <p:nvPr/>
        </p:nvSpPr>
        <p:spPr bwMode="auto">
          <a:xfrm>
            <a:off x="6096000" y="2566988"/>
            <a:ext cx="1724025" cy="862012"/>
          </a:xfrm>
          <a:custGeom>
            <a:avLst/>
            <a:gdLst>
              <a:gd name="T0" fmla="*/ 0 w 6745"/>
              <a:gd name="T1" fmla="*/ 3372 h 3372"/>
              <a:gd name="T2" fmla="*/ 6745 w 6745"/>
              <a:gd name="T3" fmla="*/ 3372 h 3372"/>
              <a:gd name="T4" fmla="*/ 5841 w 6745"/>
              <a:gd name="T5" fmla="*/ 0 h 3372"/>
              <a:gd name="T6" fmla="*/ 0 w 6745"/>
              <a:gd name="T7" fmla="*/ 3372 h 3372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3372"/>
              <a:gd name="T14" fmla="*/ 6745 w 6745"/>
              <a:gd name="T15" fmla="*/ 3372 h 3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3372">
                <a:moveTo>
                  <a:pt x="0" y="3372"/>
                </a:moveTo>
                <a:lnTo>
                  <a:pt x="6745" y="3372"/>
                </a:lnTo>
                <a:cubicBezTo>
                  <a:pt x="6745" y="2189"/>
                  <a:pt x="6433" y="1026"/>
                  <a:pt x="5841" y="0"/>
                </a:cubicBezTo>
                <a:lnTo>
                  <a:pt x="0" y="33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6" name="Freeform 10"/>
          <p:cNvSpPr>
            <a:spLocks noEditPoints="1" noChangeArrowheads="1"/>
          </p:cNvSpPr>
          <p:nvPr/>
        </p:nvSpPr>
        <p:spPr bwMode="auto">
          <a:xfrm>
            <a:off x="6089650" y="2560638"/>
            <a:ext cx="1736725" cy="874712"/>
          </a:xfrm>
          <a:custGeom>
            <a:avLst/>
            <a:gdLst>
              <a:gd name="T0" fmla="*/ 26 w 6795"/>
              <a:gd name="T1" fmla="*/ 3372 h 3420"/>
              <a:gd name="T2" fmla="*/ 6747 w 6795"/>
              <a:gd name="T3" fmla="*/ 3397 h 3420"/>
              <a:gd name="T4" fmla="*/ 6743 w 6795"/>
              <a:gd name="T5" fmla="*/ 3175 h 3420"/>
              <a:gd name="T6" fmla="*/ 6733 w 6795"/>
              <a:gd name="T7" fmla="*/ 2955 h 3420"/>
              <a:gd name="T8" fmla="*/ 6714 w 6795"/>
              <a:gd name="T9" fmla="*/ 2736 h 3420"/>
              <a:gd name="T10" fmla="*/ 6689 w 6795"/>
              <a:gd name="T11" fmla="*/ 2517 h 3420"/>
              <a:gd name="T12" fmla="*/ 6657 w 6795"/>
              <a:gd name="T13" fmla="*/ 2300 h 3420"/>
              <a:gd name="T14" fmla="*/ 6618 w 6795"/>
              <a:gd name="T15" fmla="*/ 2084 h 3420"/>
              <a:gd name="T16" fmla="*/ 6571 w 6795"/>
              <a:gd name="T17" fmla="*/ 1870 h 3420"/>
              <a:gd name="T18" fmla="*/ 6518 w 6795"/>
              <a:gd name="T19" fmla="*/ 1657 h 3420"/>
              <a:gd name="T20" fmla="*/ 6458 w 6795"/>
              <a:gd name="T21" fmla="*/ 1446 h 3420"/>
              <a:gd name="T22" fmla="*/ 6391 w 6795"/>
              <a:gd name="T23" fmla="*/ 1237 h 3420"/>
              <a:gd name="T24" fmla="*/ 6317 w 6795"/>
              <a:gd name="T25" fmla="*/ 1031 h 3420"/>
              <a:gd name="T26" fmla="*/ 6236 w 6795"/>
              <a:gd name="T27" fmla="*/ 826 h 3420"/>
              <a:gd name="T28" fmla="*/ 6149 w 6795"/>
              <a:gd name="T29" fmla="*/ 625 h 3420"/>
              <a:gd name="T30" fmla="*/ 6055 w 6795"/>
              <a:gd name="T31" fmla="*/ 426 h 3420"/>
              <a:gd name="T32" fmla="*/ 5954 w 6795"/>
              <a:gd name="T33" fmla="*/ 229 h 3420"/>
              <a:gd name="T34" fmla="*/ 5847 w 6795"/>
              <a:gd name="T35" fmla="*/ 36 h 3420"/>
              <a:gd name="T36" fmla="*/ 38 w 6795"/>
              <a:gd name="T37" fmla="*/ 3417 h 3420"/>
              <a:gd name="T38" fmla="*/ 5874 w 6795"/>
              <a:gd name="T39" fmla="*/ 1 h 3420"/>
              <a:gd name="T40" fmla="*/ 5943 w 6795"/>
              <a:gd name="T41" fmla="*/ 109 h 3420"/>
              <a:gd name="T42" fmla="*/ 6048 w 6795"/>
              <a:gd name="T43" fmla="*/ 306 h 3420"/>
              <a:gd name="T44" fmla="*/ 6146 w 6795"/>
              <a:gd name="T45" fmla="*/ 505 h 3420"/>
              <a:gd name="T46" fmla="*/ 6238 w 6795"/>
              <a:gd name="T47" fmla="*/ 706 h 3420"/>
              <a:gd name="T48" fmla="*/ 6322 w 6795"/>
              <a:gd name="T49" fmla="*/ 911 h 3420"/>
              <a:gd name="T50" fmla="*/ 6400 w 6795"/>
              <a:gd name="T51" fmla="*/ 1118 h 3420"/>
              <a:gd name="T52" fmla="*/ 6471 w 6795"/>
              <a:gd name="T53" fmla="*/ 1327 h 3420"/>
              <a:gd name="T54" fmla="*/ 6535 w 6795"/>
              <a:gd name="T55" fmla="*/ 1539 h 3420"/>
              <a:gd name="T56" fmla="*/ 6592 w 6795"/>
              <a:gd name="T57" fmla="*/ 1752 h 3420"/>
              <a:gd name="T58" fmla="*/ 6642 w 6795"/>
              <a:gd name="T59" fmla="*/ 1967 h 3420"/>
              <a:gd name="T60" fmla="*/ 6685 w 6795"/>
              <a:gd name="T61" fmla="*/ 2184 h 3420"/>
              <a:gd name="T62" fmla="*/ 6721 w 6795"/>
              <a:gd name="T63" fmla="*/ 2402 h 3420"/>
              <a:gd name="T64" fmla="*/ 6750 w 6795"/>
              <a:gd name="T65" fmla="*/ 2621 h 3420"/>
              <a:gd name="T66" fmla="*/ 6772 w 6795"/>
              <a:gd name="T67" fmla="*/ 2842 h 3420"/>
              <a:gd name="T68" fmla="*/ 6787 w 6795"/>
              <a:gd name="T69" fmla="*/ 3063 h 3420"/>
              <a:gd name="T70" fmla="*/ 6794 w 6795"/>
              <a:gd name="T71" fmla="*/ 3285 h 3420"/>
              <a:gd name="T72" fmla="*/ 6788 w 6795"/>
              <a:gd name="T73" fmla="*/ 3413 h 3420"/>
              <a:gd name="T74" fmla="*/ 26 w 6795"/>
              <a:gd name="T75" fmla="*/ 3420 h 3420"/>
              <a:gd name="T76" fmla="*/ 14 w 6795"/>
              <a:gd name="T77" fmla="*/ 3376 h 34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795"/>
              <a:gd name="T118" fmla="*/ 0 h 3420"/>
              <a:gd name="T119" fmla="*/ 6795 w 6795"/>
              <a:gd name="T120" fmla="*/ 3420 h 342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795" h="3420">
                <a:moveTo>
                  <a:pt x="38" y="3417"/>
                </a:moveTo>
                <a:lnTo>
                  <a:pt x="26" y="3372"/>
                </a:lnTo>
                <a:lnTo>
                  <a:pt x="6771" y="3372"/>
                </a:lnTo>
                <a:lnTo>
                  <a:pt x="6747" y="3397"/>
                </a:lnTo>
                <a:lnTo>
                  <a:pt x="6746" y="3286"/>
                </a:lnTo>
                <a:lnTo>
                  <a:pt x="6743" y="3175"/>
                </a:lnTo>
                <a:lnTo>
                  <a:pt x="6739" y="3065"/>
                </a:lnTo>
                <a:lnTo>
                  <a:pt x="6733" y="2955"/>
                </a:lnTo>
                <a:lnTo>
                  <a:pt x="6724" y="2845"/>
                </a:lnTo>
                <a:lnTo>
                  <a:pt x="6714" y="2736"/>
                </a:lnTo>
                <a:lnTo>
                  <a:pt x="6703" y="2626"/>
                </a:lnTo>
                <a:lnTo>
                  <a:pt x="6689" y="2517"/>
                </a:lnTo>
                <a:lnTo>
                  <a:pt x="6674" y="2409"/>
                </a:lnTo>
                <a:lnTo>
                  <a:pt x="6657" y="2300"/>
                </a:lnTo>
                <a:lnTo>
                  <a:pt x="6638" y="2192"/>
                </a:lnTo>
                <a:lnTo>
                  <a:pt x="6618" y="2084"/>
                </a:lnTo>
                <a:lnTo>
                  <a:pt x="6595" y="1977"/>
                </a:lnTo>
                <a:lnTo>
                  <a:pt x="6571" y="1870"/>
                </a:lnTo>
                <a:lnTo>
                  <a:pt x="6545" y="1763"/>
                </a:lnTo>
                <a:lnTo>
                  <a:pt x="6518" y="1657"/>
                </a:lnTo>
                <a:lnTo>
                  <a:pt x="6489" y="1551"/>
                </a:lnTo>
                <a:lnTo>
                  <a:pt x="6458" y="1446"/>
                </a:lnTo>
                <a:lnTo>
                  <a:pt x="6425" y="1342"/>
                </a:lnTo>
                <a:lnTo>
                  <a:pt x="6391" y="1237"/>
                </a:lnTo>
                <a:lnTo>
                  <a:pt x="6355" y="1134"/>
                </a:lnTo>
                <a:lnTo>
                  <a:pt x="6317" y="1031"/>
                </a:lnTo>
                <a:lnTo>
                  <a:pt x="6277" y="928"/>
                </a:lnTo>
                <a:lnTo>
                  <a:pt x="6236" y="826"/>
                </a:lnTo>
                <a:lnTo>
                  <a:pt x="6193" y="725"/>
                </a:lnTo>
                <a:lnTo>
                  <a:pt x="6149" y="625"/>
                </a:lnTo>
                <a:lnTo>
                  <a:pt x="6102" y="525"/>
                </a:lnTo>
                <a:lnTo>
                  <a:pt x="6055" y="426"/>
                </a:lnTo>
                <a:lnTo>
                  <a:pt x="6005" y="327"/>
                </a:lnTo>
                <a:lnTo>
                  <a:pt x="5954" y="229"/>
                </a:lnTo>
                <a:lnTo>
                  <a:pt x="5901" y="132"/>
                </a:lnTo>
                <a:lnTo>
                  <a:pt x="5847" y="36"/>
                </a:lnTo>
                <a:lnTo>
                  <a:pt x="5879" y="45"/>
                </a:lnTo>
                <a:lnTo>
                  <a:pt x="38" y="3417"/>
                </a:lnTo>
                <a:close/>
                <a:moveTo>
                  <a:pt x="5855" y="4"/>
                </a:moveTo>
                <a:cubicBezTo>
                  <a:pt x="5861" y="0"/>
                  <a:pt x="5868" y="0"/>
                  <a:pt x="5874" y="1"/>
                </a:cubicBezTo>
                <a:cubicBezTo>
                  <a:pt x="5880" y="3"/>
                  <a:pt x="5885" y="7"/>
                  <a:pt x="5888" y="13"/>
                </a:cubicBezTo>
                <a:lnTo>
                  <a:pt x="5943" y="109"/>
                </a:lnTo>
                <a:lnTo>
                  <a:pt x="5996" y="207"/>
                </a:lnTo>
                <a:lnTo>
                  <a:pt x="6048" y="306"/>
                </a:lnTo>
                <a:lnTo>
                  <a:pt x="6098" y="405"/>
                </a:lnTo>
                <a:lnTo>
                  <a:pt x="6146" y="505"/>
                </a:lnTo>
                <a:lnTo>
                  <a:pt x="6193" y="605"/>
                </a:lnTo>
                <a:lnTo>
                  <a:pt x="6238" y="706"/>
                </a:lnTo>
                <a:lnTo>
                  <a:pt x="6281" y="808"/>
                </a:lnTo>
                <a:lnTo>
                  <a:pt x="6322" y="911"/>
                </a:lnTo>
                <a:lnTo>
                  <a:pt x="6362" y="1014"/>
                </a:lnTo>
                <a:lnTo>
                  <a:pt x="6400" y="1118"/>
                </a:lnTo>
                <a:lnTo>
                  <a:pt x="6436" y="1222"/>
                </a:lnTo>
                <a:lnTo>
                  <a:pt x="6471" y="1327"/>
                </a:lnTo>
                <a:lnTo>
                  <a:pt x="6504" y="1433"/>
                </a:lnTo>
                <a:lnTo>
                  <a:pt x="6535" y="1539"/>
                </a:lnTo>
                <a:lnTo>
                  <a:pt x="6564" y="1645"/>
                </a:lnTo>
                <a:lnTo>
                  <a:pt x="6592" y="1752"/>
                </a:lnTo>
                <a:lnTo>
                  <a:pt x="6618" y="1859"/>
                </a:lnTo>
                <a:lnTo>
                  <a:pt x="6642" y="1967"/>
                </a:lnTo>
                <a:lnTo>
                  <a:pt x="6665" y="2075"/>
                </a:lnTo>
                <a:lnTo>
                  <a:pt x="6685" y="2184"/>
                </a:lnTo>
                <a:lnTo>
                  <a:pt x="6704" y="2293"/>
                </a:lnTo>
                <a:lnTo>
                  <a:pt x="6721" y="2402"/>
                </a:lnTo>
                <a:lnTo>
                  <a:pt x="6737" y="2512"/>
                </a:lnTo>
                <a:lnTo>
                  <a:pt x="6750" y="2621"/>
                </a:lnTo>
                <a:lnTo>
                  <a:pt x="6762" y="2731"/>
                </a:lnTo>
                <a:lnTo>
                  <a:pt x="6772" y="2842"/>
                </a:lnTo>
                <a:lnTo>
                  <a:pt x="6780" y="2952"/>
                </a:lnTo>
                <a:lnTo>
                  <a:pt x="6787" y="3063"/>
                </a:lnTo>
                <a:lnTo>
                  <a:pt x="6791" y="3174"/>
                </a:lnTo>
                <a:lnTo>
                  <a:pt x="6794" y="3285"/>
                </a:lnTo>
                <a:lnTo>
                  <a:pt x="6795" y="3396"/>
                </a:lnTo>
                <a:cubicBezTo>
                  <a:pt x="6795" y="3403"/>
                  <a:pt x="6793" y="3409"/>
                  <a:pt x="6788" y="3413"/>
                </a:cubicBezTo>
                <a:cubicBezTo>
                  <a:pt x="6784" y="3418"/>
                  <a:pt x="6777" y="3420"/>
                  <a:pt x="6771" y="3420"/>
                </a:cubicBezTo>
                <a:lnTo>
                  <a:pt x="26" y="3420"/>
                </a:lnTo>
                <a:cubicBezTo>
                  <a:pt x="16" y="3420"/>
                  <a:pt x="6" y="3413"/>
                  <a:pt x="3" y="3403"/>
                </a:cubicBezTo>
                <a:cubicBezTo>
                  <a:pt x="0" y="3392"/>
                  <a:pt x="5" y="3381"/>
                  <a:pt x="14" y="3376"/>
                </a:cubicBezTo>
                <a:lnTo>
                  <a:pt x="585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7" name="Freeform 23"/>
          <p:cNvSpPr>
            <a:spLocks noChangeArrowheads="1"/>
          </p:cNvSpPr>
          <p:nvPr/>
        </p:nvSpPr>
        <p:spPr bwMode="auto">
          <a:xfrm>
            <a:off x="4371975" y="2566988"/>
            <a:ext cx="1724025" cy="862012"/>
          </a:xfrm>
          <a:custGeom>
            <a:avLst/>
            <a:gdLst>
              <a:gd name="T0" fmla="*/ 13488 w 13488"/>
              <a:gd name="T1" fmla="*/ 6744 h 6744"/>
              <a:gd name="T2" fmla="*/ 1807 w 13488"/>
              <a:gd name="T3" fmla="*/ 0 h 6744"/>
              <a:gd name="T4" fmla="*/ 0 w 13488"/>
              <a:gd name="T5" fmla="*/ 6744 h 6744"/>
              <a:gd name="T6" fmla="*/ 13488 w 13488"/>
              <a:gd name="T7" fmla="*/ 6744 h 6744"/>
              <a:gd name="T8" fmla="*/ 0 60000 65536"/>
              <a:gd name="T9" fmla="*/ 0 60000 65536"/>
              <a:gd name="T10" fmla="*/ 0 60000 65536"/>
              <a:gd name="T11" fmla="*/ 0 60000 65536"/>
              <a:gd name="T12" fmla="*/ 0 w 13488"/>
              <a:gd name="T13" fmla="*/ 0 h 6744"/>
              <a:gd name="T14" fmla="*/ 13488 w 13488"/>
              <a:gd name="T15" fmla="*/ 6744 h 6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88" h="6744">
                <a:moveTo>
                  <a:pt x="13488" y="6744"/>
                </a:moveTo>
                <a:lnTo>
                  <a:pt x="1807" y="0"/>
                </a:lnTo>
                <a:cubicBezTo>
                  <a:pt x="623" y="2051"/>
                  <a:pt x="0" y="4377"/>
                  <a:pt x="0" y="6744"/>
                </a:cubicBezTo>
                <a:lnTo>
                  <a:pt x="13488" y="67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8" name="Freeform 24"/>
          <p:cNvSpPr>
            <a:spLocks noEditPoints="1" noChangeArrowheads="1"/>
          </p:cNvSpPr>
          <p:nvPr/>
        </p:nvSpPr>
        <p:spPr bwMode="auto">
          <a:xfrm>
            <a:off x="4365625" y="2560638"/>
            <a:ext cx="1736725" cy="874712"/>
          </a:xfrm>
          <a:custGeom>
            <a:avLst/>
            <a:gdLst>
              <a:gd name="T0" fmla="*/ 13512 w 13588"/>
              <a:gd name="T1" fmla="*/ 6835 h 6841"/>
              <a:gd name="T2" fmla="*/ 1897 w 13588"/>
              <a:gd name="T3" fmla="*/ 73 h 6841"/>
              <a:gd name="T4" fmla="*/ 1682 w 13588"/>
              <a:gd name="T5" fmla="*/ 460 h 6841"/>
              <a:gd name="T6" fmla="*/ 1480 w 13588"/>
              <a:gd name="T7" fmla="*/ 853 h 6841"/>
              <a:gd name="T8" fmla="*/ 1292 w 13588"/>
              <a:gd name="T9" fmla="*/ 1251 h 6841"/>
              <a:gd name="T10" fmla="*/ 1117 w 13588"/>
              <a:gd name="T11" fmla="*/ 1654 h 6841"/>
              <a:gd name="T12" fmla="*/ 956 w 13588"/>
              <a:gd name="T13" fmla="*/ 2063 h 6841"/>
              <a:gd name="T14" fmla="*/ 808 w 13588"/>
              <a:gd name="T15" fmla="*/ 2476 h 6841"/>
              <a:gd name="T16" fmla="*/ 674 w 13588"/>
              <a:gd name="T17" fmla="*/ 2894 h 6841"/>
              <a:gd name="T18" fmla="*/ 554 w 13588"/>
              <a:gd name="T19" fmla="*/ 3315 h 6841"/>
              <a:gd name="T20" fmla="*/ 447 w 13588"/>
              <a:gd name="T21" fmla="*/ 3741 h 6841"/>
              <a:gd name="T22" fmla="*/ 354 w 13588"/>
              <a:gd name="T23" fmla="*/ 4170 h 6841"/>
              <a:gd name="T24" fmla="*/ 276 w 13588"/>
              <a:gd name="T25" fmla="*/ 4602 h 6841"/>
              <a:gd name="T26" fmla="*/ 212 w 13588"/>
              <a:gd name="T27" fmla="*/ 5036 h 6841"/>
              <a:gd name="T28" fmla="*/ 161 w 13588"/>
              <a:gd name="T29" fmla="*/ 5473 h 6841"/>
              <a:gd name="T30" fmla="*/ 125 w 13588"/>
              <a:gd name="T31" fmla="*/ 5912 h 6841"/>
              <a:gd name="T32" fmla="*/ 103 w 13588"/>
              <a:gd name="T33" fmla="*/ 6352 h 6841"/>
              <a:gd name="T34" fmla="*/ 96 w 13588"/>
              <a:gd name="T35" fmla="*/ 6794 h 6841"/>
              <a:gd name="T36" fmla="*/ 13536 w 13588"/>
              <a:gd name="T37" fmla="*/ 6745 h 6841"/>
              <a:gd name="T38" fmla="*/ 14 w 13588"/>
              <a:gd name="T39" fmla="*/ 6827 h 6841"/>
              <a:gd name="T40" fmla="*/ 2 w 13588"/>
              <a:gd name="T41" fmla="*/ 6570 h 6841"/>
              <a:gd name="T42" fmla="*/ 17 w 13588"/>
              <a:gd name="T43" fmla="*/ 6126 h 6841"/>
              <a:gd name="T44" fmla="*/ 46 w 13588"/>
              <a:gd name="T45" fmla="*/ 5683 h 6841"/>
              <a:gd name="T46" fmla="*/ 89 w 13588"/>
              <a:gd name="T47" fmla="*/ 5242 h 6841"/>
              <a:gd name="T48" fmla="*/ 147 w 13588"/>
              <a:gd name="T49" fmla="*/ 4804 h 6841"/>
              <a:gd name="T50" fmla="*/ 219 w 13588"/>
              <a:gd name="T51" fmla="*/ 4367 h 6841"/>
              <a:gd name="T52" fmla="*/ 306 w 13588"/>
              <a:gd name="T53" fmla="*/ 3934 h 6841"/>
              <a:gd name="T54" fmla="*/ 406 w 13588"/>
              <a:gd name="T55" fmla="*/ 3503 h 6841"/>
              <a:gd name="T56" fmla="*/ 520 w 13588"/>
              <a:gd name="T57" fmla="*/ 3077 h 6841"/>
              <a:gd name="T58" fmla="*/ 648 w 13588"/>
              <a:gd name="T59" fmla="*/ 2654 h 6841"/>
              <a:gd name="T60" fmla="*/ 790 w 13588"/>
              <a:gd name="T61" fmla="*/ 2235 h 6841"/>
              <a:gd name="T62" fmla="*/ 946 w 13588"/>
              <a:gd name="T63" fmla="*/ 1822 h 6841"/>
              <a:gd name="T64" fmla="*/ 1115 w 13588"/>
              <a:gd name="T65" fmla="*/ 1412 h 6841"/>
              <a:gd name="T66" fmla="*/ 1298 w 13588"/>
              <a:gd name="T67" fmla="*/ 1009 h 6841"/>
              <a:gd name="T68" fmla="*/ 1494 w 13588"/>
              <a:gd name="T69" fmla="*/ 611 h 6841"/>
              <a:gd name="T70" fmla="*/ 1704 w 13588"/>
              <a:gd name="T71" fmla="*/ 219 h 6841"/>
              <a:gd name="T72" fmla="*/ 1842 w 13588"/>
              <a:gd name="T73" fmla="*/ 3 h 6841"/>
              <a:gd name="T74" fmla="*/ 13560 w 13588"/>
              <a:gd name="T75" fmla="*/ 6752 h 6841"/>
              <a:gd name="T76" fmla="*/ 13536 w 13588"/>
              <a:gd name="T77" fmla="*/ 6841 h 684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588"/>
              <a:gd name="T118" fmla="*/ 0 h 6841"/>
              <a:gd name="T119" fmla="*/ 13588 w 13588"/>
              <a:gd name="T120" fmla="*/ 6841 h 684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588" h="6841">
                <a:moveTo>
                  <a:pt x="13536" y="6745"/>
                </a:moveTo>
                <a:lnTo>
                  <a:pt x="13512" y="6835"/>
                </a:lnTo>
                <a:lnTo>
                  <a:pt x="1831" y="91"/>
                </a:lnTo>
                <a:lnTo>
                  <a:pt x="1897" y="73"/>
                </a:lnTo>
                <a:lnTo>
                  <a:pt x="1787" y="266"/>
                </a:lnTo>
                <a:lnTo>
                  <a:pt x="1682" y="460"/>
                </a:lnTo>
                <a:lnTo>
                  <a:pt x="1580" y="656"/>
                </a:lnTo>
                <a:lnTo>
                  <a:pt x="1480" y="853"/>
                </a:lnTo>
                <a:lnTo>
                  <a:pt x="1385" y="1051"/>
                </a:lnTo>
                <a:lnTo>
                  <a:pt x="1292" y="1251"/>
                </a:lnTo>
                <a:lnTo>
                  <a:pt x="1203" y="1451"/>
                </a:lnTo>
                <a:lnTo>
                  <a:pt x="1117" y="1654"/>
                </a:lnTo>
                <a:lnTo>
                  <a:pt x="1035" y="1858"/>
                </a:lnTo>
                <a:lnTo>
                  <a:pt x="956" y="2063"/>
                </a:lnTo>
                <a:lnTo>
                  <a:pt x="881" y="2268"/>
                </a:lnTo>
                <a:lnTo>
                  <a:pt x="808" y="2476"/>
                </a:lnTo>
                <a:lnTo>
                  <a:pt x="740" y="2684"/>
                </a:lnTo>
                <a:lnTo>
                  <a:pt x="674" y="2894"/>
                </a:lnTo>
                <a:lnTo>
                  <a:pt x="612" y="3104"/>
                </a:lnTo>
                <a:lnTo>
                  <a:pt x="554" y="3315"/>
                </a:lnTo>
                <a:lnTo>
                  <a:pt x="499" y="3527"/>
                </a:lnTo>
                <a:lnTo>
                  <a:pt x="447" y="3741"/>
                </a:lnTo>
                <a:lnTo>
                  <a:pt x="399" y="3955"/>
                </a:lnTo>
                <a:lnTo>
                  <a:pt x="354" y="4170"/>
                </a:lnTo>
                <a:lnTo>
                  <a:pt x="314" y="4385"/>
                </a:lnTo>
                <a:lnTo>
                  <a:pt x="276" y="4602"/>
                </a:lnTo>
                <a:lnTo>
                  <a:pt x="242" y="4818"/>
                </a:lnTo>
                <a:lnTo>
                  <a:pt x="212" y="5036"/>
                </a:lnTo>
                <a:lnTo>
                  <a:pt x="185" y="5254"/>
                </a:lnTo>
                <a:lnTo>
                  <a:pt x="161" y="5473"/>
                </a:lnTo>
                <a:lnTo>
                  <a:pt x="141" y="5692"/>
                </a:lnTo>
                <a:lnTo>
                  <a:pt x="125" y="5912"/>
                </a:lnTo>
                <a:lnTo>
                  <a:pt x="112" y="6132"/>
                </a:lnTo>
                <a:lnTo>
                  <a:pt x="103" y="6352"/>
                </a:lnTo>
                <a:lnTo>
                  <a:pt x="98" y="6573"/>
                </a:lnTo>
                <a:lnTo>
                  <a:pt x="96" y="6794"/>
                </a:lnTo>
                <a:lnTo>
                  <a:pt x="48" y="6745"/>
                </a:lnTo>
                <a:lnTo>
                  <a:pt x="13536" y="6745"/>
                </a:lnTo>
                <a:close/>
                <a:moveTo>
                  <a:pt x="48" y="6841"/>
                </a:moveTo>
                <a:cubicBezTo>
                  <a:pt x="35" y="6841"/>
                  <a:pt x="23" y="6836"/>
                  <a:pt x="14" y="6827"/>
                </a:cubicBezTo>
                <a:cubicBezTo>
                  <a:pt x="5" y="6818"/>
                  <a:pt x="0" y="6806"/>
                  <a:pt x="0" y="6793"/>
                </a:cubicBezTo>
                <a:lnTo>
                  <a:pt x="2" y="6570"/>
                </a:lnTo>
                <a:lnTo>
                  <a:pt x="8" y="6348"/>
                </a:lnTo>
                <a:lnTo>
                  <a:pt x="17" y="6126"/>
                </a:lnTo>
                <a:lnTo>
                  <a:pt x="29" y="5904"/>
                </a:lnTo>
                <a:lnTo>
                  <a:pt x="46" y="5683"/>
                </a:lnTo>
                <a:lnTo>
                  <a:pt x="66" y="5462"/>
                </a:lnTo>
                <a:lnTo>
                  <a:pt x="89" y="5242"/>
                </a:lnTo>
                <a:lnTo>
                  <a:pt x="116" y="5023"/>
                </a:lnTo>
                <a:lnTo>
                  <a:pt x="147" y="4804"/>
                </a:lnTo>
                <a:lnTo>
                  <a:pt x="181" y="4585"/>
                </a:lnTo>
                <a:lnTo>
                  <a:pt x="219" y="4367"/>
                </a:lnTo>
                <a:lnTo>
                  <a:pt x="260" y="4150"/>
                </a:lnTo>
                <a:lnTo>
                  <a:pt x="306" y="3934"/>
                </a:lnTo>
                <a:lnTo>
                  <a:pt x="354" y="3718"/>
                </a:lnTo>
                <a:lnTo>
                  <a:pt x="406" y="3503"/>
                </a:lnTo>
                <a:lnTo>
                  <a:pt x="461" y="3290"/>
                </a:lnTo>
                <a:lnTo>
                  <a:pt x="520" y="3077"/>
                </a:lnTo>
                <a:lnTo>
                  <a:pt x="583" y="2865"/>
                </a:lnTo>
                <a:lnTo>
                  <a:pt x="648" y="2654"/>
                </a:lnTo>
                <a:lnTo>
                  <a:pt x="718" y="2444"/>
                </a:lnTo>
                <a:lnTo>
                  <a:pt x="790" y="2235"/>
                </a:lnTo>
                <a:lnTo>
                  <a:pt x="866" y="2028"/>
                </a:lnTo>
                <a:lnTo>
                  <a:pt x="946" y="1822"/>
                </a:lnTo>
                <a:lnTo>
                  <a:pt x="1029" y="1617"/>
                </a:lnTo>
                <a:lnTo>
                  <a:pt x="1115" y="1412"/>
                </a:lnTo>
                <a:lnTo>
                  <a:pt x="1205" y="1210"/>
                </a:lnTo>
                <a:lnTo>
                  <a:pt x="1298" y="1009"/>
                </a:lnTo>
                <a:lnTo>
                  <a:pt x="1395" y="809"/>
                </a:lnTo>
                <a:lnTo>
                  <a:pt x="1494" y="611"/>
                </a:lnTo>
                <a:lnTo>
                  <a:pt x="1597" y="414"/>
                </a:lnTo>
                <a:lnTo>
                  <a:pt x="1704" y="219"/>
                </a:lnTo>
                <a:lnTo>
                  <a:pt x="1813" y="26"/>
                </a:lnTo>
                <a:cubicBezTo>
                  <a:pt x="1820" y="15"/>
                  <a:pt x="1830" y="7"/>
                  <a:pt x="1842" y="3"/>
                </a:cubicBezTo>
                <a:cubicBezTo>
                  <a:pt x="1855" y="0"/>
                  <a:pt x="1868" y="2"/>
                  <a:pt x="1879" y="8"/>
                </a:cubicBezTo>
                <a:lnTo>
                  <a:pt x="13560" y="6752"/>
                </a:lnTo>
                <a:cubicBezTo>
                  <a:pt x="13579" y="6763"/>
                  <a:pt x="13588" y="6785"/>
                  <a:pt x="13583" y="6806"/>
                </a:cubicBezTo>
                <a:cubicBezTo>
                  <a:pt x="13577" y="6827"/>
                  <a:pt x="13558" y="6841"/>
                  <a:pt x="13536" y="6841"/>
                </a:cubicBezTo>
                <a:lnTo>
                  <a:pt x="48" y="68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59" name="Freeform 25"/>
          <p:cNvSpPr>
            <a:spLocks noChangeArrowheads="1"/>
          </p:cNvSpPr>
          <p:nvPr/>
        </p:nvSpPr>
        <p:spPr bwMode="auto">
          <a:xfrm>
            <a:off x="4602163" y="1936750"/>
            <a:ext cx="1493837" cy="1492250"/>
          </a:xfrm>
          <a:custGeom>
            <a:avLst/>
            <a:gdLst>
              <a:gd name="T0" fmla="*/ 11681 w 11681"/>
              <a:gd name="T1" fmla="*/ 11681 h 11681"/>
              <a:gd name="T2" fmla="*/ 4937 w 11681"/>
              <a:gd name="T3" fmla="*/ 0 h 11681"/>
              <a:gd name="T4" fmla="*/ 0 w 11681"/>
              <a:gd name="T5" fmla="*/ 4937 h 11681"/>
              <a:gd name="T6" fmla="*/ 11681 w 11681"/>
              <a:gd name="T7" fmla="*/ 11681 h 11681"/>
              <a:gd name="T8" fmla="*/ 0 60000 65536"/>
              <a:gd name="T9" fmla="*/ 0 60000 65536"/>
              <a:gd name="T10" fmla="*/ 0 60000 65536"/>
              <a:gd name="T11" fmla="*/ 0 60000 65536"/>
              <a:gd name="T12" fmla="*/ 0 w 11681"/>
              <a:gd name="T13" fmla="*/ 0 h 11681"/>
              <a:gd name="T14" fmla="*/ 11681 w 11681"/>
              <a:gd name="T15" fmla="*/ 11681 h 11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1" h="11681">
                <a:moveTo>
                  <a:pt x="11681" y="11681"/>
                </a:moveTo>
                <a:lnTo>
                  <a:pt x="4937" y="0"/>
                </a:lnTo>
                <a:cubicBezTo>
                  <a:pt x="2886" y="1184"/>
                  <a:pt x="1184" y="2886"/>
                  <a:pt x="0" y="4937"/>
                </a:cubicBezTo>
                <a:lnTo>
                  <a:pt x="11681" y="11681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60" name="Freeform 26"/>
          <p:cNvSpPr>
            <a:spLocks noEditPoints="1" noChangeArrowheads="1"/>
          </p:cNvSpPr>
          <p:nvPr/>
        </p:nvSpPr>
        <p:spPr bwMode="auto">
          <a:xfrm>
            <a:off x="4595813" y="1930400"/>
            <a:ext cx="1506537" cy="1504950"/>
          </a:xfrm>
          <a:custGeom>
            <a:avLst/>
            <a:gdLst>
              <a:gd name="T0" fmla="*/ 11755 w 11784"/>
              <a:gd name="T1" fmla="*/ 11690 h 11784"/>
              <a:gd name="T2" fmla="*/ 11690 w 11784"/>
              <a:gd name="T3" fmla="*/ 11755 h 11784"/>
              <a:gd name="T4" fmla="*/ 4946 w 11784"/>
              <a:gd name="T5" fmla="*/ 74 h 11784"/>
              <a:gd name="T6" fmla="*/ 5012 w 11784"/>
              <a:gd name="T7" fmla="*/ 91 h 11784"/>
              <a:gd name="T8" fmla="*/ 4820 w 11784"/>
              <a:gd name="T9" fmla="*/ 204 h 11784"/>
              <a:gd name="T10" fmla="*/ 4632 w 11784"/>
              <a:gd name="T11" fmla="*/ 319 h 11784"/>
              <a:gd name="T12" fmla="*/ 4261 w 11784"/>
              <a:gd name="T13" fmla="*/ 558 h 11784"/>
              <a:gd name="T14" fmla="*/ 3899 w 11784"/>
              <a:gd name="T15" fmla="*/ 809 h 11784"/>
              <a:gd name="T16" fmla="*/ 3546 w 11784"/>
              <a:gd name="T17" fmla="*/ 1071 h 11784"/>
              <a:gd name="T18" fmla="*/ 3202 w 11784"/>
              <a:gd name="T19" fmla="*/ 1344 h 11784"/>
              <a:gd name="T20" fmla="*/ 2867 w 11784"/>
              <a:gd name="T21" fmla="*/ 1629 h 11784"/>
              <a:gd name="T22" fmla="*/ 2542 w 11784"/>
              <a:gd name="T23" fmla="*/ 1923 h 11784"/>
              <a:gd name="T24" fmla="*/ 2227 w 11784"/>
              <a:gd name="T25" fmla="*/ 2228 h 11784"/>
              <a:gd name="T26" fmla="*/ 1922 w 11784"/>
              <a:gd name="T27" fmla="*/ 2543 h 11784"/>
              <a:gd name="T28" fmla="*/ 1628 w 11784"/>
              <a:gd name="T29" fmla="*/ 2868 h 11784"/>
              <a:gd name="T30" fmla="*/ 1343 w 11784"/>
              <a:gd name="T31" fmla="*/ 3203 h 11784"/>
              <a:gd name="T32" fmla="*/ 1070 w 11784"/>
              <a:gd name="T33" fmla="*/ 3547 h 11784"/>
              <a:gd name="T34" fmla="*/ 808 w 11784"/>
              <a:gd name="T35" fmla="*/ 3900 h 11784"/>
              <a:gd name="T36" fmla="*/ 557 w 11784"/>
              <a:gd name="T37" fmla="*/ 4262 h 11784"/>
              <a:gd name="T38" fmla="*/ 318 w 11784"/>
              <a:gd name="T39" fmla="*/ 4633 h 11784"/>
              <a:gd name="T40" fmla="*/ 203 w 11784"/>
              <a:gd name="T41" fmla="*/ 4821 h 11784"/>
              <a:gd name="T42" fmla="*/ 91 w 11784"/>
              <a:gd name="T43" fmla="*/ 5012 h 11784"/>
              <a:gd name="T44" fmla="*/ 74 w 11784"/>
              <a:gd name="T45" fmla="*/ 4946 h 11784"/>
              <a:gd name="T46" fmla="*/ 11755 w 11784"/>
              <a:gd name="T47" fmla="*/ 11690 h 11784"/>
              <a:gd name="T48" fmla="*/ 26 w 11784"/>
              <a:gd name="T49" fmla="*/ 5029 h 11784"/>
              <a:gd name="T50" fmla="*/ 4 w 11784"/>
              <a:gd name="T51" fmla="*/ 5000 h 11784"/>
              <a:gd name="T52" fmla="*/ 9 w 11784"/>
              <a:gd name="T53" fmla="*/ 4963 h 11784"/>
              <a:gd name="T54" fmla="*/ 122 w 11784"/>
              <a:gd name="T55" fmla="*/ 4771 h 11784"/>
              <a:gd name="T56" fmla="*/ 238 w 11784"/>
              <a:gd name="T57" fmla="*/ 4581 h 11784"/>
              <a:gd name="T58" fmla="*/ 478 w 11784"/>
              <a:gd name="T59" fmla="*/ 4208 h 11784"/>
              <a:gd name="T60" fmla="*/ 731 w 11784"/>
              <a:gd name="T61" fmla="*/ 3843 h 11784"/>
              <a:gd name="T62" fmla="*/ 995 w 11784"/>
              <a:gd name="T63" fmla="*/ 3487 h 11784"/>
              <a:gd name="T64" fmla="*/ 1270 w 11784"/>
              <a:gd name="T65" fmla="*/ 3141 h 11784"/>
              <a:gd name="T66" fmla="*/ 1556 w 11784"/>
              <a:gd name="T67" fmla="*/ 2804 h 11784"/>
              <a:gd name="T68" fmla="*/ 1853 w 11784"/>
              <a:gd name="T69" fmla="*/ 2477 h 11784"/>
              <a:gd name="T70" fmla="*/ 2160 w 11784"/>
              <a:gd name="T71" fmla="*/ 2159 h 11784"/>
              <a:gd name="T72" fmla="*/ 2478 w 11784"/>
              <a:gd name="T73" fmla="*/ 1852 h 11784"/>
              <a:gd name="T74" fmla="*/ 2805 w 11784"/>
              <a:gd name="T75" fmla="*/ 1555 h 11784"/>
              <a:gd name="T76" fmla="*/ 3142 w 11784"/>
              <a:gd name="T77" fmla="*/ 1269 h 11784"/>
              <a:gd name="T78" fmla="*/ 3489 w 11784"/>
              <a:gd name="T79" fmla="*/ 994 h 11784"/>
              <a:gd name="T80" fmla="*/ 3844 w 11784"/>
              <a:gd name="T81" fmla="*/ 730 h 11784"/>
              <a:gd name="T82" fmla="*/ 4209 w 11784"/>
              <a:gd name="T83" fmla="*/ 478 h 11784"/>
              <a:gd name="T84" fmla="*/ 4582 w 11784"/>
              <a:gd name="T85" fmla="*/ 237 h 11784"/>
              <a:gd name="T86" fmla="*/ 4772 w 11784"/>
              <a:gd name="T87" fmla="*/ 121 h 11784"/>
              <a:gd name="T88" fmla="*/ 4963 w 11784"/>
              <a:gd name="T89" fmla="*/ 9 h 11784"/>
              <a:gd name="T90" fmla="*/ 5000 w 11784"/>
              <a:gd name="T91" fmla="*/ 4 h 11784"/>
              <a:gd name="T92" fmla="*/ 5029 w 11784"/>
              <a:gd name="T93" fmla="*/ 26 h 11784"/>
              <a:gd name="T94" fmla="*/ 11773 w 11784"/>
              <a:gd name="T95" fmla="*/ 11707 h 11784"/>
              <a:gd name="T96" fmla="*/ 11765 w 11784"/>
              <a:gd name="T97" fmla="*/ 11765 h 11784"/>
              <a:gd name="T98" fmla="*/ 11707 w 11784"/>
              <a:gd name="T99" fmla="*/ 11773 h 11784"/>
              <a:gd name="T100" fmla="*/ 26 w 11784"/>
              <a:gd name="T101" fmla="*/ 5029 h 117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784"/>
              <a:gd name="T154" fmla="*/ 0 h 11784"/>
              <a:gd name="T155" fmla="*/ 11784 w 11784"/>
              <a:gd name="T156" fmla="*/ 11784 h 117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784" h="11784">
                <a:moveTo>
                  <a:pt x="11755" y="11690"/>
                </a:moveTo>
                <a:lnTo>
                  <a:pt x="11690" y="11755"/>
                </a:lnTo>
                <a:lnTo>
                  <a:pt x="4946" y="74"/>
                </a:lnTo>
                <a:lnTo>
                  <a:pt x="5012" y="91"/>
                </a:lnTo>
                <a:lnTo>
                  <a:pt x="4820" y="204"/>
                </a:lnTo>
                <a:lnTo>
                  <a:pt x="4632" y="319"/>
                </a:lnTo>
                <a:lnTo>
                  <a:pt x="4261" y="558"/>
                </a:lnTo>
                <a:lnTo>
                  <a:pt x="3899" y="809"/>
                </a:lnTo>
                <a:lnTo>
                  <a:pt x="3546" y="1071"/>
                </a:lnTo>
                <a:lnTo>
                  <a:pt x="3202" y="1344"/>
                </a:lnTo>
                <a:lnTo>
                  <a:pt x="2867" y="1629"/>
                </a:lnTo>
                <a:lnTo>
                  <a:pt x="2542" y="1923"/>
                </a:lnTo>
                <a:lnTo>
                  <a:pt x="2227" y="2228"/>
                </a:lnTo>
                <a:lnTo>
                  <a:pt x="1922" y="2543"/>
                </a:lnTo>
                <a:lnTo>
                  <a:pt x="1628" y="2868"/>
                </a:lnTo>
                <a:lnTo>
                  <a:pt x="1343" y="3203"/>
                </a:lnTo>
                <a:lnTo>
                  <a:pt x="1070" y="3547"/>
                </a:lnTo>
                <a:lnTo>
                  <a:pt x="808" y="3900"/>
                </a:lnTo>
                <a:lnTo>
                  <a:pt x="557" y="4262"/>
                </a:lnTo>
                <a:lnTo>
                  <a:pt x="318" y="4633"/>
                </a:lnTo>
                <a:lnTo>
                  <a:pt x="203" y="4821"/>
                </a:lnTo>
                <a:lnTo>
                  <a:pt x="91" y="5012"/>
                </a:lnTo>
                <a:lnTo>
                  <a:pt x="74" y="4946"/>
                </a:lnTo>
                <a:lnTo>
                  <a:pt x="11755" y="11690"/>
                </a:lnTo>
                <a:close/>
                <a:moveTo>
                  <a:pt x="26" y="5029"/>
                </a:moveTo>
                <a:cubicBezTo>
                  <a:pt x="15" y="5023"/>
                  <a:pt x="7" y="5012"/>
                  <a:pt x="4" y="5000"/>
                </a:cubicBezTo>
                <a:cubicBezTo>
                  <a:pt x="0" y="4987"/>
                  <a:pt x="2" y="4974"/>
                  <a:pt x="9" y="4963"/>
                </a:cubicBezTo>
                <a:lnTo>
                  <a:pt x="122" y="4771"/>
                </a:lnTo>
                <a:lnTo>
                  <a:pt x="238" y="4581"/>
                </a:lnTo>
                <a:lnTo>
                  <a:pt x="478" y="4208"/>
                </a:lnTo>
                <a:lnTo>
                  <a:pt x="731" y="3843"/>
                </a:lnTo>
                <a:lnTo>
                  <a:pt x="995" y="3487"/>
                </a:lnTo>
                <a:lnTo>
                  <a:pt x="1270" y="3141"/>
                </a:lnTo>
                <a:lnTo>
                  <a:pt x="1556" y="2804"/>
                </a:lnTo>
                <a:lnTo>
                  <a:pt x="1853" y="2477"/>
                </a:lnTo>
                <a:lnTo>
                  <a:pt x="2160" y="2159"/>
                </a:lnTo>
                <a:lnTo>
                  <a:pt x="2478" y="1852"/>
                </a:lnTo>
                <a:lnTo>
                  <a:pt x="2805" y="1555"/>
                </a:lnTo>
                <a:lnTo>
                  <a:pt x="3142" y="1269"/>
                </a:lnTo>
                <a:lnTo>
                  <a:pt x="3489" y="994"/>
                </a:lnTo>
                <a:lnTo>
                  <a:pt x="3844" y="730"/>
                </a:lnTo>
                <a:lnTo>
                  <a:pt x="4209" y="478"/>
                </a:lnTo>
                <a:lnTo>
                  <a:pt x="4582" y="237"/>
                </a:lnTo>
                <a:lnTo>
                  <a:pt x="4772" y="121"/>
                </a:lnTo>
                <a:lnTo>
                  <a:pt x="4963" y="9"/>
                </a:lnTo>
                <a:cubicBezTo>
                  <a:pt x="4974" y="2"/>
                  <a:pt x="4987" y="0"/>
                  <a:pt x="5000" y="4"/>
                </a:cubicBezTo>
                <a:cubicBezTo>
                  <a:pt x="5012" y="7"/>
                  <a:pt x="5023" y="15"/>
                  <a:pt x="5029" y="26"/>
                </a:cubicBezTo>
                <a:lnTo>
                  <a:pt x="11773" y="11707"/>
                </a:lnTo>
                <a:cubicBezTo>
                  <a:pt x="11784" y="11726"/>
                  <a:pt x="11781" y="11750"/>
                  <a:pt x="11765" y="11765"/>
                </a:cubicBezTo>
                <a:cubicBezTo>
                  <a:pt x="11750" y="11781"/>
                  <a:pt x="11726" y="11784"/>
                  <a:pt x="11707" y="11773"/>
                </a:cubicBezTo>
                <a:lnTo>
                  <a:pt x="26" y="50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61" name="Freeform 27"/>
          <p:cNvSpPr>
            <a:spLocks noChangeArrowheads="1"/>
          </p:cNvSpPr>
          <p:nvPr/>
        </p:nvSpPr>
        <p:spPr bwMode="auto">
          <a:xfrm>
            <a:off x="5233988" y="1704975"/>
            <a:ext cx="862012" cy="1724025"/>
          </a:xfrm>
          <a:custGeom>
            <a:avLst/>
            <a:gdLst>
              <a:gd name="T0" fmla="*/ 6744 w 6744"/>
              <a:gd name="T1" fmla="*/ 13488 h 13488"/>
              <a:gd name="T2" fmla="*/ 6744 w 6744"/>
              <a:gd name="T3" fmla="*/ 0 h 13488"/>
              <a:gd name="T4" fmla="*/ 0 w 6744"/>
              <a:gd name="T5" fmla="*/ 1807 h 13488"/>
              <a:gd name="T6" fmla="*/ 6744 w 6744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4"/>
              <a:gd name="T13" fmla="*/ 0 h 13488"/>
              <a:gd name="T14" fmla="*/ 6744 w 6744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4" h="13488">
                <a:moveTo>
                  <a:pt x="6744" y="13488"/>
                </a:moveTo>
                <a:lnTo>
                  <a:pt x="6744" y="0"/>
                </a:lnTo>
                <a:cubicBezTo>
                  <a:pt x="4377" y="0"/>
                  <a:pt x="2051" y="623"/>
                  <a:pt x="0" y="1807"/>
                </a:cubicBezTo>
                <a:lnTo>
                  <a:pt x="6744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6162" name="Freeform 28"/>
          <p:cNvSpPr>
            <a:spLocks noEditPoints="1" noChangeArrowheads="1"/>
          </p:cNvSpPr>
          <p:nvPr/>
        </p:nvSpPr>
        <p:spPr bwMode="auto">
          <a:xfrm>
            <a:off x="5227638" y="1698625"/>
            <a:ext cx="874712" cy="1736725"/>
          </a:xfrm>
          <a:custGeom>
            <a:avLst/>
            <a:gdLst>
              <a:gd name="T0" fmla="*/ 6745 w 6841"/>
              <a:gd name="T1" fmla="*/ 13536 h 13588"/>
              <a:gd name="T2" fmla="*/ 6794 w 6841"/>
              <a:gd name="T3" fmla="*/ 96 h 13588"/>
              <a:gd name="T4" fmla="*/ 6351 w 6841"/>
              <a:gd name="T5" fmla="*/ 103 h 13588"/>
              <a:gd name="T6" fmla="*/ 5911 w 6841"/>
              <a:gd name="T7" fmla="*/ 125 h 13588"/>
              <a:gd name="T8" fmla="*/ 5472 w 6841"/>
              <a:gd name="T9" fmla="*/ 161 h 13588"/>
              <a:gd name="T10" fmla="*/ 5035 w 6841"/>
              <a:gd name="T11" fmla="*/ 212 h 13588"/>
              <a:gd name="T12" fmla="*/ 4601 w 6841"/>
              <a:gd name="T13" fmla="*/ 276 h 13588"/>
              <a:gd name="T14" fmla="*/ 4169 w 6841"/>
              <a:gd name="T15" fmla="*/ 355 h 13588"/>
              <a:gd name="T16" fmla="*/ 3740 w 6841"/>
              <a:gd name="T17" fmla="*/ 447 h 13588"/>
              <a:gd name="T18" fmla="*/ 3314 w 6841"/>
              <a:gd name="T19" fmla="*/ 554 h 13588"/>
              <a:gd name="T20" fmla="*/ 2893 w 6841"/>
              <a:gd name="T21" fmla="*/ 674 h 13588"/>
              <a:gd name="T22" fmla="*/ 2475 w 6841"/>
              <a:gd name="T23" fmla="*/ 809 h 13588"/>
              <a:gd name="T24" fmla="*/ 2062 w 6841"/>
              <a:gd name="T25" fmla="*/ 956 h 13588"/>
              <a:gd name="T26" fmla="*/ 1653 w 6841"/>
              <a:gd name="T27" fmla="*/ 1117 h 13588"/>
              <a:gd name="T28" fmla="*/ 1250 w 6841"/>
              <a:gd name="T29" fmla="*/ 1292 h 13588"/>
              <a:gd name="T30" fmla="*/ 852 w 6841"/>
              <a:gd name="T31" fmla="*/ 1481 h 13588"/>
              <a:gd name="T32" fmla="*/ 459 w 6841"/>
              <a:gd name="T33" fmla="*/ 1682 h 13588"/>
              <a:gd name="T34" fmla="*/ 73 w 6841"/>
              <a:gd name="T35" fmla="*/ 1897 h 13588"/>
              <a:gd name="T36" fmla="*/ 6835 w 6841"/>
              <a:gd name="T37" fmla="*/ 13512 h 13588"/>
              <a:gd name="T38" fmla="*/ 3 w 6841"/>
              <a:gd name="T39" fmla="*/ 1842 h 13588"/>
              <a:gd name="T40" fmla="*/ 219 w 6841"/>
              <a:gd name="T41" fmla="*/ 1703 h 13588"/>
              <a:gd name="T42" fmla="*/ 612 w 6841"/>
              <a:gd name="T43" fmla="*/ 1494 h 13588"/>
              <a:gd name="T44" fmla="*/ 1010 w 6841"/>
              <a:gd name="T45" fmla="*/ 1298 h 13588"/>
              <a:gd name="T46" fmla="*/ 1413 w 6841"/>
              <a:gd name="T47" fmla="*/ 1115 h 13588"/>
              <a:gd name="T48" fmla="*/ 1823 w 6841"/>
              <a:gd name="T49" fmla="*/ 946 h 13588"/>
              <a:gd name="T50" fmla="*/ 2236 w 6841"/>
              <a:gd name="T51" fmla="*/ 790 h 13588"/>
              <a:gd name="T52" fmla="*/ 2655 w 6841"/>
              <a:gd name="T53" fmla="*/ 648 h 13588"/>
              <a:gd name="T54" fmla="*/ 3078 w 6841"/>
              <a:gd name="T55" fmla="*/ 520 h 13588"/>
              <a:gd name="T56" fmla="*/ 3504 w 6841"/>
              <a:gd name="T57" fmla="*/ 406 h 13588"/>
              <a:gd name="T58" fmla="*/ 3935 w 6841"/>
              <a:gd name="T59" fmla="*/ 305 h 13588"/>
              <a:gd name="T60" fmla="*/ 4368 w 6841"/>
              <a:gd name="T61" fmla="*/ 219 h 13588"/>
              <a:gd name="T62" fmla="*/ 4804 w 6841"/>
              <a:gd name="T63" fmla="*/ 147 h 13588"/>
              <a:gd name="T64" fmla="*/ 5243 w 6841"/>
              <a:gd name="T65" fmla="*/ 89 h 13588"/>
              <a:gd name="T66" fmla="*/ 5684 w 6841"/>
              <a:gd name="T67" fmla="*/ 46 h 13588"/>
              <a:gd name="T68" fmla="*/ 6127 w 6841"/>
              <a:gd name="T69" fmla="*/ 17 h 13588"/>
              <a:gd name="T70" fmla="*/ 6571 w 6841"/>
              <a:gd name="T71" fmla="*/ 2 h 13588"/>
              <a:gd name="T72" fmla="*/ 6827 w 6841"/>
              <a:gd name="T73" fmla="*/ 14 h 13588"/>
              <a:gd name="T74" fmla="*/ 6841 w 6841"/>
              <a:gd name="T75" fmla="*/ 13536 h 13588"/>
              <a:gd name="T76" fmla="*/ 6752 w 6841"/>
              <a:gd name="T77" fmla="*/ 13560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1"/>
              <a:gd name="T118" fmla="*/ 0 h 13588"/>
              <a:gd name="T119" fmla="*/ 6841 w 6841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1" h="13588">
                <a:moveTo>
                  <a:pt x="6835" y="13512"/>
                </a:moveTo>
                <a:lnTo>
                  <a:pt x="6745" y="13536"/>
                </a:lnTo>
                <a:lnTo>
                  <a:pt x="6745" y="48"/>
                </a:lnTo>
                <a:lnTo>
                  <a:pt x="6794" y="96"/>
                </a:lnTo>
                <a:lnTo>
                  <a:pt x="6572" y="98"/>
                </a:lnTo>
                <a:lnTo>
                  <a:pt x="6351" y="103"/>
                </a:lnTo>
                <a:lnTo>
                  <a:pt x="6131" y="112"/>
                </a:lnTo>
                <a:lnTo>
                  <a:pt x="5911" y="125"/>
                </a:lnTo>
                <a:lnTo>
                  <a:pt x="5691" y="141"/>
                </a:lnTo>
                <a:lnTo>
                  <a:pt x="5472" y="161"/>
                </a:lnTo>
                <a:lnTo>
                  <a:pt x="5253" y="185"/>
                </a:lnTo>
                <a:lnTo>
                  <a:pt x="5035" y="212"/>
                </a:lnTo>
                <a:lnTo>
                  <a:pt x="4818" y="242"/>
                </a:lnTo>
                <a:lnTo>
                  <a:pt x="4601" y="276"/>
                </a:lnTo>
                <a:lnTo>
                  <a:pt x="4384" y="314"/>
                </a:lnTo>
                <a:lnTo>
                  <a:pt x="4169" y="355"/>
                </a:lnTo>
                <a:lnTo>
                  <a:pt x="3954" y="399"/>
                </a:lnTo>
                <a:lnTo>
                  <a:pt x="3740" y="447"/>
                </a:lnTo>
                <a:lnTo>
                  <a:pt x="3527" y="499"/>
                </a:lnTo>
                <a:lnTo>
                  <a:pt x="3314" y="554"/>
                </a:lnTo>
                <a:lnTo>
                  <a:pt x="3103" y="612"/>
                </a:lnTo>
                <a:lnTo>
                  <a:pt x="2893" y="674"/>
                </a:lnTo>
                <a:lnTo>
                  <a:pt x="2684" y="740"/>
                </a:lnTo>
                <a:lnTo>
                  <a:pt x="2475" y="809"/>
                </a:lnTo>
                <a:lnTo>
                  <a:pt x="2268" y="881"/>
                </a:lnTo>
                <a:lnTo>
                  <a:pt x="2062" y="956"/>
                </a:lnTo>
                <a:lnTo>
                  <a:pt x="1857" y="1035"/>
                </a:lnTo>
                <a:lnTo>
                  <a:pt x="1653" y="1117"/>
                </a:lnTo>
                <a:lnTo>
                  <a:pt x="1451" y="1203"/>
                </a:lnTo>
                <a:lnTo>
                  <a:pt x="1250" y="1292"/>
                </a:lnTo>
                <a:lnTo>
                  <a:pt x="1050" y="1385"/>
                </a:lnTo>
                <a:lnTo>
                  <a:pt x="852" y="1481"/>
                </a:lnTo>
                <a:lnTo>
                  <a:pt x="655" y="1580"/>
                </a:lnTo>
                <a:lnTo>
                  <a:pt x="459" y="1682"/>
                </a:lnTo>
                <a:lnTo>
                  <a:pt x="265" y="1788"/>
                </a:lnTo>
                <a:lnTo>
                  <a:pt x="73" y="1897"/>
                </a:lnTo>
                <a:lnTo>
                  <a:pt x="91" y="1831"/>
                </a:lnTo>
                <a:lnTo>
                  <a:pt x="6835" y="13512"/>
                </a:lnTo>
                <a:close/>
                <a:moveTo>
                  <a:pt x="8" y="1879"/>
                </a:moveTo>
                <a:cubicBezTo>
                  <a:pt x="2" y="1868"/>
                  <a:pt x="0" y="1855"/>
                  <a:pt x="3" y="1842"/>
                </a:cubicBezTo>
                <a:cubicBezTo>
                  <a:pt x="7" y="1830"/>
                  <a:pt x="15" y="1820"/>
                  <a:pt x="26" y="1813"/>
                </a:cubicBezTo>
                <a:lnTo>
                  <a:pt x="219" y="1703"/>
                </a:lnTo>
                <a:lnTo>
                  <a:pt x="415" y="1597"/>
                </a:lnTo>
                <a:lnTo>
                  <a:pt x="612" y="1494"/>
                </a:lnTo>
                <a:lnTo>
                  <a:pt x="810" y="1394"/>
                </a:lnTo>
                <a:lnTo>
                  <a:pt x="1010" y="1298"/>
                </a:lnTo>
                <a:lnTo>
                  <a:pt x="1211" y="1205"/>
                </a:lnTo>
                <a:lnTo>
                  <a:pt x="1413" y="1115"/>
                </a:lnTo>
                <a:lnTo>
                  <a:pt x="1618" y="1028"/>
                </a:lnTo>
                <a:lnTo>
                  <a:pt x="1823" y="946"/>
                </a:lnTo>
                <a:lnTo>
                  <a:pt x="2029" y="866"/>
                </a:lnTo>
                <a:lnTo>
                  <a:pt x="2236" y="790"/>
                </a:lnTo>
                <a:lnTo>
                  <a:pt x="2445" y="717"/>
                </a:lnTo>
                <a:lnTo>
                  <a:pt x="2655" y="648"/>
                </a:lnTo>
                <a:lnTo>
                  <a:pt x="2866" y="582"/>
                </a:lnTo>
                <a:lnTo>
                  <a:pt x="3078" y="520"/>
                </a:lnTo>
                <a:lnTo>
                  <a:pt x="3290" y="461"/>
                </a:lnTo>
                <a:lnTo>
                  <a:pt x="3504" y="406"/>
                </a:lnTo>
                <a:lnTo>
                  <a:pt x="3719" y="354"/>
                </a:lnTo>
                <a:lnTo>
                  <a:pt x="3935" y="305"/>
                </a:lnTo>
                <a:lnTo>
                  <a:pt x="4151" y="260"/>
                </a:lnTo>
                <a:lnTo>
                  <a:pt x="4368" y="219"/>
                </a:lnTo>
                <a:lnTo>
                  <a:pt x="4586" y="181"/>
                </a:lnTo>
                <a:lnTo>
                  <a:pt x="4804" y="147"/>
                </a:lnTo>
                <a:lnTo>
                  <a:pt x="5024" y="116"/>
                </a:lnTo>
                <a:lnTo>
                  <a:pt x="5243" y="89"/>
                </a:lnTo>
                <a:lnTo>
                  <a:pt x="5463" y="66"/>
                </a:lnTo>
                <a:lnTo>
                  <a:pt x="5684" y="46"/>
                </a:lnTo>
                <a:lnTo>
                  <a:pt x="5905" y="29"/>
                </a:lnTo>
                <a:lnTo>
                  <a:pt x="6127" y="17"/>
                </a:lnTo>
                <a:lnTo>
                  <a:pt x="6349" y="7"/>
                </a:lnTo>
                <a:lnTo>
                  <a:pt x="6571" y="2"/>
                </a:lnTo>
                <a:lnTo>
                  <a:pt x="6793" y="0"/>
                </a:lnTo>
                <a:cubicBezTo>
                  <a:pt x="6806" y="0"/>
                  <a:pt x="6818" y="5"/>
                  <a:pt x="6827" y="14"/>
                </a:cubicBezTo>
                <a:cubicBezTo>
                  <a:pt x="6836" y="23"/>
                  <a:pt x="6841" y="35"/>
                  <a:pt x="6841" y="48"/>
                </a:cubicBezTo>
                <a:lnTo>
                  <a:pt x="6841" y="13536"/>
                </a:lnTo>
                <a:cubicBezTo>
                  <a:pt x="6841" y="13558"/>
                  <a:pt x="6827" y="13577"/>
                  <a:pt x="6806" y="13583"/>
                </a:cubicBezTo>
                <a:cubicBezTo>
                  <a:pt x="6785" y="13588"/>
                  <a:pt x="6763" y="13579"/>
                  <a:pt x="6752" y="13560"/>
                </a:cubicBezTo>
                <a:lnTo>
                  <a:pt x="8" y="1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grpSp>
        <p:nvGrpSpPr>
          <p:cNvPr id="6163" name="组合 36"/>
          <p:cNvGrpSpPr/>
          <p:nvPr/>
        </p:nvGrpSpPr>
        <p:grpSpPr bwMode="auto">
          <a:xfrm>
            <a:off x="3395663" y="5160963"/>
            <a:ext cx="792162" cy="812800"/>
            <a:chOff x="0" y="0"/>
            <a:chExt cx="1716088" cy="1760538"/>
          </a:xfrm>
        </p:grpSpPr>
        <p:sp>
          <p:nvSpPr>
            <p:cNvPr id="6164" name="Freeform 60"/>
            <p:cNvSpPr>
              <a:spLocks noChangeArrowheads="1"/>
            </p:cNvSpPr>
            <p:nvPr/>
          </p:nvSpPr>
          <p:spPr bwMode="auto">
            <a:xfrm>
              <a:off x="0" y="381000"/>
              <a:ext cx="1284288" cy="1379538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7"/>
                <a:gd name="T82" fmla="*/ 0 h 470"/>
                <a:gd name="T83" fmla="*/ 437 w 437"/>
                <a:gd name="T84" fmla="*/ 470 h 47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6165" name="Freeform 61"/>
            <p:cNvSpPr>
              <a:spLocks noEditPoints="1" noChangeArrowheads="1"/>
            </p:cNvSpPr>
            <p:nvPr/>
          </p:nvSpPr>
          <p:spPr bwMode="auto">
            <a:xfrm>
              <a:off x="866775" y="0"/>
              <a:ext cx="849313" cy="739775"/>
            </a:xfrm>
            <a:custGeom>
              <a:avLst/>
              <a:gdLst>
                <a:gd name="T0" fmla="*/ 143 w 289"/>
                <a:gd name="T1" fmla="*/ 1 h 252"/>
                <a:gd name="T2" fmla="*/ 0 w 289"/>
                <a:gd name="T3" fmla="*/ 111 h 252"/>
                <a:gd name="T4" fmla="*/ 73 w 289"/>
                <a:gd name="T5" fmla="*/ 203 h 252"/>
                <a:gd name="T6" fmla="*/ 47 w 289"/>
                <a:gd name="T7" fmla="*/ 252 h 252"/>
                <a:gd name="T8" fmla="*/ 121 w 289"/>
                <a:gd name="T9" fmla="*/ 216 h 252"/>
                <a:gd name="T10" fmla="*/ 146 w 289"/>
                <a:gd name="T11" fmla="*/ 217 h 252"/>
                <a:gd name="T12" fmla="*/ 288 w 289"/>
                <a:gd name="T13" fmla="*/ 107 h 252"/>
                <a:gd name="T14" fmla="*/ 143 w 289"/>
                <a:gd name="T15" fmla="*/ 1 h 252"/>
                <a:gd name="T16" fmla="*/ 73 w 289"/>
                <a:gd name="T17" fmla="*/ 131 h 252"/>
                <a:gd name="T18" fmla="*/ 55 w 289"/>
                <a:gd name="T19" fmla="*/ 113 h 252"/>
                <a:gd name="T20" fmla="*/ 73 w 289"/>
                <a:gd name="T21" fmla="*/ 95 h 252"/>
                <a:gd name="T22" fmla="*/ 91 w 289"/>
                <a:gd name="T23" fmla="*/ 113 h 252"/>
                <a:gd name="T24" fmla="*/ 73 w 289"/>
                <a:gd name="T25" fmla="*/ 131 h 252"/>
                <a:gd name="T26" fmla="*/ 144 w 289"/>
                <a:gd name="T27" fmla="*/ 131 h 252"/>
                <a:gd name="T28" fmla="*/ 126 w 289"/>
                <a:gd name="T29" fmla="*/ 113 h 252"/>
                <a:gd name="T30" fmla="*/ 144 w 289"/>
                <a:gd name="T31" fmla="*/ 95 h 252"/>
                <a:gd name="T32" fmla="*/ 162 w 289"/>
                <a:gd name="T33" fmla="*/ 113 h 252"/>
                <a:gd name="T34" fmla="*/ 144 w 289"/>
                <a:gd name="T35" fmla="*/ 131 h 252"/>
                <a:gd name="T36" fmla="*/ 216 w 289"/>
                <a:gd name="T37" fmla="*/ 131 h 252"/>
                <a:gd name="T38" fmla="*/ 198 w 289"/>
                <a:gd name="T39" fmla="*/ 113 h 252"/>
                <a:gd name="T40" fmla="*/ 216 w 289"/>
                <a:gd name="T41" fmla="*/ 95 h 252"/>
                <a:gd name="T42" fmla="*/ 233 w 289"/>
                <a:gd name="T43" fmla="*/ 113 h 252"/>
                <a:gd name="T44" fmla="*/ 216 w 289"/>
                <a:gd name="T45" fmla="*/ 131 h 2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9"/>
                <a:gd name="T70" fmla="*/ 0 h 252"/>
                <a:gd name="T71" fmla="*/ 289 w 289"/>
                <a:gd name="T72" fmla="*/ 252 h 25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9" h="252">
                  <a:moveTo>
                    <a:pt x="143" y="1"/>
                  </a:moveTo>
                  <a:cubicBezTo>
                    <a:pt x="63" y="2"/>
                    <a:pt x="0" y="51"/>
                    <a:pt x="0" y="111"/>
                  </a:cubicBezTo>
                  <a:cubicBezTo>
                    <a:pt x="1" y="151"/>
                    <a:pt x="30" y="185"/>
                    <a:pt x="73" y="203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9" y="217"/>
                    <a:pt x="137" y="218"/>
                    <a:pt x="146" y="217"/>
                  </a:cubicBezTo>
                  <a:cubicBezTo>
                    <a:pt x="225" y="216"/>
                    <a:pt x="289" y="167"/>
                    <a:pt x="288" y="107"/>
                  </a:cubicBezTo>
                  <a:cubicBezTo>
                    <a:pt x="287" y="47"/>
                    <a:pt x="222" y="0"/>
                    <a:pt x="143" y="1"/>
                  </a:cubicBezTo>
                  <a:close/>
                  <a:moveTo>
                    <a:pt x="73" y="131"/>
                  </a:moveTo>
                  <a:cubicBezTo>
                    <a:pt x="63" y="131"/>
                    <a:pt x="55" y="123"/>
                    <a:pt x="55" y="113"/>
                  </a:cubicBezTo>
                  <a:cubicBezTo>
                    <a:pt x="55" y="103"/>
                    <a:pt x="63" y="95"/>
                    <a:pt x="73" y="95"/>
                  </a:cubicBezTo>
                  <a:cubicBezTo>
                    <a:pt x="83" y="95"/>
                    <a:pt x="91" y="103"/>
                    <a:pt x="91" y="113"/>
                  </a:cubicBezTo>
                  <a:cubicBezTo>
                    <a:pt x="91" y="123"/>
                    <a:pt x="83" y="131"/>
                    <a:pt x="73" y="131"/>
                  </a:cubicBezTo>
                  <a:close/>
                  <a:moveTo>
                    <a:pt x="144" y="131"/>
                  </a:moveTo>
                  <a:cubicBezTo>
                    <a:pt x="134" y="131"/>
                    <a:pt x="126" y="123"/>
                    <a:pt x="126" y="113"/>
                  </a:cubicBezTo>
                  <a:cubicBezTo>
                    <a:pt x="126" y="103"/>
                    <a:pt x="134" y="95"/>
                    <a:pt x="144" y="95"/>
                  </a:cubicBezTo>
                  <a:cubicBezTo>
                    <a:pt x="154" y="95"/>
                    <a:pt x="162" y="103"/>
                    <a:pt x="162" y="113"/>
                  </a:cubicBezTo>
                  <a:cubicBezTo>
                    <a:pt x="162" y="123"/>
                    <a:pt x="154" y="131"/>
                    <a:pt x="144" y="131"/>
                  </a:cubicBezTo>
                  <a:close/>
                  <a:moveTo>
                    <a:pt x="216" y="131"/>
                  </a:moveTo>
                  <a:cubicBezTo>
                    <a:pt x="206" y="131"/>
                    <a:pt x="198" y="123"/>
                    <a:pt x="198" y="113"/>
                  </a:cubicBezTo>
                  <a:cubicBezTo>
                    <a:pt x="198" y="103"/>
                    <a:pt x="206" y="95"/>
                    <a:pt x="216" y="95"/>
                  </a:cubicBezTo>
                  <a:cubicBezTo>
                    <a:pt x="225" y="95"/>
                    <a:pt x="233" y="103"/>
                    <a:pt x="233" y="113"/>
                  </a:cubicBezTo>
                  <a:cubicBezTo>
                    <a:pt x="233" y="123"/>
                    <a:pt x="225" y="131"/>
                    <a:pt x="216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第二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	在线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旅游行业的安全现状？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9964" y="1045165"/>
            <a:ext cx="10112883" cy="5812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4202" y="947084"/>
            <a:ext cx="9871225" cy="5898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58073" y="934199"/>
            <a:ext cx="9931592" cy="5910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第二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	在线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旅游行业的安全现状？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8800" y="2120900"/>
            <a:ext cx="110744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93750" y="1544638"/>
          <a:ext cx="10560050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第二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	在线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旅游行业的安全现状？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3414713"/>
            <a:ext cx="12192000" cy="3429000"/>
          </a:xfrm>
          <a:prstGeom prst="rect">
            <a:avLst/>
          </a:pr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195" name="Freeform 6"/>
          <p:cNvSpPr>
            <a:spLocks noEditPoints="1" noChangeArrowheads="1"/>
          </p:cNvSpPr>
          <p:nvPr/>
        </p:nvSpPr>
        <p:spPr bwMode="auto">
          <a:xfrm>
            <a:off x="4373563" y="3429000"/>
            <a:ext cx="3444875" cy="1730375"/>
          </a:xfrm>
          <a:custGeom>
            <a:avLst/>
            <a:gdLst>
              <a:gd name="T0" fmla="*/ 48 w 13537"/>
              <a:gd name="T1" fmla="*/ 24 h 6793"/>
              <a:gd name="T2" fmla="*/ 68 w 13537"/>
              <a:gd name="T3" fmla="*/ 542 h 6793"/>
              <a:gd name="T4" fmla="*/ 126 w 13537"/>
              <a:gd name="T5" fmla="*/ 1048 h 6793"/>
              <a:gd name="T6" fmla="*/ 260 w 13537"/>
              <a:gd name="T7" fmla="*/ 1705 h 6793"/>
              <a:gd name="T8" fmla="*/ 577 w 13537"/>
              <a:gd name="T9" fmla="*/ 2641 h 6793"/>
              <a:gd name="T10" fmla="*/ 1022 w 13537"/>
              <a:gd name="T11" fmla="*/ 3510 h 6793"/>
              <a:gd name="T12" fmla="*/ 1583 w 13537"/>
              <a:gd name="T13" fmla="*/ 4300 h 6793"/>
              <a:gd name="T14" fmla="*/ 2250 w 13537"/>
              <a:gd name="T15" fmla="*/ 5000 h 6793"/>
              <a:gd name="T16" fmla="*/ 3012 w 13537"/>
              <a:gd name="T17" fmla="*/ 5598 h 6793"/>
              <a:gd name="T18" fmla="*/ 3855 w 13537"/>
              <a:gd name="T19" fmla="*/ 6083 h 6793"/>
              <a:gd name="T20" fmla="*/ 4771 w 13537"/>
              <a:gd name="T21" fmla="*/ 6443 h 6793"/>
              <a:gd name="T22" fmla="*/ 5579 w 13537"/>
              <a:gd name="T23" fmla="*/ 6640 h 6793"/>
              <a:gd name="T24" fmla="*/ 6082 w 13537"/>
              <a:gd name="T25" fmla="*/ 6710 h 6793"/>
              <a:gd name="T26" fmla="*/ 6595 w 13537"/>
              <a:gd name="T27" fmla="*/ 6743 h 6793"/>
              <a:gd name="T28" fmla="*/ 7115 w 13537"/>
              <a:gd name="T29" fmla="*/ 6736 h 6793"/>
              <a:gd name="T30" fmla="*/ 7625 w 13537"/>
              <a:gd name="T31" fmla="*/ 6691 h 6793"/>
              <a:gd name="T32" fmla="*/ 8123 w 13537"/>
              <a:gd name="T33" fmla="*/ 6608 h 6793"/>
              <a:gd name="T34" fmla="*/ 9080 w 13537"/>
              <a:gd name="T35" fmla="*/ 6337 h 6793"/>
              <a:gd name="T36" fmla="*/ 9973 w 13537"/>
              <a:gd name="T37" fmla="*/ 5934 h 6793"/>
              <a:gd name="T38" fmla="*/ 10790 w 13537"/>
              <a:gd name="T39" fmla="*/ 5410 h 6793"/>
              <a:gd name="T40" fmla="*/ 11521 w 13537"/>
              <a:gd name="T41" fmla="*/ 4776 h 6793"/>
              <a:gd name="T42" fmla="*/ 12154 w 13537"/>
              <a:gd name="T43" fmla="*/ 4045 h 6793"/>
              <a:gd name="T44" fmla="*/ 12678 w 13537"/>
              <a:gd name="T45" fmla="*/ 3227 h 6793"/>
              <a:gd name="T46" fmla="*/ 13081 w 13537"/>
              <a:gd name="T47" fmla="*/ 2335 h 6793"/>
              <a:gd name="T48" fmla="*/ 13353 w 13537"/>
              <a:gd name="T49" fmla="*/ 1378 h 6793"/>
              <a:gd name="T50" fmla="*/ 13435 w 13537"/>
              <a:gd name="T51" fmla="*/ 880 h 6793"/>
              <a:gd name="T52" fmla="*/ 13480 w 13537"/>
              <a:gd name="T53" fmla="*/ 370 h 6793"/>
              <a:gd name="T54" fmla="*/ 13513 w 13537"/>
              <a:gd name="T55" fmla="*/ 48 h 6793"/>
              <a:gd name="T56" fmla="*/ 13530 w 13537"/>
              <a:gd name="T57" fmla="*/ 8 h 6793"/>
              <a:gd name="T58" fmla="*/ 13528 w 13537"/>
              <a:gd name="T59" fmla="*/ 373 h 6793"/>
              <a:gd name="T60" fmla="*/ 13482 w 13537"/>
              <a:gd name="T61" fmla="*/ 887 h 6793"/>
              <a:gd name="T62" fmla="*/ 13399 w 13537"/>
              <a:gd name="T63" fmla="*/ 1389 h 6793"/>
              <a:gd name="T64" fmla="*/ 13126 w 13537"/>
              <a:gd name="T65" fmla="*/ 2352 h 6793"/>
              <a:gd name="T66" fmla="*/ 12720 w 13537"/>
              <a:gd name="T67" fmla="*/ 3251 h 6793"/>
              <a:gd name="T68" fmla="*/ 12192 w 13537"/>
              <a:gd name="T69" fmla="*/ 4075 h 6793"/>
              <a:gd name="T70" fmla="*/ 11554 w 13537"/>
              <a:gd name="T71" fmla="*/ 4811 h 6793"/>
              <a:gd name="T72" fmla="*/ 10818 w 13537"/>
              <a:gd name="T73" fmla="*/ 5449 h 6793"/>
              <a:gd name="T74" fmla="*/ 9994 w 13537"/>
              <a:gd name="T75" fmla="*/ 5976 h 6793"/>
              <a:gd name="T76" fmla="*/ 9095 w 13537"/>
              <a:gd name="T77" fmla="*/ 6382 h 6793"/>
              <a:gd name="T78" fmla="*/ 8132 w 13537"/>
              <a:gd name="T79" fmla="*/ 6656 h 6793"/>
              <a:gd name="T80" fmla="*/ 7630 w 13537"/>
              <a:gd name="T81" fmla="*/ 6739 h 6793"/>
              <a:gd name="T82" fmla="*/ 7116 w 13537"/>
              <a:gd name="T83" fmla="*/ 6784 h 6793"/>
              <a:gd name="T84" fmla="*/ 6594 w 13537"/>
              <a:gd name="T85" fmla="*/ 6791 h 6793"/>
              <a:gd name="T86" fmla="*/ 6076 w 13537"/>
              <a:gd name="T87" fmla="*/ 6758 h 6793"/>
              <a:gd name="T88" fmla="*/ 5570 w 13537"/>
              <a:gd name="T89" fmla="*/ 6687 h 6793"/>
              <a:gd name="T90" fmla="*/ 4755 w 13537"/>
              <a:gd name="T91" fmla="*/ 6488 h 6793"/>
              <a:gd name="T92" fmla="*/ 3834 w 13537"/>
              <a:gd name="T93" fmla="*/ 6125 h 6793"/>
              <a:gd name="T94" fmla="*/ 2984 w 13537"/>
              <a:gd name="T95" fmla="*/ 5637 h 6793"/>
              <a:gd name="T96" fmla="*/ 2217 w 13537"/>
              <a:gd name="T97" fmla="*/ 5034 h 6793"/>
              <a:gd name="T98" fmla="*/ 1545 w 13537"/>
              <a:gd name="T99" fmla="*/ 4330 h 6793"/>
              <a:gd name="T100" fmla="*/ 980 w 13537"/>
              <a:gd name="T101" fmla="*/ 3534 h 6793"/>
              <a:gd name="T102" fmla="*/ 532 w 13537"/>
              <a:gd name="T103" fmla="*/ 2659 h 6793"/>
              <a:gd name="T104" fmla="*/ 213 w 13537"/>
              <a:gd name="T105" fmla="*/ 1715 h 6793"/>
              <a:gd name="T106" fmla="*/ 78 w 13537"/>
              <a:gd name="T107" fmla="*/ 1055 h 6793"/>
              <a:gd name="T108" fmla="*/ 20 w 13537"/>
              <a:gd name="T109" fmla="*/ 545 h 6793"/>
              <a:gd name="T110" fmla="*/ 0 w 13537"/>
              <a:gd name="T111" fmla="*/ 25 h 6793"/>
              <a:gd name="T112" fmla="*/ 6768 w 13537"/>
              <a:gd name="T113" fmla="*/ 0 h 679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537"/>
              <a:gd name="T172" fmla="*/ 0 h 6793"/>
              <a:gd name="T173" fmla="*/ 13537 w 13537"/>
              <a:gd name="T174" fmla="*/ 6793 h 679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537" h="6793">
                <a:moveTo>
                  <a:pt x="6768" y="48"/>
                </a:moveTo>
                <a:lnTo>
                  <a:pt x="24" y="48"/>
                </a:lnTo>
                <a:lnTo>
                  <a:pt x="48" y="24"/>
                </a:lnTo>
                <a:lnTo>
                  <a:pt x="50" y="198"/>
                </a:lnTo>
                <a:lnTo>
                  <a:pt x="57" y="371"/>
                </a:lnTo>
                <a:lnTo>
                  <a:pt x="68" y="542"/>
                </a:lnTo>
                <a:lnTo>
                  <a:pt x="83" y="712"/>
                </a:lnTo>
                <a:lnTo>
                  <a:pt x="102" y="881"/>
                </a:lnTo>
                <a:lnTo>
                  <a:pt x="126" y="1048"/>
                </a:lnTo>
                <a:lnTo>
                  <a:pt x="153" y="1215"/>
                </a:lnTo>
                <a:lnTo>
                  <a:pt x="185" y="1379"/>
                </a:lnTo>
                <a:lnTo>
                  <a:pt x="260" y="1705"/>
                </a:lnTo>
                <a:lnTo>
                  <a:pt x="351" y="2024"/>
                </a:lnTo>
                <a:lnTo>
                  <a:pt x="456" y="2336"/>
                </a:lnTo>
                <a:lnTo>
                  <a:pt x="577" y="2641"/>
                </a:lnTo>
                <a:lnTo>
                  <a:pt x="711" y="2939"/>
                </a:lnTo>
                <a:lnTo>
                  <a:pt x="860" y="3229"/>
                </a:lnTo>
                <a:lnTo>
                  <a:pt x="1022" y="3510"/>
                </a:lnTo>
                <a:lnTo>
                  <a:pt x="1196" y="3783"/>
                </a:lnTo>
                <a:lnTo>
                  <a:pt x="1384" y="4046"/>
                </a:lnTo>
                <a:lnTo>
                  <a:pt x="1583" y="4300"/>
                </a:lnTo>
                <a:lnTo>
                  <a:pt x="1794" y="4544"/>
                </a:lnTo>
                <a:lnTo>
                  <a:pt x="2017" y="4777"/>
                </a:lnTo>
                <a:lnTo>
                  <a:pt x="2250" y="5000"/>
                </a:lnTo>
                <a:lnTo>
                  <a:pt x="2494" y="5211"/>
                </a:lnTo>
                <a:lnTo>
                  <a:pt x="2748" y="5410"/>
                </a:lnTo>
                <a:lnTo>
                  <a:pt x="3012" y="5598"/>
                </a:lnTo>
                <a:lnTo>
                  <a:pt x="3284" y="5772"/>
                </a:lnTo>
                <a:lnTo>
                  <a:pt x="3566" y="5934"/>
                </a:lnTo>
                <a:lnTo>
                  <a:pt x="3855" y="6083"/>
                </a:lnTo>
                <a:lnTo>
                  <a:pt x="4153" y="6217"/>
                </a:lnTo>
                <a:lnTo>
                  <a:pt x="4458" y="6337"/>
                </a:lnTo>
                <a:lnTo>
                  <a:pt x="4771" y="6443"/>
                </a:lnTo>
                <a:lnTo>
                  <a:pt x="5090" y="6534"/>
                </a:lnTo>
                <a:lnTo>
                  <a:pt x="5415" y="6609"/>
                </a:lnTo>
                <a:lnTo>
                  <a:pt x="5579" y="6640"/>
                </a:lnTo>
                <a:lnTo>
                  <a:pt x="5745" y="6668"/>
                </a:lnTo>
                <a:lnTo>
                  <a:pt x="5913" y="6691"/>
                </a:lnTo>
                <a:lnTo>
                  <a:pt x="6082" y="6710"/>
                </a:lnTo>
                <a:lnTo>
                  <a:pt x="6252" y="6725"/>
                </a:lnTo>
                <a:lnTo>
                  <a:pt x="6423" y="6736"/>
                </a:lnTo>
                <a:lnTo>
                  <a:pt x="6595" y="6743"/>
                </a:lnTo>
                <a:lnTo>
                  <a:pt x="6769" y="6745"/>
                </a:lnTo>
                <a:lnTo>
                  <a:pt x="6942" y="6743"/>
                </a:lnTo>
                <a:lnTo>
                  <a:pt x="7115" y="6736"/>
                </a:lnTo>
                <a:lnTo>
                  <a:pt x="7286" y="6725"/>
                </a:lnTo>
                <a:lnTo>
                  <a:pt x="7456" y="6710"/>
                </a:lnTo>
                <a:lnTo>
                  <a:pt x="7625" y="6691"/>
                </a:lnTo>
                <a:lnTo>
                  <a:pt x="7792" y="6667"/>
                </a:lnTo>
                <a:lnTo>
                  <a:pt x="7959" y="6640"/>
                </a:lnTo>
                <a:lnTo>
                  <a:pt x="8123" y="6608"/>
                </a:lnTo>
                <a:lnTo>
                  <a:pt x="8449" y="6533"/>
                </a:lnTo>
                <a:lnTo>
                  <a:pt x="8768" y="6443"/>
                </a:lnTo>
                <a:lnTo>
                  <a:pt x="9080" y="6337"/>
                </a:lnTo>
                <a:lnTo>
                  <a:pt x="9385" y="6217"/>
                </a:lnTo>
                <a:lnTo>
                  <a:pt x="9683" y="6082"/>
                </a:lnTo>
                <a:lnTo>
                  <a:pt x="9973" y="5934"/>
                </a:lnTo>
                <a:lnTo>
                  <a:pt x="10254" y="5772"/>
                </a:lnTo>
                <a:lnTo>
                  <a:pt x="10527" y="5597"/>
                </a:lnTo>
                <a:lnTo>
                  <a:pt x="10790" y="5410"/>
                </a:lnTo>
                <a:lnTo>
                  <a:pt x="11044" y="5210"/>
                </a:lnTo>
                <a:lnTo>
                  <a:pt x="11288" y="4999"/>
                </a:lnTo>
                <a:lnTo>
                  <a:pt x="11521" y="4776"/>
                </a:lnTo>
                <a:lnTo>
                  <a:pt x="11744" y="4543"/>
                </a:lnTo>
                <a:lnTo>
                  <a:pt x="11955" y="4299"/>
                </a:lnTo>
                <a:lnTo>
                  <a:pt x="12154" y="4045"/>
                </a:lnTo>
                <a:lnTo>
                  <a:pt x="12342" y="3782"/>
                </a:lnTo>
                <a:lnTo>
                  <a:pt x="12516" y="3509"/>
                </a:lnTo>
                <a:lnTo>
                  <a:pt x="12678" y="3227"/>
                </a:lnTo>
                <a:lnTo>
                  <a:pt x="12827" y="2938"/>
                </a:lnTo>
                <a:lnTo>
                  <a:pt x="12961" y="2640"/>
                </a:lnTo>
                <a:lnTo>
                  <a:pt x="13081" y="2335"/>
                </a:lnTo>
                <a:lnTo>
                  <a:pt x="13187" y="2023"/>
                </a:lnTo>
                <a:lnTo>
                  <a:pt x="13278" y="1703"/>
                </a:lnTo>
                <a:lnTo>
                  <a:pt x="13353" y="1378"/>
                </a:lnTo>
                <a:lnTo>
                  <a:pt x="13384" y="1214"/>
                </a:lnTo>
                <a:lnTo>
                  <a:pt x="13412" y="1048"/>
                </a:lnTo>
                <a:lnTo>
                  <a:pt x="13435" y="880"/>
                </a:lnTo>
                <a:lnTo>
                  <a:pt x="13454" y="711"/>
                </a:lnTo>
                <a:lnTo>
                  <a:pt x="13469" y="541"/>
                </a:lnTo>
                <a:lnTo>
                  <a:pt x="13480" y="370"/>
                </a:lnTo>
                <a:lnTo>
                  <a:pt x="13487" y="198"/>
                </a:lnTo>
                <a:lnTo>
                  <a:pt x="13489" y="24"/>
                </a:lnTo>
                <a:lnTo>
                  <a:pt x="13513" y="48"/>
                </a:lnTo>
                <a:lnTo>
                  <a:pt x="6768" y="48"/>
                </a:lnTo>
                <a:close/>
                <a:moveTo>
                  <a:pt x="13513" y="0"/>
                </a:moveTo>
                <a:cubicBezTo>
                  <a:pt x="13519" y="0"/>
                  <a:pt x="13526" y="3"/>
                  <a:pt x="13530" y="8"/>
                </a:cubicBezTo>
                <a:cubicBezTo>
                  <a:pt x="13535" y="12"/>
                  <a:pt x="13537" y="18"/>
                  <a:pt x="13537" y="25"/>
                </a:cubicBezTo>
                <a:lnTo>
                  <a:pt x="13535" y="199"/>
                </a:lnTo>
                <a:lnTo>
                  <a:pt x="13528" y="373"/>
                </a:lnTo>
                <a:lnTo>
                  <a:pt x="13517" y="546"/>
                </a:lnTo>
                <a:lnTo>
                  <a:pt x="13502" y="717"/>
                </a:lnTo>
                <a:lnTo>
                  <a:pt x="13482" y="887"/>
                </a:lnTo>
                <a:lnTo>
                  <a:pt x="13459" y="1056"/>
                </a:lnTo>
                <a:lnTo>
                  <a:pt x="13431" y="1223"/>
                </a:lnTo>
                <a:lnTo>
                  <a:pt x="13399" y="1389"/>
                </a:lnTo>
                <a:lnTo>
                  <a:pt x="13324" y="1717"/>
                </a:lnTo>
                <a:lnTo>
                  <a:pt x="13232" y="2038"/>
                </a:lnTo>
                <a:lnTo>
                  <a:pt x="13126" y="2352"/>
                </a:lnTo>
                <a:lnTo>
                  <a:pt x="13005" y="2660"/>
                </a:lnTo>
                <a:lnTo>
                  <a:pt x="12869" y="2959"/>
                </a:lnTo>
                <a:lnTo>
                  <a:pt x="12720" y="3251"/>
                </a:lnTo>
                <a:lnTo>
                  <a:pt x="12557" y="3535"/>
                </a:lnTo>
                <a:lnTo>
                  <a:pt x="12381" y="3809"/>
                </a:lnTo>
                <a:lnTo>
                  <a:pt x="12192" y="4075"/>
                </a:lnTo>
                <a:lnTo>
                  <a:pt x="11991" y="4330"/>
                </a:lnTo>
                <a:lnTo>
                  <a:pt x="11778" y="4576"/>
                </a:lnTo>
                <a:lnTo>
                  <a:pt x="11554" y="4811"/>
                </a:lnTo>
                <a:lnTo>
                  <a:pt x="11319" y="5035"/>
                </a:lnTo>
                <a:lnTo>
                  <a:pt x="11074" y="5248"/>
                </a:lnTo>
                <a:lnTo>
                  <a:pt x="10818" y="5449"/>
                </a:lnTo>
                <a:lnTo>
                  <a:pt x="10552" y="5637"/>
                </a:lnTo>
                <a:lnTo>
                  <a:pt x="10278" y="5813"/>
                </a:lnTo>
                <a:lnTo>
                  <a:pt x="9994" y="5976"/>
                </a:lnTo>
                <a:lnTo>
                  <a:pt x="9702" y="6126"/>
                </a:lnTo>
                <a:lnTo>
                  <a:pt x="9403" y="6261"/>
                </a:lnTo>
                <a:lnTo>
                  <a:pt x="9095" y="6382"/>
                </a:lnTo>
                <a:lnTo>
                  <a:pt x="8781" y="6489"/>
                </a:lnTo>
                <a:lnTo>
                  <a:pt x="8459" y="6580"/>
                </a:lnTo>
                <a:lnTo>
                  <a:pt x="8132" y="6656"/>
                </a:lnTo>
                <a:lnTo>
                  <a:pt x="7966" y="6687"/>
                </a:lnTo>
                <a:lnTo>
                  <a:pt x="7799" y="6715"/>
                </a:lnTo>
                <a:lnTo>
                  <a:pt x="7630" y="6739"/>
                </a:lnTo>
                <a:lnTo>
                  <a:pt x="7460" y="6758"/>
                </a:lnTo>
                <a:lnTo>
                  <a:pt x="7289" y="6773"/>
                </a:lnTo>
                <a:lnTo>
                  <a:pt x="7116" y="6784"/>
                </a:lnTo>
                <a:lnTo>
                  <a:pt x="6943" y="6791"/>
                </a:lnTo>
                <a:lnTo>
                  <a:pt x="6768" y="6793"/>
                </a:lnTo>
                <a:lnTo>
                  <a:pt x="6594" y="6791"/>
                </a:lnTo>
                <a:lnTo>
                  <a:pt x="6420" y="6784"/>
                </a:lnTo>
                <a:lnTo>
                  <a:pt x="6247" y="6773"/>
                </a:lnTo>
                <a:lnTo>
                  <a:pt x="6076" y="6758"/>
                </a:lnTo>
                <a:lnTo>
                  <a:pt x="5906" y="6738"/>
                </a:lnTo>
                <a:lnTo>
                  <a:pt x="5738" y="6715"/>
                </a:lnTo>
                <a:lnTo>
                  <a:pt x="5570" y="6687"/>
                </a:lnTo>
                <a:lnTo>
                  <a:pt x="5404" y="6655"/>
                </a:lnTo>
                <a:lnTo>
                  <a:pt x="5076" y="6580"/>
                </a:lnTo>
                <a:lnTo>
                  <a:pt x="4755" y="6488"/>
                </a:lnTo>
                <a:lnTo>
                  <a:pt x="4441" y="6382"/>
                </a:lnTo>
                <a:lnTo>
                  <a:pt x="4133" y="6261"/>
                </a:lnTo>
                <a:lnTo>
                  <a:pt x="3834" y="6125"/>
                </a:lnTo>
                <a:lnTo>
                  <a:pt x="3542" y="5976"/>
                </a:lnTo>
                <a:lnTo>
                  <a:pt x="3258" y="5813"/>
                </a:lnTo>
                <a:lnTo>
                  <a:pt x="2984" y="5637"/>
                </a:lnTo>
                <a:lnTo>
                  <a:pt x="2718" y="5448"/>
                </a:lnTo>
                <a:lnTo>
                  <a:pt x="2463" y="5247"/>
                </a:lnTo>
                <a:lnTo>
                  <a:pt x="2217" y="5034"/>
                </a:lnTo>
                <a:lnTo>
                  <a:pt x="1982" y="4810"/>
                </a:lnTo>
                <a:lnTo>
                  <a:pt x="1758" y="4575"/>
                </a:lnTo>
                <a:lnTo>
                  <a:pt x="1545" y="4330"/>
                </a:lnTo>
                <a:lnTo>
                  <a:pt x="1344" y="4074"/>
                </a:lnTo>
                <a:lnTo>
                  <a:pt x="1156" y="3808"/>
                </a:lnTo>
                <a:lnTo>
                  <a:pt x="980" y="3534"/>
                </a:lnTo>
                <a:lnTo>
                  <a:pt x="817" y="3250"/>
                </a:lnTo>
                <a:lnTo>
                  <a:pt x="667" y="2958"/>
                </a:lnTo>
                <a:lnTo>
                  <a:pt x="532" y="2659"/>
                </a:lnTo>
                <a:lnTo>
                  <a:pt x="411" y="2351"/>
                </a:lnTo>
                <a:lnTo>
                  <a:pt x="304" y="2037"/>
                </a:lnTo>
                <a:lnTo>
                  <a:pt x="213" y="1715"/>
                </a:lnTo>
                <a:lnTo>
                  <a:pt x="138" y="1388"/>
                </a:lnTo>
                <a:lnTo>
                  <a:pt x="106" y="1222"/>
                </a:lnTo>
                <a:lnTo>
                  <a:pt x="78" y="1055"/>
                </a:lnTo>
                <a:lnTo>
                  <a:pt x="55" y="886"/>
                </a:lnTo>
                <a:lnTo>
                  <a:pt x="35" y="716"/>
                </a:lnTo>
                <a:lnTo>
                  <a:pt x="20" y="545"/>
                </a:lnTo>
                <a:lnTo>
                  <a:pt x="9" y="372"/>
                </a:lnTo>
                <a:lnTo>
                  <a:pt x="2" y="199"/>
                </a:lnTo>
                <a:lnTo>
                  <a:pt x="0" y="25"/>
                </a:lnTo>
                <a:cubicBezTo>
                  <a:pt x="0" y="18"/>
                  <a:pt x="3" y="12"/>
                  <a:pt x="7" y="8"/>
                </a:cubicBezTo>
                <a:cubicBezTo>
                  <a:pt x="12" y="3"/>
                  <a:pt x="18" y="0"/>
                  <a:pt x="24" y="0"/>
                </a:cubicBezTo>
                <a:lnTo>
                  <a:pt x="6768" y="0"/>
                </a:lnTo>
                <a:lnTo>
                  <a:pt x="13513" y="0"/>
                </a:lnTo>
                <a:close/>
              </a:path>
            </a:pathLst>
          </a:custGeom>
          <a:solidFill>
            <a:srgbClr val="FFFFFF"/>
          </a:solidFill>
          <a:ln w="635" cap="flat" cmpd="sng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198" name="文本框 23"/>
          <p:cNvSpPr>
            <a:spLocks noChangeArrowheads="1"/>
          </p:cNvSpPr>
          <p:nvPr/>
        </p:nvSpPr>
        <p:spPr bwMode="auto">
          <a:xfrm>
            <a:off x="4279900" y="5173663"/>
            <a:ext cx="4889095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第三章 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  <a:sym typeface="Calibri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Calibri" charset="0"/>
              </a:rPr>
              <a:t>在线旅游行业的漏洞经典回顾</a:t>
            </a:r>
            <a:endParaRPr lang="zh-CN" altLang="en-US" dirty="0"/>
          </a:p>
        </p:txBody>
      </p:sp>
      <p:sp>
        <p:nvSpPr>
          <p:cNvPr id="8199" name="Freeform 5"/>
          <p:cNvSpPr>
            <a:spLocks noChangeArrowheads="1"/>
          </p:cNvSpPr>
          <p:nvPr/>
        </p:nvSpPr>
        <p:spPr bwMode="auto">
          <a:xfrm>
            <a:off x="6096000" y="1704975"/>
            <a:ext cx="860425" cy="1724025"/>
          </a:xfrm>
          <a:custGeom>
            <a:avLst/>
            <a:gdLst>
              <a:gd name="T0" fmla="*/ 0 w 6745"/>
              <a:gd name="T1" fmla="*/ 13488 h 13488"/>
              <a:gd name="T2" fmla="*/ 6745 w 6745"/>
              <a:gd name="T3" fmla="*/ 1807 h 13488"/>
              <a:gd name="T4" fmla="*/ 0 w 6745"/>
              <a:gd name="T5" fmla="*/ 0 h 13488"/>
              <a:gd name="T6" fmla="*/ 0 w 6745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13488"/>
              <a:gd name="T14" fmla="*/ 6745 w 6745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13488">
                <a:moveTo>
                  <a:pt x="0" y="13488"/>
                </a:moveTo>
                <a:lnTo>
                  <a:pt x="6745" y="1807"/>
                </a:lnTo>
                <a:cubicBezTo>
                  <a:pt x="4694" y="623"/>
                  <a:pt x="2368" y="0"/>
                  <a:pt x="0" y="0"/>
                </a:cubicBezTo>
                <a:lnTo>
                  <a:pt x="0" y="134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0" name="Freeform 6"/>
          <p:cNvSpPr>
            <a:spLocks noEditPoints="1" noChangeArrowheads="1"/>
          </p:cNvSpPr>
          <p:nvPr/>
        </p:nvSpPr>
        <p:spPr bwMode="auto">
          <a:xfrm>
            <a:off x="6089650" y="1698625"/>
            <a:ext cx="873125" cy="1736725"/>
          </a:xfrm>
          <a:custGeom>
            <a:avLst/>
            <a:gdLst>
              <a:gd name="T0" fmla="*/ 7 w 6843"/>
              <a:gd name="T1" fmla="*/ 13512 h 13588"/>
              <a:gd name="T2" fmla="*/ 6769 w 6843"/>
              <a:gd name="T3" fmla="*/ 1897 h 13588"/>
              <a:gd name="T4" fmla="*/ 6382 w 6843"/>
              <a:gd name="T5" fmla="*/ 1682 h 13588"/>
              <a:gd name="T6" fmla="*/ 5990 w 6843"/>
              <a:gd name="T7" fmla="*/ 1480 h 13588"/>
              <a:gd name="T8" fmla="*/ 5592 w 6843"/>
              <a:gd name="T9" fmla="*/ 1292 h 13588"/>
              <a:gd name="T10" fmla="*/ 5188 w 6843"/>
              <a:gd name="T11" fmla="*/ 1117 h 13588"/>
              <a:gd name="T12" fmla="*/ 4780 w 6843"/>
              <a:gd name="T13" fmla="*/ 956 h 13588"/>
              <a:gd name="T14" fmla="*/ 4367 w 6843"/>
              <a:gd name="T15" fmla="*/ 808 h 13588"/>
              <a:gd name="T16" fmla="*/ 3949 w 6843"/>
              <a:gd name="T17" fmla="*/ 674 h 13588"/>
              <a:gd name="T18" fmla="*/ 3527 w 6843"/>
              <a:gd name="T19" fmla="*/ 554 h 13588"/>
              <a:gd name="T20" fmla="*/ 3102 w 6843"/>
              <a:gd name="T21" fmla="*/ 447 h 13588"/>
              <a:gd name="T22" fmla="*/ 2673 w 6843"/>
              <a:gd name="T23" fmla="*/ 354 h 13588"/>
              <a:gd name="T24" fmla="*/ 2241 w 6843"/>
              <a:gd name="T25" fmla="*/ 276 h 13588"/>
              <a:gd name="T26" fmla="*/ 1806 w 6843"/>
              <a:gd name="T27" fmla="*/ 212 h 13588"/>
              <a:gd name="T28" fmla="*/ 1369 w 6843"/>
              <a:gd name="T29" fmla="*/ 161 h 13588"/>
              <a:gd name="T30" fmla="*/ 930 w 6843"/>
              <a:gd name="T31" fmla="*/ 125 h 13588"/>
              <a:gd name="T32" fmla="*/ 490 w 6843"/>
              <a:gd name="T33" fmla="*/ 103 h 13588"/>
              <a:gd name="T34" fmla="*/ 48 w 6843"/>
              <a:gd name="T35" fmla="*/ 96 h 13588"/>
              <a:gd name="T36" fmla="*/ 96 w 6843"/>
              <a:gd name="T37" fmla="*/ 13536 h 13588"/>
              <a:gd name="T38" fmla="*/ 15 w 6843"/>
              <a:gd name="T39" fmla="*/ 14 h 13588"/>
              <a:gd name="T40" fmla="*/ 271 w 6843"/>
              <a:gd name="T41" fmla="*/ 2 h 13588"/>
              <a:gd name="T42" fmla="*/ 716 w 6843"/>
              <a:gd name="T43" fmla="*/ 17 h 13588"/>
              <a:gd name="T44" fmla="*/ 1159 w 6843"/>
              <a:gd name="T45" fmla="*/ 46 h 13588"/>
              <a:gd name="T46" fmla="*/ 1600 w 6843"/>
              <a:gd name="T47" fmla="*/ 89 h 13588"/>
              <a:gd name="T48" fmla="*/ 2039 w 6843"/>
              <a:gd name="T49" fmla="*/ 147 h 13588"/>
              <a:gd name="T50" fmla="*/ 2475 w 6843"/>
              <a:gd name="T51" fmla="*/ 219 h 13588"/>
              <a:gd name="T52" fmla="*/ 2908 w 6843"/>
              <a:gd name="T53" fmla="*/ 306 h 13588"/>
              <a:gd name="T54" fmla="*/ 3338 w 6843"/>
              <a:gd name="T55" fmla="*/ 406 h 13588"/>
              <a:gd name="T56" fmla="*/ 3766 w 6843"/>
              <a:gd name="T57" fmla="*/ 520 h 13588"/>
              <a:gd name="T58" fmla="*/ 4188 w 6843"/>
              <a:gd name="T59" fmla="*/ 648 h 13588"/>
              <a:gd name="T60" fmla="*/ 4606 w 6843"/>
              <a:gd name="T61" fmla="*/ 790 h 13588"/>
              <a:gd name="T62" fmla="*/ 5020 w 6843"/>
              <a:gd name="T63" fmla="*/ 946 h 13588"/>
              <a:gd name="T64" fmla="*/ 5430 w 6843"/>
              <a:gd name="T65" fmla="*/ 1115 h 13588"/>
              <a:gd name="T66" fmla="*/ 5833 w 6843"/>
              <a:gd name="T67" fmla="*/ 1298 h 13588"/>
              <a:gd name="T68" fmla="*/ 6231 w 6843"/>
              <a:gd name="T69" fmla="*/ 1494 h 13588"/>
              <a:gd name="T70" fmla="*/ 6624 w 6843"/>
              <a:gd name="T71" fmla="*/ 1704 h 13588"/>
              <a:gd name="T72" fmla="*/ 6839 w 6843"/>
              <a:gd name="T73" fmla="*/ 1842 h 13588"/>
              <a:gd name="T74" fmla="*/ 90 w 6843"/>
              <a:gd name="T75" fmla="*/ 13560 h 13588"/>
              <a:gd name="T76" fmla="*/ 0 w 6843"/>
              <a:gd name="T77" fmla="*/ 13536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3"/>
              <a:gd name="T118" fmla="*/ 0 h 13588"/>
              <a:gd name="T119" fmla="*/ 6843 w 6843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3" h="13588">
                <a:moveTo>
                  <a:pt x="96" y="13536"/>
                </a:moveTo>
                <a:lnTo>
                  <a:pt x="7" y="13512"/>
                </a:lnTo>
                <a:lnTo>
                  <a:pt x="6751" y="1831"/>
                </a:lnTo>
                <a:lnTo>
                  <a:pt x="6769" y="1897"/>
                </a:lnTo>
                <a:lnTo>
                  <a:pt x="6576" y="1787"/>
                </a:lnTo>
                <a:lnTo>
                  <a:pt x="6382" y="1682"/>
                </a:lnTo>
                <a:lnTo>
                  <a:pt x="6187" y="1580"/>
                </a:lnTo>
                <a:lnTo>
                  <a:pt x="5990" y="1480"/>
                </a:lnTo>
                <a:lnTo>
                  <a:pt x="5792" y="1385"/>
                </a:lnTo>
                <a:lnTo>
                  <a:pt x="5592" y="1292"/>
                </a:lnTo>
                <a:lnTo>
                  <a:pt x="5391" y="1203"/>
                </a:lnTo>
                <a:lnTo>
                  <a:pt x="5188" y="1117"/>
                </a:lnTo>
                <a:lnTo>
                  <a:pt x="4985" y="1035"/>
                </a:lnTo>
                <a:lnTo>
                  <a:pt x="4780" y="956"/>
                </a:lnTo>
                <a:lnTo>
                  <a:pt x="4574" y="881"/>
                </a:lnTo>
                <a:lnTo>
                  <a:pt x="4367" y="808"/>
                </a:lnTo>
                <a:lnTo>
                  <a:pt x="4158" y="740"/>
                </a:lnTo>
                <a:lnTo>
                  <a:pt x="3949" y="674"/>
                </a:lnTo>
                <a:lnTo>
                  <a:pt x="3738" y="612"/>
                </a:lnTo>
                <a:lnTo>
                  <a:pt x="3527" y="554"/>
                </a:lnTo>
                <a:lnTo>
                  <a:pt x="3314" y="499"/>
                </a:lnTo>
                <a:lnTo>
                  <a:pt x="3102" y="447"/>
                </a:lnTo>
                <a:lnTo>
                  <a:pt x="2888" y="399"/>
                </a:lnTo>
                <a:lnTo>
                  <a:pt x="2673" y="354"/>
                </a:lnTo>
                <a:lnTo>
                  <a:pt x="2457" y="314"/>
                </a:lnTo>
                <a:lnTo>
                  <a:pt x="2241" y="276"/>
                </a:lnTo>
                <a:lnTo>
                  <a:pt x="2024" y="242"/>
                </a:lnTo>
                <a:lnTo>
                  <a:pt x="1806" y="212"/>
                </a:lnTo>
                <a:lnTo>
                  <a:pt x="1588" y="185"/>
                </a:lnTo>
                <a:lnTo>
                  <a:pt x="1369" y="161"/>
                </a:lnTo>
                <a:lnTo>
                  <a:pt x="1150" y="141"/>
                </a:lnTo>
                <a:lnTo>
                  <a:pt x="930" y="125"/>
                </a:lnTo>
                <a:lnTo>
                  <a:pt x="710" y="112"/>
                </a:lnTo>
                <a:lnTo>
                  <a:pt x="490" y="103"/>
                </a:lnTo>
                <a:lnTo>
                  <a:pt x="269" y="98"/>
                </a:lnTo>
                <a:lnTo>
                  <a:pt x="48" y="96"/>
                </a:lnTo>
                <a:lnTo>
                  <a:pt x="96" y="48"/>
                </a:lnTo>
                <a:lnTo>
                  <a:pt x="96" y="13536"/>
                </a:lnTo>
                <a:close/>
                <a:moveTo>
                  <a:pt x="0" y="48"/>
                </a:moveTo>
                <a:cubicBezTo>
                  <a:pt x="0" y="35"/>
                  <a:pt x="6" y="23"/>
                  <a:pt x="15" y="14"/>
                </a:cubicBezTo>
                <a:cubicBezTo>
                  <a:pt x="24" y="5"/>
                  <a:pt x="36" y="0"/>
                  <a:pt x="49" y="0"/>
                </a:cubicBezTo>
                <a:lnTo>
                  <a:pt x="271" y="2"/>
                </a:lnTo>
                <a:lnTo>
                  <a:pt x="494" y="8"/>
                </a:lnTo>
                <a:lnTo>
                  <a:pt x="716" y="17"/>
                </a:lnTo>
                <a:lnTo>
                  <a:pt x="938" y="29"/>
                </a:lnTo>
                <a:lnTo>
                  <a:pt x="1159" y="46"/>
                </a:lnTo>
                <a:lnTo>
                  <a:pt x="1380" y="66"/>
                </a:lnTo>
                <a:lnTo>
                  <a:pt x="1600" y="89"/>
                </a:lnTo>
                <a:lnTo>
                  <a:pt x="1820" y="116"/>
                </a:lnTo>
                <a:lnTo>
                  <a:pt x="2039" y="147"/>
                </a:lnTo>
                <a:lnTo>
                  <a:pt x="2257" y="181"/>
                </a:lnTo>
                <a:lnTo>
                  <a:pt x="2475" y="219"/>
                </a:lnTo>
                <a:lnTo>
                  <a:pt x="2692" y="260"/>
                </a:lnTo>
                <a:lnTo>
                  <a:pt x="2908" y="306"/>
                </a:lnTo>
                <a:lnTo>
                  <a:pt x="3124" y="354"/>
                </a:lnTo>
                <a:lnTo>
                  <a:pt x="3338" y="406"/>
                </a:lnTo>
                <a:lnTo>
                  <a:pt x="3553" y="461"/>
                </a:lnTo>
                <a:lnTo>
                  <a:pt x="3766" y="520"/>
                </a:lnTo>
                <a:lnTo>
                  <a:pt x="3977" y="583"/>
                </a:lnTo>
                <a:lnTo>
                  <a:pt x="4188" y="648"/>
                </a:lnTo>
                <a:lnTo>
                  <a:pt x="4398" y="718"/>
                </a:lnTo>
                <a:lnTo>
                  <a:pt x="4606" y="790"/>
                </a:lnTo>
                <a:lnTo>
                  <a:pt x="4814" y="866"/>
                </a:lnTo>
                <a:lnTo>
                  <a:pt x="5020" y="946"/>
                </a:lnTo>
                <a:lnTo>
                  <a:pt x="5226" y="1029"/>
                </a:lnTo>
                <a:lnTo>
                  <a:pt x="5430" y="1115"/>
                </a:lnTo>
                <a:lnTo>
                  <a:pt x="5632" y="1205"/>
                </a:lnTo>
                <a:lnTo>
                  <a:pt x="5833" y="1298"/>
                </a:lnTo>
                <a:lnTo>
                  <a:pt x="6033" y="1395"/>
                </a:lnTo>
                <a:lnTo>
                  <a:pt x="6231" y="1494"/>
                </a:lnTo>
                <a:lnTo>
                  <a:pt x="6428" y="1597"/>
                </a:lnTo>
                <a:lnTo>
                  <a:pt x="6624" y="1704"/>
                </a:lnTo>
                <a:lnTo>
                  <a:pt x="6817" y="1813"/>
                </a:lnTo>
                <a:cubicBezTo>
                  <a:pt x="6828" y="1820"/>
                  <a:pt x="6836" y="1830"/>
                  <a:pt x="6839" y="1842"/>
                </a:cubicBezTo>
                <a:cubicBezTo>
                  <a:pt x="6843" y="1855"/>
                  <a:pt x="6841" y="1868"/>
                  <a:pt x="6835" y="1879"/>
                </a:cubicBezTo>
                <a:lnTo>
                  <a:pt x="90" y="13560"/>
                </a:lnTo>
                <a:cubicBezTo>
                  <a:pt x="79" y="13579"/>
                  <a:pt x="57" y="13588"/>
                  <a:pt x="36" y="13583"/>
                </a:cubicBezTo>
                <a:cubicBezTo>
                  <a:pt x="15" y="13577"/>
                  <a:pt x="0" y="13558"/>
                  <a:pt x="0" y="13536"/>
                </a:cubicBez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1" name="Freeform 7"/>
          <p:cNvSpPr>
            <a:spLocks noChangeArrowheads="1"/>
          </p:cNvSpPr>
          <p:nvPr/>
        </p:nvSpPr>
        <p:spPr bwMode="auto">
          <a:xfrm>
            <a:off x="6096000" y="1936750"/>
            <a:ext cx="1492250" cy="1492250"/>
          </a:xfrm>
          <a:custGeom>
            <a:avLst/>
            <a:gdLst>
              <a:gd name="T0" fmla="*/ 0 w 5841"/>
              <a:gd name="T1" fmla="*/ 5840 h 5840"/>
              <a:gd name="T2" fmla="*/ 5841 w 5841"/>
              <a:gd name="T3" fmla="*/ 2468 h 5840"/>
              <a:gd name="T4" fmla="*/ 3373 w 5841"/>
              <a:gd name="T5" fmla="*/ 0 h 5840"/>
              <a:gd name="T6" fmla="*/ 0 w 5841"/>
              <a:gd name="T7" fmla="*/ 5840 h 5840"/>
              <a:gd name="T8" fmla="*/ 0 60000 65536"/>
              <a:gd name="T9" fmla="*/ 0 60000 65536"/>
              <a:gd name="T10" fmla="*/ 0 60000 65536"/>
              <a:gd name="T11" fmla="*/ 0 60000 65536"/>
              <a:gd name="T12" fmla="*/ 0 w 5841"/>
              <a:gd name="T13" fmla="*/ 0 h 5840"/>
              <a:gd name="T14" fmla="*/ 5841 w 5841"/>
              <a:gd name="T15" fmla="*/ 5840 h 5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1" h="5840">
                <a:moveTo>
                  <a:pt x="0" y="5840"/>
                </a:moveTo>
                <a:lnTo>
                  <a:pt x="5841" y="2468"/>
                </a:lnTo>
                <a:cubicBezTo>
                  <a:pt x="5249" y="1443"/>
                  <a:pt x="4398" y="592"/>
                  <a:pt x="3373" y="0"/>
                </a:cubicBezTo>
                <a:lnTo>
                  <a:pt x="0" y="5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2" name="Freeform 8"/>
          <p:cNvSpPr>
            <a:spLocks noEditPoints="1" noChangeArrowheads="1"/>
          </p:cNvSpPr>
          <p:nvPr/>
        </p:nvSpPr>
        <p:spPr bwMode="auto">
          <a:xfrm>
            <a:off x="6089650" y="1930400"/>
            <a:ext cx="1504950" cy="1504950"/>
          </a:xfrm>
          <a:custGeom>
            <a:avLst/>
            <a:gdLst>
              <a:gd name="T0" fmla="*/ 47 w 5892"/>
              <a:gd name="T1" fmla="*/ 5877 h 5892"/>
              <a:gd name="T2" fmla="*/ 14 w 5892"/>
              <a:gd name="T3" fmla="*/ 5845 h 5892"/>
              <a:gd name="T4" fmla="*/ 5855 w 5892"/>
              <a:gd name="T5" fmla="*/ 2473 h 5892"/>
              <a:gd name="T6" fmla="*/ 5847 w 5892"/>
              <a:gd name="T7" fmla="*/ 2506 h 5892"/>
              <a:gd name="T8" fmla="*/ 5791 w 5892"/>
              <a:gd name="T9" fmla="*/ 2410 h 5892"/>
              <a:gd name="T10" fmla="*/ 5733 w 5892"/>
              <a:gd name="T11" fmla="*/ 2316 h 5892"/>
              <a:gd name="T12" fmla="*/ 5613 w 5892"/>
              <a:gd name="T13" fmla="*/ 2130 h 5892"/>
              <a:gd name="T14" fmla="*/ 5488 w 5892"/>
              <a:gd name="T15" fmla="*/ 1949 h 5892"/>
              <a:gd name="T16" fmla="*/ 5357 w 5892"/>
              <a:gd name="T17" fmla="*/ 1773 h 5892"/>
              <a:gd name="T18" fmla="*/ 5220 w 5892"/>
              <a:gd name="T19" fmla="*/ 1601 h 5892"/>
              <a:gd name="T20" fmla="*/ 5078 w 5892"/>
              <a:gd name="T21" fmla="*/ 1433 h 5892"/>
              <a:gd name="T22" fmla="*/ 4931 w 5892"/>
              <a:gd name="T23" fmla="*/ 1271 h 5892"/>
              <a:gd name="T24" fmla="*/ 4778 w 5892"/>
              <a:gd name="T25" fmla="*/ 1113 h 5892"/>
              <a:gd name="T26" fmla="*/ 4621 w 5892"/>
              <a:gd name="T27" fmla="*/ 961 h 5892"/>
              <a:gd name="T28" fmla="*/ 4458 w 5892"/>
              <a:gd name="T29" fmla="*/ 814 h 5892"/>
              <a:gd name="T30" fmla="*/ 4291 w 5892"/>
              <a:gd name="T31" fmla="*/ 671 h 5892"/>
              <a:gd name="T32" fmla="*/ 4119 w 5892"/>
              <a:gd name="T33" fmla="*/ 535 h 5892"/>
              <a:gd name="T34" fmla="*/ 3942 w 5892"/>
              <a:gd name="T35" fmla="*/ 404 h 5892"/>
              <a:gd name="T36" fmla="*/ 3761 w 5892"/>
              <a:gd name="T37" fmla="*/ 278 h 5892"/>
              <a:gd name="T38" fmla="*/ 3576 w 5892"/>
              <a:gd name="T39" fmla="*/ 159 h 5892"/>
              <a:gd name="T40" fmla="*/ 3482 w 5892"/>
              <a:gd name="T41" fmla="*/ 101 h 5892"/>
              <a:gd name="T42" fmla="*/ 3387 w 5892"/>
              <a:gd name="T43" fmla="*/ 45 h 5892"/>
              <a:gd name="T44" fmla="*/ 3420 w 5892"/>
              <a:gd name="T45" fmla="*/ 37 h 5892"/>
              <a:gd name="T46" fmla="*/ 47 w 5892"/>
              <a:gd name="T47" fmla="*/ 5877 h 5892"/>
              <a:gd name="T48" fmla="*/ 3378 w 5892"/>
              <a:gd name="T49" fmla="*/ 13 h 5892"/>
              <a:gd name="T50" fmla="*/ 3393 w 5892"/>
              <a:gd name="T51" fmla="*/ 2 h 5892"/>
              <a:gd name="T52" fmla="*/ 3411 w 5892"/>
              <a:gd name="T53" fmla="*/ 4 h 5892"/>
              <a:gd name="T54" fmla="*/ 3507 w 5892"/>
              <a:gd name="T55" fmla="*/ 60 h 5892"/>
              <a:gd name="T56" fmla="*/ 3602 w 5892"/>
              <a:gd name="T57" fmla="*/ 119 h 5892"/>
              <a:gd name="T58" fmla="*/ 3788 w 5892"/>
              <a:gd name="T59" fmla="*/ 239 h 5892"/>
              <a:gd name="T60" fmla="*/ 3971 w 5892"/>
              <a:gd name="T61" fmla="*/ 365 h 5892"/>
              <a:gd name="T62" fmla="*/ 4149 w 5892"/>
              <a:gd name="T63" fmla="*/ 497 h 5892"/>
              <a:gd name="T64" fmla="*/ 4322 w 5892"/>
              <a:gd name="T65" fmla="*/ 635 h 5892"/>
              <a:gd name="T66" fmla="*/ 4490 w 5892"/>
              <a:gd name="T67" fmla="*/ 778 h 5892"/>
              <a:gd name="T68" fmla="*/ 4654 w 5892"/>
              <a:gd name="T69" fmla="*/ 926 h 5892"/>
              <a:gd name="T70" fmla="*/ 4813 w 5892"/>
              <a:gd name="T71" fmla="*/ 1080 h 5892"/>
              <a:gd name="T72" fmla="*/ 4967 w 5892"/>
              <a:gd name="T73" fmla="*/ 1239 h 5892"/>
              <a:gd name="T74" fmla="*/ 5115 w 5892"/>
              <a:gd name="T75" fmla="*/ 1402 h 5892"/>
              <a:gd name="T76" fmla="*/ 5258 w 5892"/>
              <a:gd name="T77" fmla="*/ 1571 h 5892"/>
              <a:gd name="T78" fmla="*/ 5395 w 5892"/>
              <a:gd name="T79" fmla="*/ 1744 h 5892"/>
              <a:gd name="T80" fmla="*/ 5527 w 5892"/>
              <a:gd name="T81" fmla="*/ 1922 h 5892"/>
              <a:gd name="T82" fmla="*/ 5654 w 5892"/>
              <a:gd name="T83" fmla="*/ 2104 h 5892"/>
              <a:gd name="T84" fmla="*/ 5774 w 5892"/>
              <a:gd name="T85" fmla="*/ 2291 h 5892"/>
              <a:gd name="T86" fmla="*/ 5832 w 5892"/>
              <a:gd name="T87" fmla="*/ 2386 h 5892"/>
              <a:gd name="T88" fmla="*/ 5888 w 5892"/>
              <a:gd name="T89" fmla="*/ 2481 h 5892"/>
              <a:gd name="T90" fmla="*/ 5891 w 5892"/>
              <a:gd name="T91" fmla="*/ 2500 h 5892"/>
              <a:gd name="T92" fmla="*/ 5879 w 5892"/>
              <a:gd name="T93" fmla="*/ 2514 h 5892"/>
              <a:gd name="T94" fmla="*/ 38 w 5892"/>
              <a:gd name="T95" fmla="*/ 5886 h 5892"/>
              <a:gd name="T96" fmla="*/ 9 w 5892"/>
              <a:gd name="T97" fmla="*/ 5882 h 5892"/>
              <a:gd name="T98" fmla="*/ 6 w 5892"/>
              <a:gd name="T99" fmla="*/ 5853 h 5892"/>
              <a:gd name="T100" fmla="*/ 3378 w 5892"/>
              <a:gd name="T101" fmla="*/ 13 h 58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892"/>
              <a:gd name="T154" fmla="*/ 0 h 5892"/>
              <a:gd name="T155" fmla="*/ 5892 w 5892"/>
              <a:gd name="T156" fmla="*/ 5892 h 589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892" h="5892">
                <a:moveTo>
                  <a:pt x="47" y="5877"/>
                </a:moveTo>
                <a:lnTo>
                  <a:pt x="14" y="5845"/>
                </a:lnTo>
                <a:lnTo>
                  <a:pt x="5855" y="2473"/>
                </a:lnTo>
                <a:lnTo>
                  <a:pt x="5847" y="2506"/>
                </a:lnTo>
                <a:lnTo>
                  <a:pt x="5791" y="2410"/>
                </a:lnTo>
                <a:lnTo>
                  <a:pt x="5733" y="2316"/>
                </a:lnTo>
                <a:lnTo>
                  <a:pt x="5613" y="2130"/>
                </a:lnTo>
                <a:lnTo>
                  <a:pt x="5488" y="1949"/>
                </a:lnTo>
                <a:lnTo>
                  <a:pt x="5357" y="1773"/>
                </a:lnTo>
                <a:lnTo>
                  <a:pt x="5220" y="1601"/>
                </a:lnTo>
                <a:lnTo>
                  <a:pt x="5078" y="1433"/>
                </a:lnTo>
                <a:lnTo>
                  <a:pt x="4931" y="1271"/>
                </a:lnTo>
                <a:lnTo>
                  <a:pt x="4778" y="1113"/>
                </a:lnTo>
                <a:lnTo>
                  <a:pt x="4621" y="961"/>
                </a:lnTo>
                <a:lnTo>
                  <a:pt x="4458" y="814"/>
                </a:lnTo>
                <a:lnTo>
                  <a:pt x="4291" y="671"/>
                </a:lnTo>
                <a:lnTo>
                  <a:pt x="4119" y="535"/>
                </a:lnTo>
                <a:lnTo>
                  <a:pt x="3942" y="404"/>
                </a:lnTo>
                <a:lnTo>
                  <a:pt x="3761" y="278"/>
                </a:lnTo>
                <a:lnTo>
                  <a:pt x="3576" y="159"/>
                </a:lnTo>
                <a:lnTo>
                  <a:pt x="3482" y="101"/>
                </a:lnTo>
                <a:lnTo>
                  <a:pt x="3387" y="45"/>
                </a:lnTo>
                <a:lnTo>
                  <a:pt x="3420" y="37"/>
                </a:lnTo>
                <a:lnTo>
                  <a:pt x="47" y="5877"/>
                </a:lnTo>
                <a:close/>
                <a:moveTo>
                  <a:pt x="3378" y="13"/>
                </a:moveTo>
                <a:cubicBezTo>
                  <a:pt x="3381" y="7"/>
                  <a:pt x="3386" y="3"/>
                  <a:pt x="3393" y="2"/>
                </a:cubicBezTo>
                <a:cubicBezTo>
                  <a:pt x="3399" y="0"/>
                  <a:pt x="3405" y="1"/>
                  <a:pt x="3411" y="4"/>
                </a:cubicBezTo>
                <a:lnTo>
                  <a:pt x="3507" y="60"/>
                </a:lnTo>
                <a:lnTo>
                  <a:pt x="3602" y="119"/>
                </a:lnTo>
                <a:lnTo>
                  <a:pt x="3788" y="239"/>
                </a:lnTo>
                <a:lnTo>
                  <a:pt x="3971" y="365"/>
                </a:lnTo>
                <a:lnTo>
                  <a:pt x="4149" y="497"/>
                </a:lnTo>
                <a:lnTo>
                  <a:pt x="4322" y="635"/>
                </a:lnTo>
                <a:lnTo>
                  <a:pt x="4490" y="778"/>
                </a:lnTo>
                <a:lnTo>
                  <a:pt x="4654" y="926"/>
                </a:lnTo>
                <a:lnTo>
                  <a:pt x="4813" y="1080"/>
                </a:lnTo>
                <a:lnTo>
                  <a:pt x="4967" y="1239"/>
                </a:lnTo>
                <a:lnTo>
                  <a:pt x="5115" y="1402"/>
                </a:lnTo>
                <a:lnTo>
                  <a:pt x="5258" y="1571"/>
                </a:lnTo>
                <a:lnTo>
                  <a:pt x="5395" y="1744"/>
                </a:lnTo>
                <a:lnTo>
                  <a:pt x="5527" y="1922"/>
                </a:lnTo>
                <a:lnTo>
                  <a:pt x="5654" y="2104"/>
                </a:lnTo>
                <a:lnTo>
                  <a:pt x="5774" y="2291"/>
                </a:lnTo>
                <a:lnTo>
                  <a:pt x="5832" y="2386"/>
                </a:lnTo>
                <a:lnTo>
                  <a:pt x="5888" y="2481"/>
                </a:lnTo>
                <a:cubicBezTo>
                  <a:pt x="5891" y="2487"/>
                  <a:pt x="5892" y="2493"/>
                  <a:pt x="5891" y="2500"/>
                </a:cubicBezTo>
                <a:cubicBezTo>
                  <a:pt x="5889" y="2506"/>
                  <a:pt x="5885" y="2511"/>
                  <a:pt x="5879" y="2514"/>
                </a:cubicBezTo>
                <a:lnTo>
                  <a:pt x="38" y="5886"/>
                </a:lnTo>
                <a:cubicBezTo>
                  <a:pt x="29" y="5892"/>
                  <a:pt x="17" y="5890"/>
                  <a:pt x="9" y="5882"/>
                </a:cubicBezTo>
                <a:cubicBezTo>
                  <a:pt x="2" y="5875"/>
                  <a:pt x="0" y="5863"/>
                  <a:pt x="6" y="5853"/>
                </a:cubicBezTo>
                <a:lnTo>
                  <a:pt x="3378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3" name="Freeform 9"/>
          <p:cNvSpPr>
            <a:spLocks noChangeArrowheads="1"/>
          </p:cNvSpPr>
          <p:nvPr/>
        </p:nvSpPr>
        <p:spPr bwMode="auto">
          <a:xfrm>
            <a:off x="6096000" y="2566988"/>
            <a:ext cx="1724025" cy="862012"/>
          </a:xfrm>
          <a:custGeom>
            <a:avLst/>
            <a:gdLst>
              <a:gd name="T0" fmla="*/ 0 w 6745"/>
              <a:gd name="T1" fmla="*/ 3372 h 3372"/>
              <a:gd name="T2" fmla="*/ 6745 w 6745"/>
              <a:gd name="T3" fmla="*/ 3372 h 3372"/>
              <a:gd name="T4" fmla="*/ 5841 w 6745"/>
              <a:gd name="T5" fmla="*/ 0 h 3372"/>
              <a:gd name="T6" fmla="*/ 0 w 6745"/>
              <a:gd name="T7" fmla="*/ 3372 h 3372"/>
              <a:gd name="T8" fmla="*/ 0 60000 65536"/>
              <a:gd name="T9" fmla="*/ 0 60000 65536"/>
              <a:gd name="T10" fmla="*/ 0 60000 65536"/>
              <a:gd name="T11" fmla="*/ 0 60000 65536"/>
              <a:gd name="T12" fmla="*/ 0 w 6745"/>
              <a:gd name="T13" fmla="*/ 0 h 3372"/>
              <a:gd name="T14" fmla="*/ 6745 w 6745"/>
              <a:gd name="T15" fmla="*/ 3372 h 33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5" h="3372">
                <a:moveTo>
                  <a:pt x="0" y="3372"/>
                </a:moveTo>
                <a:lnTo>
                  <a:pt x="6745" y="3372"/>
                </a:lnTo>
                <a:cubicBezTo>
                  <a:pt x="6745" y="2189"/>
                  <a:pt x="6433" y="1026"/>
                  <a:pt x="5841" y="0"/>
                </a:cubicBezTo>
                <a:lnTo>
                  <a:pt x="0" y="33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4" name="Freeform 10"/>
          <p:cNvSpPr>
            <a:spLocks noEditPoints="1" noChangeArrowheads="1"/>
          </p:cNvSpPr>
          <p:nvPr/>
        </p:nvSpPr>
        <p:spPr bwMode="auto">
          <a:xfrm>
            <a:off x="6089650" y="2560638"/>
            <a:ext cx="1736725" cy="874712"/>
          </a:xfrm>
          <a:custGeom>
            <a:avLst/>
            <a:gdLst>
              <a:gd name="T0" fmla="*/ 26 w 6795"/>
              <a:gd name="T1" fmla="*/ 3372 h 3420"/>
              <a:gd name="T2" fmla="*/ 6747 w 6795"/>
              <a:gd name="T3" fmla="*/ 3397 h 3420"/>
              <a:gd name="T4" fmla="*/ 6743 w 6795"/>
              <a:gd name="T5" fmla="*/ 3175 h 3420"/>
              <a:gd name="T6" fmla="*/ 6733 w 6795"/>
              <a:gd name="T7" fmla="*/ 2955 h 3420"/>
              <a:gd name="T8" fmla="*/ 6714 w 6795"/>
              <a:gd name="T9" fmla="*/ 2736 h 3420"/>
              <a:gd name="T10" fmla="*/ 6689 w 6795"/>
              <a:gd name="T11" fmla="*/ 2517 h 3420"/>
              <a:gd name="T12" fmla="*/ 6657 w 6795"/>
              <a:gd name="T13" fmla="*/ 2300 h 3420"/>
              <a:gd name="T14" fmla="*/ 6618 w 6795"/>
              <a:gd name="T15" fmla="*/ 2084 h 3420"/>
              <a:gd name="T16" fmla="*/ 6571 w 6795"/>
              <a:gd name="T17" fmla="*/ 1870 h 3420"/>
              <a:gd name="T18" fmla="*/ 6518 w 6795"/>
              <a:gd name="T19" fmla="*/ 1657 h 3420"/>
              <a:gd name="T20" fmla="*/ 6458 w 6795"/>
              <a:gd name="T21" fmla="*/ 1446 h 3420"/>
              <a:gd name="T22" fmla="*/ 6391 w 6795"/>
              <a:gd name="T23" fmla="*/ 1237 h 3420"/>
              <a:gd name="T24" fmla="*/ 6317 w 6795"/>
              <a:gd name="T25" fmla="*/ 1031 h 3420"/>
              <a:gd name="T26" fmla="*/ 6236 w 6795"/>
              <a:gd name="T27" fmla="*/ 826 h 3420"/>
              <a:gd name="T28" fmla="*/ 6149 w 6795"/>
              <a:gd name="T29" fmla="*/ 625 h 3420"/>
              <a:gd name="T30" fmla="*/ 6055 w 6795"/>
              <a:gd name="T31" fmla="*/ 426 h 3420"/>
              <a:gd name="T32" fmla="*/ 5954 w 6795"/>
              <a:gd name="T33" fmla="*/ 229 h 3420"/>
              <a:gd name="T34" fmla="*/ 5847 w 6795"/>
              <a:gd name="T35" fmla="*/ 36 h 3420"/>
              <a:gd name="T36" fmla="*/ 38 w 6795"/>
              <a:gd name="T37" fmla="*/ 3417 h 3420"/>
              <a:gd name="T38" fmla="*/ 5874 w 6795"/>
              <a:gd name="T39" fmla="*/ 1 h 3420"/>
              <a:gd name="T40" fmla="*/ 5943 w 6795"/>
              <a:gd name="T41" fmla="*/ 109 h 3420"/>
              <a:gd name="T42" fmla="*/ 6048 w 6795"/>
              <a:gd name="T43" fmla="*/ 306 h 3420"/>
              <a:gd name="T44" fmla="*/ 6146 w 6795"/>
              <a:gd name="T45" fmla="*/ 505 h 3420"/>
              <a:gd name="T46" fmla="*/ 6238 w 6795"/>
              <a:gd name="T47" fmla="*/ 706 h 3420"/>
              <a:gd name="T48" fmla="*/ 6322 w 6795"/>
              <a:gd name="T49" fmla="*/ 911 h 3420"/>
              <a:gd name="T50" fmla="*/ 6400 w 6795"/>
              <a:gd name="T51" fmla="*/ 1118 h 3420"/>
              <a:gd name="T52" fmla="*/ 6471 w 6795"/>
              <a:gd name="T53" fmla="*/ 1327 h 3420"/>
              <a:gd name="T54" fmla="*/ 6535 w 6795"/>
              <a:gd name="T55" fmla="*/ 1539 h 3420"/>
              <a:gd name="T56" fmla="*/ 6592 w 6795"/>
              <a:gd name="T57" fmla="*/ 1752 h 3420"/>
              <a:gd name="T58" fmla="*/ 6642 w 6795"/>
              <a:gd name="T59" fmla="*/ 1967 h 3420"/>
              <a:gd name="T60" fmla="*/ 6685 w 6795"/>
              <a:gd name="T61" fmla="*/ 2184 h 3420"/>
              <a:gd name="T62" fmla="*/ 6721 w 6795"/>
              <a:gd name="T63" fmla="*/ 2402 h 3420"/>
              <a:gd name="T64" fmla="*/ 6750 w 6795"/>
              <a:gd name="T65" fmla="*/ 2621 h 3420"/>
              <a:gd name="T66" fmla="*/ 6772 w 6795"/>
              <a:gd name="T67" fmla="*/ 2842 h 3420"/>
              <a:gd name="T68" fmla="*/ 6787 w 6795"/>
              <a:gd name="T69" fmla="*/ 3063 h 3420"/>
              <a:gd name="T70" fmla="*/ 6794 w 6795"/>
              <a:gd name="T71" fmla="*/ 3285 h 3420"/>
              <a:gd name="T72" fmla="*/ 6788 w 6795"/>
              <a:gd name="T73" fmla="*/ 3413 h 3420"/>
              <a:gd name="T74" fmla="*/ 26 w 6795"/>
              <a:gd name="T75" fmla="*/ 3420 h 3420"/>
              <a:gd name="T76" fmla="*/ 14 w 6795"/>
              <a:gd name="T77" fmla="*/ 3376 h 34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795"/>
              <a:gd name="T118" fmla="*/ 0 h 3420"/>
              <a:gd name="T119" fmla="*/ 6795 w 6795"/>
              <a:gd name="T120" fmla="*/ 3420 h 342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795" h="3420">
                <a:moveTo>
                  <a:pt x="38" y="3417"/>
                </a:moveTo>
                <a:lnTo>
                  <a:pt x="26" y="3372"/>
                </a:lnTo>
                <a:lnTo>
                  <a:pt x="6771" y="3372"/>
                </a:lnTo>
                <a:lnTo>
                  <a:pt x="6747" y="3397"/>
                </a:lnTo>
                <a:lnTo>
                  <a:pt x="6746" y="3286"/>
                </a:lnTo>
                <a:lnTo>
                  <a:pt x="6743" y="3175"/>
                </a:lnTo>
                <a:lnTo>
                  <a:pt x="6739" y="3065"/>
                </a:lnTo>
                <a:lnTo>
                  <a:pt x="6733" y="2955"/>
                </a:lnTo>
                <a:lnTo>
                  <a:pt x="6724" y="2845"/>
                </a:lnTo>
                <a:lnTo>
                  <a:pt x="6714" y="2736"/>
                </a:lnTo>
                <a:lnTo>
                  <a:pt x="6703" y="2626"/>
                </a:lnTo>
                <a:lnTo>
                  <a:pt x="6689" y="2517"/>
                </a:lnTo>
                <a:lnTo>
                  <a:pt x="6674" y="2409"/>
                </a:lnTo>
                <a:lnTo>
                  <a:pt x="6657" y="2300"/>
                </a:lnTo>
                <a:lnTo>
                  <a:pt x="6638" y="2192"/>
                </a:lnTo>
                <a:lnTo>
                  <a:pt x="6618" y="2084"/>
                </a:lnTo>
                <a:lnTo>
                  <a:pt x="6595" y="1977"/>
                </a:lnTo>
                <a:lnTo>
                  <a:pt x="6571" y="1870"/>
                </a:lnTo>
                <a:lnTo>
                  <a:pt x="6545" y="1763"/>
                </a:lnTo>
                <a:lnTo>
                  <a:pt x="6518" y="1657"/>
                </a:lnTo>
                <a:lnTo>
                  <a:pt x="6489" y="1551"/>
                </a:lnTo>
                <a:lnTo>
                  <a:pt x="6458" y="1446"/>
                </a:lnTo>
                <a:lnTo>
                  <a:pt x="6425" y="1342"/>
                </a:lnTo>
                <a:lnTo>
                  <a:pt x="6391" y="1237"/>
                </a:lnTo>
                <a:lnTo>
                  <a:pt x="6355" y="1134"/>
                </a:lnTo>
                <a:lnTo>
                  <a:pt x="6317" y="1031"/>
                </a:lnTo>
                <a:lnTo>
                  <a:pt x="6277" y="928"/>
                </a:lnTo>
                <a:lnTo>
                  <a:pt x="6236" y="826"/>
                </a:lnTo>
                <a:lnTo>
                  <a:pt x="6193" y="725"/>
                </a:lnTo>
                <a:lnTo>
                  <a:pt x="6149" y="625"/>
                </a:lnTo>
                <a:lnTo>
                  <a:pt x="6102" y="525"/>
                </a:lnTo>
                <a:lnTo>
                  <a:pt x="6055" y="426"/>
                </a:lnTo>
                <a:lnTo>
                  <a:pt x="6005" y="327"/>
                </a:lnTo>
                <a:lnTo>
                  <a:pt x="5954" y="229"/>
                </a:lnTo>
                <a:lnTo>
                  <a:pt x="5901" y="132"/>
                </a:lnTo>
                <a:lnTo>
                  <a:pt x="5847" y="36"/>
                </a:lnTo>
                <a:lnTo>
                  <a:pt x="5879" y="45"/>
                </a:lnTo>
                <a:lnTo>
                  <a:pt x="38" y="3417"/>
                </a:lnTo>
                <a:close/>
                <a:moveTo>
                  <a:pt x="5855" y="4"/>
                </a:moveTo>
                <a:cubicBezTo>
                  <a:pt x="5861" y="0"/>
                  <a:pt x="5868" y="0"/>
                  <a:pt x="5874" y="1"/>
                </a:cubicBezTo>
                <a:cubicBezTo>
                  <a:pt x="5880" y="3"/>
                  <a:pt x="5885" y="7"/>
                  <a:pt x="5888" y="13"/>
                </a:cubicBezTo>
                <a:lnTo>
                  <a:pt x="5943" y="109"/>
                </a:lnTo>
                <a:lnTo>
                  <a:pt x="5996" y="207"/>
                </a:lnTo>
                <a:lnTo>
                  <a:pt x="6048" y="306"/>
                </a:lnTo>
                <a:lnTo>
                  <a:pt x="6098" y="405"/>
                </a:lnTo>
                <a:lnTo>
                  <a:pt x="6146" y="505"/>
                </a:lnTo>
                <a:lnTo>
                  <a:pt x="6193" y="605"/>
                </a:lnTo>
                <a:lnTo>
                  <a:pt x="6238" y="706"/>
                </a:lnTo>
                <a:lnTo>
                  <a:pt x="6281" y="808"/>
                </a:lnTo>
                <a:lnTo>
                  <a:pt x="6322" y="911"/>
                </a:lnTo>
                <a:lnTo>
                  <a:pt x="6362" y="1014"/>
                </a:lnTo>
                <a:lnTo>
                  <a:pt x="6400" y="1118"/>
                </a:lnTo>
                <a:lnTo>
                  <a:pt x="6436" y="1222"/>
                </a:lnTo>
                <a:lnTo>
                  <a:pt x="6471" y="1327"/>
                </a:lnTo>
                <a:lnTo>
                  <a:pt x="6504" y="1433"/>
                </a:lnTo>
                <a:lnTo>
                  <a:pt x="6535" y="1539"/>
                </a:lnTo>
                <a:lnTo>
                  <a:pt x="6564" y="1645"/>
                </a:lnTo>
                <a:lnTo>
                  <a:pt x="6592" y="1752"/>
                </a:lnTo>
                <a:lnTo>
                  <a:pt x="6618" y="1859"/>
                </a:lnTo>
                <a:lnTo>
                  <a:pt x="6642" y="1967"/>
                </a:lnTo>
                <a:lnTo>
                  <a:pt x="6665" y="2075"/>
                </a:lnTo>
                <a:lnTo>
                  <a:pt x="6685" y="2184"/>
                </a:lnTo>
                <a:lnTo>
                  <a:pt x="6704" y="2293"/>
                </a:lnTo>
                <a:lnTo>
                  <a:pt x="6721" y="2402"/>
                </a:lnTo>
                <a:lnTo>
                  <a:pt x="6737" y="2512"/>
                </a:lnTo>
                <a:lnTo>
                  <a:pt x="6750" y="2621"/>
                </a:lnTo>
                <a:lnTo>
                  <a:pt x="6762" y="2731"/>
                </a:lnTo>
                <a:lnTo>
                  <a:pt x="6772" y="2842"/>
                </a:lnTo>
                <a:lnTo>
                  <a:pt x="6780" y="2952"/>
                </a:lnTo>
                <a:lnTo>
                  <a:pt x="6787" y="3063"/>
                </a:lnTo>
                <a:lnTo>
                  <a:pt x="6791" y="3174"/>
                </a:lnTo>
                <a:lnTo>
                  <a:pt x="6794" y="3285"/>
                </a:lnTo>
                <a:lnTo>
                  <a:pt x="6795" y="3396"/>
                </a:lnTo>
                <a:cubicBezTo>
                  <a:pt x="6795" y="3403"/>
                  <a:pt x="6793" y="3409"/>
                  <a:pt x="6788" y="3413"/>
                </a:cubicBezTo>
                <a:cubicBezTo>
                  <a:pt x="6784" y="3418"/>
                  <a:pt x="6777" y="3420"/>
                  <a:pt x="6771" y="3420"/>
                </a:cubicBezTo>
                <a:lnTo>
                  <a:pt x="26" y="3420"/>
                </a:lnTo>
                <a:cubicBezTo>
                  <a:pt x="16" y="3420"/>
                  <a:pt x="6" y="3413"/>
                  <a:pt x="3" y="3403"/>
                </a:cubicBezTo>
                <a:cubicBezTo>
                  <a:pt x="0" y="3392"/>
                  <a:pt x="5" y="3381"/>
                  <a:pt x="14" y="3376"/>
                </a:cubicBezTo>
                <a:lnTo>
                  <a:pt x="585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5" name="Freeform 23"/>
          <p:cNvSpPr>
            <a:spLocks noChangeArrowheads="1"/>
          </p:cNvSpPr>
          <p:nvPr/>
        </p:nvSpPr>
        <p:spPr bwMode="auto">
          <a:xfrm>
            <a:off x="4371975" y="2566988"/>
            <a:ext cx="1724025" cy="862012"/>
          </a:xfrm>
          <a:custGeom>
            <a:avLst/>
            <a:gdLst>
              <a:gd name="T0" fmla="*/ 13488 w 13488"/>
              <a:gd name="T1" fmla="*/ 6744 h 6744"/>
              <a:gd name="T2" fmla="*/ 1807 w 13488"/>
              <a:gd name="T3" fmla="*/ 0 h 6744"/>
              <a:gd name="T4" fmla="*/ 0 w 13488"/>
              <a:gd name="T5" fmla="*/ 6744 h 6744"/>
              <a:gd name="T6" fmla="*/ 13488 w 13488"/>
              <a:gd name="T7" fmla="*/ 6744 h 6744"/>
              <a:gd name="T8" fmla="*/ 0 60000 65536"/>
              <a:gd name="T9" fmla="*/ 0 60000 65536"/>
              <a:gd name="T10" fmla="*/ 0 60000 65536"/>
              <a:gd name="T11" fmla="*/ 0 60000 65536"/>
              <a:gd name="T12" fmla="*/ 0 w 13488"/>
              <a:gd name="T13" fmla="*/ 0 h 6744"/>
              <a:gd name="T14" fmla="*/ 13488 w 13488"/>
              <a:gd name="T15" fmla="*/ 6744 h 6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88" h="6744">
                <a:moveTo>
                  <a:pt x="13488" y="6744"/>
                </a:moveTo>
                <a:lnTo>
                  <a:pt x="1807" y="0"/>
                </a:lnTo>
                <a:cubicBezTo>
                  <a:pt x="623" y="2051"/>
                  <a:pt x="0" y="4377"/>
                  <a:pt x="0" y="6744"/>
                </a:cubicBezTo>
                <a:lnTo>
                  <a:pt x="13488" y="67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6" name="Freeform 24"/>
          <p:cNvSpPr>
            <a:spLocks noEditPoints="1" noChangeArrowheads="1"/>
          </p:cNvSpPr>
          <p:nvPr/>
        </p:nvSpPr>
        <p:spPr bwMode="auto">
          <a:xfrm>
            <a:off x="4365625" y="2560638"/>
            <a:ext cx="1736725" cy="874712"/>
          </a:xfrm>
          <a:custGeom>
            <a:avLst/>
            <a:gdLst>
              <a:gd name="T0" fmla="*/ 13512 w 13588"/>
              <a:gd name="T1" fmla="*/ 6835 h 6841"/>
              <a:gd name="T2" fmla="*/ 1897 w 13588"/>
              <a:gd name="T3" fmla="*/ 73 h 6841"/>
              <a:gd name="T4" fmla="*/ 1682 w 13588"/>
              <a:gd name="T5" fmla="*/ 460 h 6841"/>
              <a:gd name="T6" fmla="*/ 1480 w 13588"/>
              <a:gd name="T7" fmla="*/ 853 h 6841"/>
              <a:gd name="T8" fmla="*/ 1292 w 13588"/>
              <a:gd name="T9" fmla="*/ 1251 h 6841"/>
              <a:gd name="T10" fmla="*/ 1117 w 13588"/>
              <a:gd name="T11" fmla="*/ 1654 h 6841"/>
              <a:gd name="T12" fmla="*/ 956 w 13588"/>
              <a:gd name="T13" fmla="*/ 2063 h 6841"/>
              <a:gd name="T14" fmla="*/ 808 w 13588"/>
              <a:gd name="T15" fmla="*/ 2476 h 6841"/>
              <a:gd name="T16" fmla="*/ 674 w 13588"/>
              <a:gd name="T17" fmla="*/ 2894 h 6841"/>
              <a:gd name="T18" fmla="*/ 554 w 13588"/>
              <a:gd name="T19" fmla="*/ 3315 h 6841"/>
              <a:gd name="T20" fmla="*/ 447 w 13588"/>
              <a:gd name="T21" fmla="*/ 3741 h 6841"/>
              <a:gd name="T22" fmla="*/ 354 w 13588"/>
              <a:gd name="T23" fmla="*/ 4170 h 6841"/>
              <a:gd name="T24" fmla="*/ 276 w 13588"/>
              <a:gd name="T25" fmla="*/ 4602 h 6841"/>
              <a:gd name="T26" fmla="*/ 212 w 13588"/>
              <a:gd name="T27" fmla="*/ 5036 h 6841"/>
              <a:gd name="T28" fmla="*/ 161 w 13588"/>
              <a:gd name="T29" fmla="*/ 5473 h 6841"/>
              <a:gd name="T30" fmla="*/ 125 w 13588"/>
              <a:gd name="T31" fmla="*/ 5912 h 6841"/>
              <a:gd name="T32" fmla="*/ 103 w 13588"/>
              <a:gd name="T33" fmla="*/ 6352 h 6841"/>
              <a:gd name="T34" fmla="*/ 96 w 13588"/>
              <a:gd name="T35" fmla="*/ 6794 h 6841"/>
              <a:gd name="T36" fmla="*/ 13536 w 13588"/>
              <a:gd name="T37" fmla="*/ 6745 h 6841"/>
              <a:gd name="T38" fmla="*/ 14 w 13588"/>
              <a:gd name="T39" fmla="*/ 6827 h 6841"/>
              <a:gd name="T40" fmla="*/ 2 w 13588"/>
              <a:gd name="T41" fmla="*/ 6570 h 6841"/>
              <a:gd name="T42" fmla="*/ 17 w 13588"/>
              <a:gd name="T43" fmla="*/ 6126 h 6841"/>
              <a:gd name="T44" fmla="*/ 46 w 13588"/>
              <a:gd name="T45" fmla="*/ 5683 h 6841"/>
              <a:gd name="T46" fmla="*/ 89 w 13588"/>
              <a:gd name="T47" fmla="*/ 5242 h 6841"/>
              <a:gd name="T48" fmla="*/ 147 w 13588"/>
              <a:gd name="T49" fmla="*/ 4804 h 6841"/>
              <a:gd name="T50" fmla="*/ 219 w 13588"/>
              <a:gd name="T51" fmla="*/ 4367 h 6841"/>
              <a:gd name="T52" fmla="*/ 306 w 13588"/>
              <a:gd name="T53" fmla="*/ 3934 h 6841"/>
              <a:gd name="T54" fmla="*/ 406 w 13588"/>
              <a:gd name="T55" fmla="*/ 3503 h 6841"/>
              <a:gd name="T56" fmla="*/ 520 w 13588"/>
              <a:gd name="T57" fmla="*/ 3077 h 6841"/>
              <a:gd name="T58" fmla="*/ 648 w 13588"/>
              <a:gd name="T59" fmla="*/ 2654 h 6841"/>
              <a:gd name="T60" fmla="*/ 790 w 13588"/>
              <a:gd name="T61" fmla="*/ 2235 h 6841"/>
              <a:gd name="T62" fmla="*/ 946 w 13588"/>
              <a:gd name="T63" fmla="*/ 1822 h 6841"/>
              <a:gd name="T64" fmla="*/ 1115 w 13588"/>
              <a:gd name="T65" fmla="*/ 1412 h 6841"/>
              <a:gd name="T66" fmla="*/ 1298 w 13588"/>
              <a:gd name="T67" fmla="*/ 1009 h 6841"/>
              <a:gd name="T68" fmla="*/ 1494 w 13588"/>
              <a:gd name="T69" fmla="*/ 611 h 6841"/>
              <a:gd name="T70" fmla="*/ 1704 w 13588"/>
              <a:gd name="T71" fmla="*/ 219 h 6841"/>
              <a:gd name="T72" fmla="*/ 1842 w 13588"/>
              <a:gd name="T73" fmla="*/ 3 h 6841"/>
              <a:gd name="T74" fmla="*/ 13560 w 13588"/>
              <a:gd name="T75" fmla="*/ 6752 h 6841"/>
              <a:gd name="T76" fmla="*/ 13536 w 13588"/>
              <a:gd name="T77" fmla="*/ 6841 h 684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588"/>
              <a:gd name="T118" fmla="*/ 0 h 6841"/>
              <a:gd name="T119" fmla="*/ 13588 w 13588"/>
              <a:gd name="T120" fmla="*/ 6841 h 684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588" h="6841">
                <a:moveTo>
                  <a:pt x="13536" y="6745"/>
                </a:moveTo>
                <a:lnTo>
                  <a:pt x="13512" y="6835"/>
                </a:lnTo>
                <a:lnTo>
                  <a:pt x="1831" y="91"/>
                </a:lnTo>
                <a:lnTo>
                  <a:pt x="1897" y="73"/>
                </a:lnTo>
                <a:lnTo>
                  <a:pt x="1787" y="266"/>
                </a:lnTo>
                <a:lnTo>
                  <a:pt x="1682" y="460"/>
                </a:lnTo>
                <a:lnTo>
                  <a:pt x="1580" y="656"/>
                </a:lnTo>
                <a:lnTo>
                  <a:pt x="1480" y="853"/>
                </a:lnTo>
                <a:lnTo>
                  <a:pt x="1385" y="1051"/>
                </a:lnTo>
                <a:lnTo>
                  <a:pt x="1292" y="1251"/>
                </a:lnTo>
                <a:lnTo>
                  <a:pt x="1203" y="1451"/>
                </a:lnTo>
                <a:lnTo>
                  <a:pt x="1117" y="1654"/>
                </a:lnTo>
                <a:lnTo>
                  <a:pt x="1035" y="1858"/>
                </a:lnTo>
                <a:lnTo>
                  <a:pt x="956" y="2063"/>
                </a:lnTo>
                <a:lnTo>
                  <a:pt x="881" y="2268"/>
                </a:lnTo>
                <a:lnTo>
                  <a:pt x="808" y="2476"/>
                </a:lnTo>
                <a:lnTo>
                  <a:pt x="740" y="2684"/>
                </a:lnTo>
                <a:lnTo>
                  <a:pt x="674" y="2894"/>
                </a:lnTo>
                <a:lnTo>
                  <a:pt x="612" y="3104"/>
                </a:lnTo>
                <a:lnTo>
                  <a:pt x="554" y="3315"/>
                </a:lnTo>
                <a:lnTo>
                  <a:pt x="499" y="3527"/>
                </a:lnTo>
                <a:lnTo>
                  <a:pt x="447" y="3741"/>
                </a:lnTo>
                <a:lnTo>
                  <a:pt x="399" y="3955"/>
                </a:lnTo>
                <a:lnTo>
                  <a:pt x="354" y="4170"/>
                </a:lnTo>
                <a:lnTo>
                  <a:pt x="314" y="4385"/>
                </a:lnTo>
                <a:lnTo>
                  <a:pt x="276" y="4602"/>
                </a:lnTo>
                <a:lnTo>
                  <a:pt x="242" y="4818"/>
                </a:lnTo>
                <a:lnTo>
                  <a:pt x="212" y="5036"/>
                </a:lnTo>
                <a:lnTo>
                  <a:pt x="185" y="5254"/>
                </a:lnTo>
                <a:lnTo>
                  <a:pt x="161" y="5473"/>
                </a:lnTo>
                <a:lnTo>
                  <a:pt x="141" y="5692"/>
                </a:lnTo>
                <a:lnTo>
                  <a:pt x="125" y="5912"/>
                </a:lnTo>
                <a:lnTo>
                  <a:pt x="112" y="6132"/>
                </a:lnTo>
                <a:lnTo>
                  <a:pt x="103" y="6352"/>
                </a:lnTo>
                <a:lnTo>
                  <a:pt x="98" y="6573"/>
                </a:lnTo>
                <a:lnTo>
                  <a:pt x="96" y="6794"/>
                </a:lnTo>
                <a:lnTo>
                  <a:pt x="48" y="6745"/>
                </a:lnTo>
                <a:lnTo>
                  <a:pt x="13536" y="6745"/>
                </a:lnTo>
                <a:close/>
                <a:moveTo>
                  <a:pt x="48" y="6841"/>
                </a:moveTo>
                <a:cubicBezTo>
                  <a:pt x="35" y="6841"/>
                  <a:pt x="23" y="6836"/>
                  <a:pt x="14" y="6827"/>
                </a:cubicBezTo>
                <a:cubicBezTo>
                  <a:pt x="5" y="6818"/>
                  <a:pt x="0" y="6806"/>
                  <a:pt x="0" y="6793"/>
                </a:cubicBezTo>
                <a:lnTo>
                  <a:pt x="2" y="6570"/>
                </a:lnTo>
                <a:lnTo>
                  <a:pt x="8" y="6348"/>
                </a:lnTo>
                <a:lnTo>
                  <a:pt x="17" y="6126"/>
                </a:lnTo>
                <a:lnTo>
                  <a:pt x="29" y="5904"/>
                </a:lnTo>
                <a:lnTo>
                  <a:pt x="46" y="5683"/>
                </a:lnTo>
                <a:lnTo>
                  <a:pt x="66" y="5462"/>
                </a:lnTo>
                <a:lnTo>
                  <a:pt x="89" y="5242"/>
                </a:lnTo>
                <a:lnTo>
                  <a:pt x="116" y="5023"/>
                </a:lnTo>
                <a:lnTo>
                  <a:pt x="147" y="4804"/>
                </a:lnTo>
                <a:lnTo>
                  <a:pt x="181" y="4585"/>
                </a:lnTo>
                <a:lnTo>
                  <a:pt x="219" y="4367"/>
                </a:lnTo>
                <a:lnTo>
                  <a:pt x="260" y="4150"/>
                </a:lnTo>
                <a:lnTo>
                  <a:pt x="306" y="3934"/>
                </a:lnTo>
                <a:lnTo>
                  <a:pt x="354" y="3718"/>
                </a:lnTo>
                <a:lnTo>
                  <a:pt x="406" y="3503"/>
                </a:lnTo>
                <a:lnTo>
                  <a:pt x="461" y="3290"/>
                </a:lnTo>
                <a:lnTo>
                  <a:pt x="520" y="3077"/>
                </a:lnTo>
                <a:lnTo>
                  <a:pt x="583" y="2865"/>
                </a:lnTo>
                <a:lnTo>
                  <a:pt x="648" y="2654"/>
                </a:lnTo>
                <a:lnTo>
                  <a:pt x="718" y="2444"/>
                </a:lnTo>
                <a:lnTo>
                  <a:pt x="790" y="2235"/>
                </a:lnTo>
                <a:lnTo>
                  <a:pt x="866" y="2028"/>
                </a:lnTo>
                <a:lnTo>
                  <a:pt x="946" y="1822"/>
                </a:lnTo>
                <a:lnTo>
                  <a:pt x="1029" y="1617"/>
                </a:lnTo>
                <a:lnTo>
                  <a:pt x="1115" y="1412"/>
                </a:lnTo>
                <a:lnTo>
                  <a:pt x="1205" y="1210"/>
                </a:lnTo>
                <a:lnTo>
                  <a:pt x="1298" y="1009"/>
                </a:lnTo>
                <a:lnTo>
                  <a:pt x="1395" y="809"/>
                </a:lnTo>
                <a:lnTo>
                  <a:pt x="1494" y="611"/>
                </a:lnTo>
                <a:lnTo>
                  <a:pt x="1597" y="414"/>
                </a:lnTo>
                <a:lnTo>
                  <a:pt x="1704" y="219"/>
                </a:lnTo>
                <a:lnTo>
                  <a:pt x="1813" y="26"/>
                </a:lnTo>
                <a:cubicBezTo>
                  <a:pt x="1820" y="15"/>
                  <a:pt x="1830" y="7"/>
                  <a:pt x="1842" y="3"/>
                </a:cubicBezTo>
                <a:cubicBezTo>
                  <a:pt x="1855" y="0"/>
                  <a:pt x="1868" y="2"/>
                  <a:pt x="1879" y="8"/>
                </a:cubicBezTo>
                <a:lnTo>
                  <a:pt x="13560" y="6752"/>
                </a:lnTo>
                <a:cubicBezTo>
                  <a:pt x="13579" y="6763"/>
                  <a:pt x="13588" y="6785"/>
                  <a:pt x="13583" y="6806"/>
                </a:cubicBezTo>
                <a:cubicBezTo>
                  <a:pt x="13577" y="6827"/>
                  <a:pt x="13558" y="6841"/>
                  <a:pt x="13536" y="6841"/>
                </a:cubicBezTo>
                <a:lnTo>
                  <a:pt x="48" y="68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7" name="Freeform 25"/>
          <p:cNvSpPr>
            <a:spLocks noChangeArrowheads="1"/>
          </p:cNvSpPr>
          <p:nvPr/>
        </p:nvSpPr>
        <p:spPr bwMode="auto">
          <a:xfrm>
            <a:off x="4602163" y="1936750"/>
            <a:ext cx="1493837" cy="1492250"/>
          </a:xfrm>
          <a:custGeom>
            <a:avLst/>
            <a:gdLst>
              <a:gd name="T0" fmla="*/ 11681 w 11681"/>
              <a:gd name="T1" fmla="*/ 11681 h 11681"/>
              <a:gd name="T2" fmla="*/ 4937 w 11681"/>
              <a:gd name="T3" fmla="*/ 0 h 11681"/>
              <a:gd name="T4" fmla="*/ 0 w 11681"/>
              <a:gd name="T5" fmla="*/ 4937 h 11681"/>
              <a:gd name="T6" fmla="*/ 11681 w 11681"/>
              <a:gd name="T7" fmla="*/ 11681 h 11681"/>
              <a:gd name="T8" fmla="*/ 0 60000 65536"/>
              <a:gd name="T9" fmla="*/ 0 60000 65536"/>
              <a:gd name="T10" fmla="*/ 0 60000 65536"/>
              <a:gd name="T11" fmla="*/ 0 60000 65536"/>
              <a:gd name="T12" fmla="*/ 0 w 11681"/>
              <a:gd name="T13" fmla="*/ 0 h 11681"/>
              <a:gd name="T14" fmla="*/ 11681 w 11681"/>
              <a:gd name="T15" fmla="*/ 11681 h 11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1" h="11681">
                <a:moveTo>
                  <a:pt x="11681" y="11681"/>
                </a:moveTo>
                <a:lnTo>
                  <a:pt x="4937" y="0"/>
                </a:lnTo>
                <a:cubicBezTo>
                  <a:pt x="2886" y="1184"/>
                  <a:pt x="1184" y="2886"/>
                  <a:pt x="0" y="4937"/>
                </a:cubicBezTo>
                <a:lnTo>
                  <a:pt x="11681" y="11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8" name="Freeform 26"/>
          <p:cNvSpPr>
            <a:spLocks noEditPoints="1" noChangeArrowheads="1"/>
          </p:cNvSpPr>
          <p:nvPr/>
        </p:nvSpPr>
        <p:spPr bwMode="auto">
          <a:xfrm>
            <a:off x="4595813" y="1930400"/>
            <a:ext cx="1506537" cy="1504950"/>
          </a:xfrm>
          <a:custGeom>
            <a:avLst/>
            <a:gdLst>
              <a:gd name="T0" fmla="*/ 11755 w 11784"/>
              <a:gd name="T1" fmla="*/ 11690 h 11784"/>
              <a:gd name="T2" fmla="*/ 11690 w 11784"/>
              <a:gd name="T3" fmla="*/ 11755 h 11784"/>
              <a:gd name="T4" fmla="*/ 4946 w 11784"/>
              <a:gd name="T5" fmla="*/ 74 h 11784"/>
              <a:gd name="T6" fmla="*/ 5012 w 11784"/>
              <a:gd name="T7" fmla="*/ 91 h 11784"/>
              <a:gd name="T8" fmla="*/ 4820 w 11784"/>
              <a:gd name="T9" fmla="*/ 204 h 11784"/>
              <a:gd name="T10" fmla="*/ 4632 w 11784"/>
              <a:gd name="T11" fmla="*/ 319 h 11784"/>
              <a:gd name="T12" fmla="*/ 4261 w 11784"/>
              <a:gd name="T13" fmla="*/ 558 h 11784"/>
              <a:gd name="T14" fmla="*/ 3899 w 11784"/>
              <a:gd name="T15" fmla="*/ 809 h 11784"/>
              <a:gd name="T16" fmla="*/ 3546 w 11784"/>
              <a:gd name="T17" fmla="*/ 1071 h 11784"/>
              <a:gd name="T18" fmla="*/ 3202 w 11784"/>
              <a:gd name="T19" fmla="*/ 1344 h 11784"/>
              <a:gd name="T20" fmla="*/ 2867 w 11784"/>
              <a:gd name="T21" fmla="*/ 1629 h 11784"/>
              <a:gd name="T22" fmla="*/ 2542 w 11784"/>
              <a:gd name="T23" fmla="*/ 1923 h 11784"/>
              <a:gd name="T24" fmla="*/ 2227 w 11784"/>
              <a:gd name="T25" fmla="*/ 2228 h 11784"/>
              <a:gd name="T26" fmla="*/ 1922 w 11784"/>
              <a:gd name="T27" fmla="*/ 2543 h 11784"/>
              <a:gd name="T28" fmla="*/ 1628 w 11784"/>
              <a:gd name="T29" fmla="*/ 2868 h 11784"/>
              <a:gd name="T30" fmla="*/ 1343 w 11784"/>
              <a:gd name="T31" fmla="*/ 3203 h 11784"/>
              <a:gd name="T32" fmla="*/ 1070 w 11784"/>
              <a:gd name="T33" fmla="*/ 3547 h 11784"/>
              <a:gd name="T34" fmla="*/ 808 w 11784"/>
              <a:gd name="T35" fmla="*/ 3900 h 11784"/>
              <a:gd name="T36" fmla="*/ 557 w 11784"/>
              <a:gd name="T37" fmla="*/ 4262 h 11784"/>
              <a:gd name="T38" fmla="*/ 318 w 11784"/>
              <a:gd name="T39" fmla="*/ 4633 h 11784"/>
              <a:gd name="T40" fmla="*/ 203 w 11784"/>
              <a:gd name="T41" fmla="*/ 4821 h 11784"/>
              <a:gd name="T42" fmla="*/ 91 w 11784"/>
              <a:gd name="T43" fmla="*/ 5012 h 11784"/>
              <a:gd name="T44" fmla="*/ 74 w 11784"/>
              <a:gd name="T45" fmla="*/ 4946 h 11784"/>
              <a:gd name="T46" fmla="*/ 11755 w 11784"/>
              <a:gd name="T47" fmla="*/ 11690 h 11784"/>
              <a:gd name="T48" fmla="*/ 26 w 11784"/>
              <a:gd name="T49" fmla="*/ 5029 h 11784"/>
              <a:gd name="T50" fmla="*/ 4 w 11784"/>
              <a:gd name="T51" fmla="*/ 5000 h 11784"/>
              <a:gd name="T52" fmla="*/ 9 w 11784"/>
              <a:gd name="T53" fmla="*/ 4963 h 11784"/>
              <a:gd name="T54" fmla="*/ 122 w 11784"/>
              <a:gd name="T55" fmla="*/ 4771 h 11784"/>
              <a:gd name="T56" fmla="*/ 238 w 11784"/>
              <a:gd name="T57" fmla="*/ 4581 h 11784"/>
              <a:gd name="T58" fmla="*/ 478 w 11784"/>
              <a:gd name="T59" fmla="*/ 4208 h 11784"/>
              <a:gd name="T60" fmla="*/ 731 w 11784"/>
              <a:gd name="T61" fmla="*/ 3843 h 11784"/>
              <a:gd name="T62" fmla="*/ 995 w 11784"/>
              <a:gd name="T63" fmla="*/ 3487 h 11784"/>
              <a:gd name="T64" fmla="*/ 1270 w 11784"/>
              <a:gd name="T65" fmla="*/ 3141 h 11784"/>
              <a:gd name="T66" fmla="*/ 1556 w 11784"/>
              <a:gd name="T67" fmla="*/ 2804 h 11784"/>
              <a:gd name="T68" fmla="*/ 1853 w 11784"/>
              <a:gd name="T69" fmla="*/ 2477 h 11784"/>
              <a:gd name="T70" fmla="*/ 2160 w 11784"/>
              <a:gd name="T71" fmla="*/ 2159 h 11784"/>
              <a:gd name="T72" fmla="*/ 2478 w 11784"/>
              <a:gd name="T73" fmla="*/ 1852 h 11784"/>
              <a:gd name="T74" fmla="*/ 2805 w 11784"/>
              <a:gd name="T75" fmla="*/ 1555 h 11784"/>
              <a:gd name="T76" fmla="*/ 3142 w 11784"/>
              <a:gd name="T77" fmla="*/ 1269 h 11784"/>
              <a:gd name="T78" fmla="*/ 3489 w 11784"/>
              <a:gd name="T79" fmla="*/ 994 h 11784"/>
              <a:gd name="T80" fmla="*/ 3844 w 11784"/>
              <a:gd name="T81" fmla="*/ 730 h 11784"/>
              <a:gd name="T82" fmla="*/ 4209 w 11784"/>
              <a:gd name="T83" fmla="*/ 478 h 11784"/>
              <a:gd name="T84" fmla="*/ 4582 w 11784"/>
              <a:gd name="T85" fmla="*/ 237 h 11784"/>
              <a:gd name="T86" fmla="*/ 4772 w 11784"/>
              <a:gd name="T87" fmla="*/ 121 h 11784"/>
              <a:gd name="T88" fmla="*/ 4963 w 11784"/>
              <a:gd name="T89" fmla="*/ 9 h 11784"/>
              <a:gd name="T90" fmla="*/ 5000 w 11784"/>
              <a:gd name="T91" fmla="*/ 4 h 11784"/>
              <a:gd name="T92" fmla="*/ 5029 w 11784"/>
              <a:gd name="T93" fmla="*/ 26 h 11784"/>
              <a:gd name="T94" fmla="*/ 11773 w 11784"/>
              <a:gd name="T95" fmla="*/ 11707 h 11784"/>
              <a:gd name="T96" fmla="*/ 11765 w 11784"/>
              <a:gd name="T97" fmla="*/ 11765 h 11784"/>
              <a:gd name="T98" fmla="*/ 11707 w 11784"/>
              <a:gd name="T99" fmla="*/ 11773 h 11784"/>
              <a:gd name="T100" fmla="*/ 26 w 11784"/>
              <a:gd name="T101" fmla="*/ 5029 h 117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1784"/>
              <a:gd name="T154" fmla="*/ 0 h 11784"/>
              <a:gd name="T155" fmla="*/ 11784 w 11784"/>
              <a:gd name="T156" fmla="*/ 11784 h 117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1784" h="11784">
                <a:moveTo>
                  <a:pt x="11755" y="11690"/>
                </a:moveTo>
                <a:lnTo>
                  <a:pt x="11690" y="11755"/>
                </a:lnTo>
                <a:lnTo>
                  <a:pt x="4946" y="74"/>
                </a:lnTo>
                <a:lnTo>
                  <a:pt x="5012" y="91"/>
                </a:lnTo>
                <a:lnTo>
                  <a:pt x="4820" y="204"/>
                </a:lnTo>
                <a:lnTo>
                  <a:pt x="4632" y="319"/>
                </a:lnTo>
                <a:lnTo>
                  <a:pt x="4261" y="558"/>
                </a:lnTo>
                <a:lnTo>
                  <a:pt x="3899" y="809"/>
                </a:lnTo>
                <a:lnTo>
                  <a:pt x="3546" y="1071"/>
                </a:lnTo>
                <a:lnTo>
                  <a:pt x="3202" y="1344"/>
                </a:lnTo>
                <a:lnTo>
                  <a:pt x="2867" y="1629"/>
                </a:lnTo>
                <a:lnTo>
                  <a:pt x="2542" y="1923"/>
                </a:lnTo>
                <a:lnTo>
                  <a:pt x="2227" y="2228"/>
                </a:lnTo>
                <a:lnTo>
                  <a:pt x="1922" y="2543"/>
                </a:lnTo>
                <a:lnTo>
                  <a:pt x="1628" y="2868"/>
                </a:lnTo>
                <a:lnTo>
                  <a:pt x="1343" y="3203"/>
                </a:lnTo>
                <a:lnTo>
                  <a:pt x="1070" y="3547"/>
                </a:lnTo>
                <a:lnTo>
                  <a:pt x="808" y="3900"/>
                </a:lnTo>
                <a:lnTo>
                  <a:pt x="557" y="4262"/>
                </a:lnTo>
                <a:lnTo>
                  <a:pt x="318" y="4633"/>
                </a:lnTo>
                <a:lnTo>
                  <a:pt x="203" y="4821"/>
                </a:lnTo>
                <a:lnTo>
                  <a:pt x="91" y="5012"/>
                </a:lnTo>
                <a:lnTo>
                  <a:pt x="74" y="4946"/>
                </a:lnTo>
                <a:lnTo>
                  <a:pt x="11755" y="11690"/>
                </a:lnTo>
                <a:close/>
                <a:moveTo>
                  <a:pt x="26" y="5029"/>
                </a:moveTo>
                <a:cubicBezTo>
                  <a:pt x="15" y="5023"/>
                  <a:pt x="7" y="5012"/>
                  <a:pt x="4" y="5000"/>
                </a:cubicBezTo>
                <a:cubicBezTo>
                  <a:pt x="0" y="4987"/>
                  <a:pt x="2" y="4974"/>
                  <a:pt x="9" y="4963"/>
                </a:cubicBezTo>
                <a:lnTo>
                  <a:pt x="122" y="4771"/>
                </a:lnTo>
                <a:lnTo>
                  <a:pt x="238" y="4581"/>
                </a:lnTo>
                <a:lnTo>
                  <a:pt x="478" y="4208"/>
                </a:lnTo>
                <a:lnTo>
                  <a:pt x="731" y="3843"/>
                </a:lnTo>
                <a:lnTo>
                  <a:pt x="995" y="3487"/>
                </a:lnTo>
                <a:lnTo>
                  <a:pt x="1270" y="3141"/>
                </a:lnTo>
                <a:lnTo>
                  <a:pt x="1556" y="2804"/>
                </a:lnTo>
                <a:lnTo>
                  <a:pt x="1853" y="2477"/>
                </a:lnTo>
                <a:lnTo>
                  <a:pt x="2160" y="2159"/>
                </a:lnTo>
                <a:lnTo>
                  <a:pt x="2478" y="1852"/>
                </a:lnTo>
                <a:lnTo>
                  <a:pt x="2805" y="1555"/>
                </a:lnTo>
                <a:lnTo>
                  <a:pt x="3142" y="1269"/>
                </a:lnTo>
                <a:lnTo>
                  <a:pt x="3489" y="994"/>
                </a:lnTo>
                <a:lnTo>
                  <a:pt x="3844" y="730"/>
                </a:lnTo>
                <a:lnTo>
                  <a:pt x="4209" y="478"/>
                </a:lnTo>
                <a:lnTo>
                  <a:pt x="4582" y="237"/>
                </a:lnTo>
                <a:lnTo>
                  <a:pt x="4772" y="121"/>
                </a:lnTo>
                <a:lnTo>
                  <a:pt x="4963" y="9"/>
                </a:lnTo>
                <a:cubicBezTo>
                  <a:pt x="4974" y="2"/>
                  <a:pt x="4987" y="0"/>
                  <a:pt x="5000" y="4"/>
                </a:cubicBezTo>
                <a:cubicBezTo>
                  <a:pt x="5012" y="7"/>
                  <a:pt x="5023" y="15"/>
                  <a:pt x="5029" y="26"/>
                </a:cubicBezTo>
                <a:lnTo>
                  <a:pt x="11773" y="11707"/>
                </a:lnTo>
                <a:cubicBezTo>
                  <a:pt x="11784" y="11726"/>
                  <a:pt x="11781" y="11750"/>
                  <a:pt x="11765" y="11765"/>
                </a:cubicBezTo>
                <a:cubicBezTo>
                  <a:pt x="11750" y="11781"/>
                  <a:pt x="11726" y="11784"/>
                  <a:pt x="11707" y="11773"/>
                </a:cubicBezTo>
                <a:lnTo>
                  <a:pt x="26" y="50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09" name="Freeform 27"/>
          <p:cNvSpPr>
            <a:spLocks noChangeArrowheads="1"/>
          </p:cNvSpPr>
          <p:nvPr/>
        </p:nvSpPr>
        <p:spPr bwMode="auto">
          <a:xfrm>
            <a:off x="5249863" y="1690688"/>
            <a:ext cx="862012" cy="1724025"/>
          </a:xfrm>
          <a:custGeom>
            <a:avLst/>
            <a:gdLst>
              <a:gd name="T0" fmla="*/ 6744 w 6744"/>
              <a:gd name="T1" fmla="*/ 13488 h 13488"/>
              <a:gd name="T2" fmla="*/ 6744 w 6744"/>
              <a:gd name="T3" fmla="*/ 0 h 13488"/>
              <a:gd name="T4" fmla="*/ 0 w 6744"/>
              <a:gd name="T5" fmla="*/ 1807 h 13488"/>
              <a:gd name="T6" fmla="*/ 6744 w 6744"/>
              <a:gd name="T7" fmla="*/ 13488 h 13488"/>
              <a:gd name="T8" fmla="*/ 0 60000 65536"/>
              <a:gd name="T9" fmla="*/ 0 60000 65536"/>
              <a:gd name="T10" fmla="*/ 0 60000 65536"/>
              <a:gd name="T11" fmla="*/ 0 60000 65536"/>
              <a:gd name="T12" fmla="*/ 0 w 6744"/>
              <a:gd name="T13" fmla="*/ 0 h 13488"/>
              <a:gd name="T14" fmla="*/ 6744 w 6744"/>
              <a:gd name="T15" fmla="*/ 13488 h 13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4" h="13488">
                <a:moveTo>
                  <a:pt x="6744" y="13488"/>
                </a:moveTo>
                <a:lnTo>
                  <a:pt x="6744" y="0"/>
                </a:lnTo>
                <a:cubicBezTo>
                  <a:pt x="4377" y="0"/>
                  <a:pt x="2051" y="623"/>
                  <a:pt x="0" y="1807"/>
                </a:cubicBezTo>
                <a:lnTo>
                  <a:pt x="6744" y="13488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sp>
        <p:nvSpPr>
          <p:cNvPr id="8210" name="Freeform 28"/>
          <p:cNvSpPr>
            <a:spLocks noEditPoints="1" noChangeArrowheads="1"/>
          </p:cNvSpPr>
          <p:nvPr/>
        </p:nvSpPr>
        <p:spPr bwMode="auto">
          <a:xfrm>
            <a:off x="5227638" y="1698625"/>
            <a:ext cx="874712" cy="1736725"/>
          </a:xfrm>
          <a:custGeom>
            <a:avLst/>
            <a:gdLst>
              <a:gd name="T0" fmla="*/ 6745 w 6841"/>
              <a:gd name="T1" fmla="*/ 13536 h 13588"/>
              <a:gd name="T2" fmla="*/ 6794 w 6841"/>
              <a:gd name="T3" fmla="*/ 96 h 13588"/>
              <a:gd name="T4" fmla="*/ 6351 w 6841"/>
              <a:gd name="T5" fmla="*/ 103 h 13588"/>
              <a:gd name="T6" fmla="*/ 5911 w 6841"/>
              <a:gd name="T7" fmla="*/ 125 h 13588"/>
              <a:gd name="T8" fmla="*/ 5472 w 6841"/>
              <a:gd name="T9" fmla="*/ 161 h 13588"/>
              <a:gd name="T10" fmla="*/ 5035 w 6841"/>
              <a:gd name="T11" fmla="*/ 212 h 13588"/>
              <a:gd name="T12" fmla="*/ 4601 w 6841"/>
              <a:gd name="T13" fmla="*/ 276 h 13588"/>
              <a:gd name="T14" fmla="*/ 4169 w 6841"/>
              <a:gd name="T15" fmla="*/ 355 h 13588"/>
              <a:gd name="T16" fmla="*/ 3740 w 6841"/>
              <a:gd name="T17" fmla="*/ 447 h 13588"/>
              <a:gd name="T18" fmla="*/ 3314 w 6841"/>
              <a:gd name="T19" fmla="*/ 554 h 13588"/>
              <a:gd name="T20" fmla="*/ 2893 w 6841"/>
              <a:gd name="T21" fmla="*/ 674 h 13588"/>
              <a:gd name="T22" fmla="*/ 2475 w 6841"/>
              <a:gd name="T23" fmla="*/ 809 h 13588"/>
              <a:gd name="T24" fmla="*/ 2062 w 6841"/>
              <a:gd name="T25" fmla="*/ 956 h 13588"/>
              <a:gd name="T26" fmla="*/ 1653 w 6841"/>
              <a:gd name="T27" fmla="*/ 1117 h 13588"/>
              <a:gd name="T28" fmla="*/ 1250 w 6841"/>
              <a:gd name="T29" fmla="*/ 1292 h 13588"/>
              <a:gd name="T30" fmla="*/ 852 w 6841"/>
              <a:gd name="T31" fmla="*/ 1481 h 13588"/>
              <a:gd name="T32" fmla="*/ 459 w 6841"/>
              <a:gd name="T33" fmla="*/ 1682 h 13588"/>
              <a:gd name="T34" fmla="*/ 73 w 6841"/>
              <a:gd name="T35" fmla="*/ 1897 h 13588"/>
              <a:gd name="T36" fmla="*/ 6835 w 6841"/>
              <a:gd name="T37" fmla="*/ 13512 h 13588"/>
              <a:gd name="T38" fmla="*/ 3 w 6841"/>
              <a:gd name="T39" fmla="*/ 1842 h 13588"/>
              <a:gd name="T40" fmla="*/ 219 w 6841"/>
              <a:gd name="T41" fmla="*/ 1703 h 13588"/>
              <a:gd name="T42" fmla="*/ 612 w 6841"/>
              <a:gd name="T43" fmla="*/ 1494 h 13588"/>
              <a:gd name="T44" fmla="*/ 1010 w 6841"/>
              <a:gd name="T45" fmla="*/ 1298 h 13588"/>
              <a:gd name="T46" fmla="*/ 1413 w 6841"/>
              <a:gd name="T47" fmla="*/ 1115 h 13588"/>
              <a:gd name="T48" fmla="*/ 1823 w 6841"/>
              <a:gd name="T49" fmla="*/ 946 h 13588"/>
              <a:gd name="T50" fmla="*/ 2236 w 6841"/>
              <a:gd name="T51" fmla="*/ 790 h 13588"/>
              <a:gd name="T52" fmla="*/ 2655 w 6841"/>
              <a:gd name="T53" fmla="*/ 648 h 13588"/>
              <a:gd name="T54" fmla="*/ 3078 w 6841"/>
              <a:gd name="T55" fmla="*/ 520 h 13588"/>
              <a:gd name="T56" fmla="*/ 3504 w 6841"/>
              <a:gd name="T57" fmla="*/ 406 h 13588"/>
              <a:gd name="T58" fmla="*/ 3935 w 6841"/>
              <a:gd name="T59" fmla="*/ 305 h 13588"/>
              <a:gd name="T60" fmla="*/ 4368 w 6841"/>
              <a:gd name="T61" fmla="*/ 219 h 13588"/>
              <a:gd name="T62" fmla="*/ 4804 w 6841"/>
              <a:gd name="T63" fmla="*/ 147 h 13588"/>
              <a:gd name="T64" fmla="*/ 5243 w 6841"/>
              <a:gd name="T65" fmla="*/ 89 h 13588"/>
              <a:gd name="T66" fmla="*/ 5684 w 6841"/>
              <a:gd name="T67" fmla="*/ 46 h 13588"/>
              <a:gd name="T68" fmla="*/ 6127 w 6841"/>
              <a:gd name="T69" fmla="*/ 17 h 13588"/>
              <a:gd name="T70" fmla="*/ 6571 w 6841"/>
              <a:gd name="T71" fmla="*/ 2 h 13588"/>
              <a:gd name="T72" fmla="*/ 6827 w 6841"/>
              <a:gd name="T73" fmla="*/ 14 h 13588"/>
              <a:gd name="T74" fmla="*/ 6841 w 6841"/>
              <a:gd name="T75" fmla="*/ 13536 h 13588"/>
              <a:gd name="T76" fmla="*/ 6752 w 6841"/>
              <a:gd name="T77" fmla="*/ 13560 h 1358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841"/>
              <a:gd name="T118" fmla="*/ 0 h 13588"/>
              <a:gd name="T119" fmla="*/ 6841 w 6841"/>
              <a:gd name="T120" fmla="*/ 13588 h 1358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841" h="13588">
                <a:moveTo>
                  <a:pt x="6835" y="13512"/>
                </a:moveTo>
                <a:lnTo>
                  <a:pt x="6745" y="13536"/>
                </a:lnTo>
                <a:lnTo>
                  <a:pt x="6745" y="48"/>
                </a:lnTo>
                <a:lnTo>
                  <a:pt x="6794" y="96"/>
                </a:lnTo>
                <a:lnTo>
                  <a:pt x="6572" y="98"/>
                </a:lnTo>
                <a:lnTo>
                  <a:pt x="6351" y="103"/>
                </a:lnTo>
                <a:lnTo>
                  <a:pt x="6131" y="112"/>
                </a:lnTo>
                <a:lnTo>
                  <a:pt x="5911" y="125"/>
                </a:lnTo>
                <a:lnTo>
                  <a:pt x="5691" y="141"/>
                </a:lnTo>
                <a:lnTo>
                  <a:pt x="5472" y="161"/>
                </a:lnTo>
                <a:lnTo>
                  <a:pt x="5253" y="185"/>
                </a:lnTo>
                <a:lnTo>
                  <a:pt x="5035" y="212"/>
                </a:lnTo>
                <a:lnTo>
                  <a:pt x="4818" y="242"/>
                </a:lnTo>
                <a:lnTo>
                  <a:pt x="4601" y="276"/>
                </a:lnTo>
                <a:lnTo>
                  <a:pt x="4384" y="314"/>
                </a:lnTo>
                <a:lnTo>
                  <a:pt x="4169" y="355"/>
                </a:lnTo>
                <a:lnTo>
                  <a:pt x="3954" y="399"/>
                </a:lnTo>
                <a:lnTo>
                  <a:pt x="3740" y="447"/>
                </a:lnTo>
                <a:lnTo>
                  <a:pt x="3527" y="499"/>
                </a:lnTo>
                <a:lnTo>
                  <a:pt x="3314" y="554"/>
                </a:lnTo>
                <a:lnTo>
                  <a:pt x="3103" y="612"/>
                </a:lnTo>
                <a:lnTo>
                  <a:pt x="2893" y="674"/>
                </a:lnTo>
                <a:lnTo>
                  <a:pt x="2684" y="740"/>
                </a:lnTo>
                <a:lnTo>
                  <a:pt x="2475" y="809"/>
                </a:lnTo>
                <a:lnTo>
                  <a:pt x="2268" y="881"/>
                </a:lnTo>
                <a:lnTo>
                  <a:pt x="2062" y="956"/>
                </a:lnTo>
                <a:lnTo>
                  <a:pt x="1857" y="1035"/>
                </a:lnTo>
                <a:lnTo>
                  <a:pt x="1653" y="1117"/>
                </a:lnTo>
                <a:lnTo>
                  <a:pt x="1451" y="1203"/>
                </a:lnTo>
                <a:lnTo>
                  <a:pt x="1250" y="1292"/>
                </a:lnTo>
                <a:lnTo>
                  <a:pt x="1050" y="1385"/>
                </a:lnTo>
                <a:lnTo>
                  <a:pt x="852" y="1481"/>
                </a:lnTo>
                <a:lnTo>
                  <a:pt x="655" y="1580"/>
                </a:lnTo>
                <a:lnTo>
                  <a:pt x="459" y="1682"/>
                </a:lnTo>
                <a:lnTo>
                  <a:pt x="265" y="1788"/>
                </a:lnTo>
                <a:lnTo>
                  <a:pt x="73" y="1897"/>
                </a:lnTo>
                <a:lnTo>
                  <a:pt x="91" y="1831"/>
                </a:lnTo>
                <a:lnTo>
                  <a:pt x="6835" y="13512"/>
                </a:lnTo>
                <a:close/>
                <a:moveTo>
                  <a:pt x="8" y="1879"/>
                </a:moveTo>
                <a:cubicBezTo>
                  <a:pt x="2" y="1868"/>
                  <a:pt x="0" y="1855"/>
                  <a:pt x="3" y="1842"/>
                </a:cubicBezTo>
                <a:cubicBezTo>
                  <a:pt x="7" y="1830"/>
                  <a:pt x="15" y="1820"/>
                  <a:pt x="26" y="1813"/>
                </a:cubicBezTo>
                <a:lnTo>
                  <a:pt x="219" y="1703"/>
                </a:lnTo>
                <a:lnTo>
                  <a:pt x="415" y="1597"/>
                </a:lnTo>
                <a:lnTo>
                  <a:pt x="612" y="1494"/>
                </a:lnTo>
                <a:lnTo>
                  <a:pt x="810" y="1394"/>
                </a:lnTo>
                <a:lnTo>
                  <a:pt x="1010" y="1298"/>
                </a:lnTo>
                <a:lnTo>
                  <a:pt x="1211" y="1205"/>
                </a:lnTo>
                <a:lnTo>
                  <a:pt x="1413" y="1115"/>
                </a:lnTo>
                <a:lnTo>
                  <a:pt x="1618" y="1028"/>
                </a:lnTo>
                <a:lnTo>
                  <a:pt x="1823" y="946"/>
                </a:lnTo>
                <a:lnTo>
                  <a:pt x="2029" y="866"/>
                </a:lnTo>
                <a:lnTo>
                  <a:pt x="2236" y="790"/>
                </a:lnTo>
                <a:lnTo>
                  <a:pt x="2445" y="717"/>
                </a:lnTo>
                <a:lnTo>
                  <a:pt x="2655" y="648"/>
                </a:lnTo>
                <a:lnTo>
                  <a:pt x="2866" y="582"/>
                </a:lnTo>
                <a:lnTo>
                  <a:pt x="3078" y="520"/>
                </a:lnTo>
                <a:lnTo>
                  <a:pt x="3290" y="461"/>
                </a:lnTo>
                <a:lnTo>
                  <a:pt x="3504" y="406"/>
                </a:lnTo>
                <a:lnTo>
                  <a:pt x="3719" y="354"/>
                </a:lnTo>
                <a:lnTo>
                  <a:pt x="3935" y="305"/>
                </a:lnTo>
                <a:lnTo>
                  <a:pt x="4151" y="260"/>
                </a:lnTo>
                <a:lnTo>
                  <a:pt x="4368" y="219"/>
                </a:lnTo>
                <a:lnTo>
                  <a:pt x="4586" y="181"/>
                </a:lnTo>
                <a:lnTo>
                  <a:pt x="4804" y="147"/>
                </a:lnTo>
                <a:lnTo>
                  <a:pt x="5024" y="116"/>
                </a:lnTo>
                <a:lnTo>
                  <a:pt x="5243" y="89"/>
                </a:lnTo>
                <a:lnTo>
                  <a:pt x="5463" y="66"/>
                </a:lnTo>
                <a:lnTo>
                  <a:pt x="5684" y="46"/>
                </a:lnTo>
                <a:lnTo>
                  <a:pt x="5905" y="29"/>
                </a:lnTo>
                <a:lnTo>
                  <a:pt x="6127" y="17"/>
                </a:lnTo>
                <a:lnTo>
                  <a:pt x="6349" y="7"/>
                </a:lnTo>
                <a:lnTo>
                  <a:pt x="6571" y="2"/>
                </a:lnTo>
                <a:lnTo>
                  <a:pt x="6793" y="0"/>
                </a:lnTo>
                <a:cubicBezTo>
                  <a:pt x="6806" y="0"/>
                  <a:pt x="6818" y="5"/>
                  <a:pt x="6827" y="14"/>
                </a:cubicBezTo>
                <a:cubicBezTo>
                  <a:pt x="6836" y="23"/>
                  <a:pt x="6841" y="35"/>
                  <a:pt x="6841" y="48"/>
                </a:cubicBezTo>
                <a:lnTo>
                  <a:pt x="6841" y="13536"/>
                </a:lnTo>
                <a:cubicBezTo>
                  <a:pt x="6841" y="13558"/>
                  <a:pt x="6827" y="13577"/>
                  <a:pt x="6806" y="13583"/>
                </a:cubicBezTo>
                <a:cubicBezTo>
                  <a:pt x="6785" y="13588"/>
                  <a:pt x="6763" y="13579"/>
                  <a:pt x="6752" y="13560"/>
                </a:cubicBezTo>
                <a:lnTo>
                  <a:pt x="8" y="1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282828"/>
              </a:solidFill>
              <a:latin typeface="Calibri" charset="0"/>
              <a:ea typeface="微软雅黑" charset="0"/>
              <a:sym typeface="Calibri" charset="0"/>
            </a:endParaRPr>
          </a:p>
        </p:txBody>
      </p:sp>
      <p:grpSp>
        <p:nvGrpSpPr>
          <p:cNvPr id="8211" name="组合 36"/>
          <p:cNvGrpSpPr/>
          <p:nvPr/>
        </p:nvGrpSpPr>
        <p:grpSpPr bwMode="auto">
          <a:xfrm>
            <a:off x="3395663" y="5160963"/>
            <a:ext cx="792162" cy="812800"/>
            <a:chOff x="0" y="0"/>
            <a:chExt cx="1716088" cy="1760538"/>
          </a:xfrm>
        </p:grpSpPr>
        <p:sp>
          <p:nvSpPr>
            <p:cNvPr id="8212" name="Freeform 60"/>
            <p:cNvSpPr>
              <a:spLocks noChangeArrowheads="1"/>
            </p:cNvSpPr>
            <p:nvPr/>
          </p:nvSpPr>
          <p:spPr bwMode="auto">
            <a:xfrm>
              <a:off x="0" y="381000"/>
              <a:ext cx="1284288" cy="1379538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7"/>
                <a:gd name="T82" fmla="*/ 0 h 470"/>
                <a:gd name="T83" fmla="*/ 437 w 437"/>
                <a:gd name="T84" fmla="*/ 470 h 47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  <p:sp>
          <p:nvSpPr>
            <p:cNvPr id="8213" name="Freeform 61"/>
            <p:cNvSpPr>
              <a:spLocks noEditPoints="1" noChangeArrowheads="1"/>
            </p:cNvSpPr>
            <p:nvPr/>
          </p:nvSpPr>
          <p:spPr bwMode="auto">
            <a:xfrm>
              <a:off x="866775" y="0"/>
              <a:ext cx="849313" cy="739775"/>
            </a:xfrm>
            <a:custGeom>
              <a:avLst/>
              <a:gdLst>
                <a:gd name="T0" fmla="*/ 143 w 289"/>
                <a:gd name="T1" fmla="*/ 1 h 252"/>
                <a:gd name="T2" fmla="*/ 0 w 289"/>
                <a:gd name="T3" fmla="*/ 111 h 252"/>
                <a:gd name="T4" fmla="*/ 73 w 289"/>
                <a:gd name="T5" fmla="*/ 203 h 252"/>
                <a:gd name="T6" fmla="*/ 47 w 289"/>
                <a:gd name="T7" fmla="*/ 252 h 252"/>
                <a:gd name="T8" fmla="*/ 121 w 289"/>
                <a:gd name="T9" fmla="*/ 216 h 252"/>
                <a:gd name="T10" fmla="*/ 146 w 289"/>
                <a:gd name="T11" fmla="*/ 217 h 252"/>
                <a:gd name="T12" fmla="*/ 288 w 289"/>
                <a:gd name="T13" fmla="*/ 107 h 252"/>
                <a:gd name="T14" fmla="*/ 143 w 289"/>
                <a:gd name="T15" fmla="*/ 1 h 252"/>
                <a:gd name="T16" fmla="*/ 73 w 289"/>
                <a:gd name="T17" fmla="*/ 131 h 252"/>
                <a:gd name="T18" fmla="*/ 55 w 289"/>
                <a:gd name="T19" fmla="*/ 113 h 252"/>
                <a:gd name="T20" fmla="*/ 73 w 289"/>
                <a:gd name="T21" fmla="*/ 95 h 252"/>
                <a:gd name="T22" fmla="*/ 91 w 289"/>
                <a:gd name="T23" fmla="*/ 113 h 252"/>
                <a:gd name="T24" fmla="*/ 73 w 289"/>
                <a:gd name="T25" fmla="*/ 131 h 252"/>
                <a:gd name="T26" fmla="*/ 144 w 289"/>
                <a:gd name="T27" fmla="*/ 131 h 252"/>
                <a:gd name="T28" fmla="*/ 126 w 289"/>
                <a:gd name="T29" fmla="*/ 113 h 252"/>
                <a:gd name="T30" fmla="*/ 144 w 289"/>
                <a:gd name="T31" fmla="*/ 95 h 252"/>
                <a:gd name="T32" fmla="*/ 162 w 289"/>
                <a:gd name="T33" fmla="*/ 113 h 252"/>
                <a:gd name="T34" fmla="*/ 144 w 289"/>
                <a:gd name="T35" fmla="*/ 131 h 252"/>
                <a:gd name="T36" fmla="*/ 216 w 289"/>
                <a:gd name="T37" fmla="*/ 131 h 252"/>
                <a:gd name="T38" fmla="*/ 198 w 289"/>
                <a:gd name="T39" fmla="*/ 113 h 252"/>
                <a:gd name="T40" fmla="*/ 216 w 289"/>
                <a:gd name="T41" fmla="*/ 95 h 252"/>
                <a:gd name="T42" fmla="*/ 233 w 289"/>
                <a:gd name="T43" fmla="*/ 113 h 252"/>
                <a:gd name="T44" fmla="*/ 216 w 289"/>
                <a:gd name="T45" fmla="*/ 131 h 25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9"/>
                <a:gd name="T70" fmla="*/ 0 h 252"/>
                <a:gd name="T71" fmla="*/ 289 w 289"/>
                <a:gd name="T72" fmla="*/ 252 h 25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9" h="252">
                  <a:moveTo>
                    <a:pt x="143" y="1"/>
                  </a:moveTo>
                  <a:cubicBezTo>
                    <a:pt x="63" y="2"/>
                    <a:pt x="0" y="51"/>
                    <a:pt x="0" y="111"/>
                  </a:cubicBezTo>
                  <a:cubicBezTo>
                    <a:pt x="1" y="151"/>
                    <a:pt x="30" y="185"/>
                    <a:pt x="73" y="203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9" y="217"/>
                    <a:pt x="137" y="218"/>
                    <a:pt x="146" y="217"/>
                  </a:cubicBezTo>
                  <a:cubicBezTo>
                    <a:pt x="225" y="216"/>
                    <a:pt x="289" y="167"/>
                    <a:pt x="288" y="107"/>
                  </a:cubicBezTo>
                  <a:cubicBezTo>
                    <a:pt x="287" y="47"/>
                    <a:pt x="222" y="0"/>
                    <a:pt x="143" y="1"/>
                  </a:cubicBezTo>
                  <a:close/>
                  <a:moveTo>
                    <a:pt x="73" y="131"/>
                  </a:moveTo>
                  <a:cubicBezTo>
                    <a:pt x="63" y="131"/>
                    <a:pt x="55" y="123"/>
                    <a:pt x="55" y="113"/>
                  </a:cubicBezTo>
                  <a:cubicBezTo>
                    <a:pt x="55" y="103"/>
                    <a:pt x="63" y="95"/>
                    <a:pt x="73" y="95"/>
                  </a:cubicBezTo>
                  <a:cubicBezTo>
                    <a:pt x="83" y="95"/>
                    <a:pt x="91" y="103"/>
                    <a:pt x="91" y="113"/>
                  </a:cubicBezTo>
                  <a:cubicBezTo>
                    <a:pt x="91" y="123"/>
                    <a:pt x="83" y="131"/>
                    <a:pt x="73" y="131"/>
                  </a:cubicBezTo>
                  <a:close/>
                  <a:moveTo>
                    <a:pt x="144" y="131"/>
                  </a:moveTo>
                  <a:cubicBezTo>
                    <a:pt x="134" y="131"/>
                    <a:pt x="126" y="123"/>
                    <a:pt x="126" y="113"/>
                  </a:cubicBezTo>
                  <a:cubicBezTo>
                    <a:pt x="126" y="103"/>
                    <a:pt x="134" y="95"/>
                    <a:pt x="144" y="95"/>
                  </a:cubicBezTo>
                  <a:cubicBezTo>
                    <a:pt x="154" y="95"/>
                    <a:pt x="162" y="103"/>
                    <a:pt x="162" y="113"/>
                  </a:cubicBezTo>
                  <a:cubicBezTo>
                    <a:pt x="162" y="123"/>
                    <a:pt x="154" y="131"/>
                    <a:pt x="144" y="131"/>
                  </a:cubicBezTo>
                  <a:close/>
                  <a:moveTo>
                    <a:pt x="216" y="131"/>
                  </a:moveTo>
                  <a:cubicBezTo>
                    <a:pt x="206" y="131"/>
                    <a:pt x="198" y="123"/>
                    <a:pt x="198" y="113"/>
                  </a:cubicBezTo>
                  <a:cubicBezTo>
                    <a:pt x="198" y="103"/>
                    <a:pt x="206" y="95"/>
                    <a:pt x="216" y="95"/>
                  </a:cubicBezTo>
                  <a:cubicBezTo>
                    <a:pt x="225" y="95"/>
                    <a:pt x="233" y="103"/>
                    <a:pt x="233" y="113"/>
                  </a:cubicBezTo>
                  <a:cubicBezTo>
                    <a:pt x="233" y="123"/>
                    <a:pt x="225" y="131"/>
                    <a:pt x="216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282828"/>
                </a:solidFill>
                <a:latin typeface="Calibri" charset="0"/>
                <a:ea typeface="微软雅黑" charset="0"/>
                <a:sym typeface="Calibri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8"/>
          <p:cNvSpPr>
            <a:spLocks noChangeArrowheads="1"/>
          </p:cNvSpPr>
          <p:nvPr/>
        </p:nvSpPr>
        <p:spPr bwMode="auto">
          <a:xfrm>
            <a:off x="1343025" y="498475"/>
            <a:ext cx="460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第三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章    在线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旅游行业的漏洞经典回顾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8800" y="1310910"/>
            <a:ext cx="11074400" cy="43561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282828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212121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EA7E0"/>
        </a:solidFill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EA7E0"/>
        </a:solidFill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282828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212121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Kingsoft Office WPP</Application>
  <PresentationFormat>宽屏</PresentationFormat>
  <Paragraphs>49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Leo.liu</cp:lastModifiedBy>
  <cp:revision>42</cp:revision>
  <dcterms:created xsi:type="dcterms:W3CDTF">2015-10-18T02:11:00Z</dcterms:created>
  <dcterms:modified xsi:type="dcterms:W3CDTF">2015-10-31T03:44:57Z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