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lvl1pPr algn="ctr" defTabSz="584110">
      <a:defRPr sz="3600">
        <a:latin typeface="+mn-lt"/>
        <a:ea typeface="+mn-ea"/>
        <a:cs typeface="+mn-cs"/>
        <a:sym typeface="Helvetica Light"/>
      </a:defRPr>
    </a:lvl1pPr>
    <a:lvl2pPr indent="228565" algn="ctr" defTabSz="584110">
      <a:defRPr sz="3600">
        <a:latin typeface="+mn-lt"/>
        <a:ea typeface="+mn-ea"/>
        <a:cs typeface="+mn-cs"/>
        <a:sym typeface="Helvetica Light"/>
      </a:defRPr>
    </a:lvl2pPr>
    <a:lvl3pPr indent="457129" algn="ctr" defTabSz="584110">
      <a:defRPr sz="3600">
        <a:latin typeface="+mn-lt"/>
        <a:ea typeface="+mn-ea"/>
        <a:cs typeface="+mn-cs"/>
        <a:sym typeface="Helvetica Light"/>
      </a:defRPr>
    </a:lvl3pPr>
    <a:lvl4pPr indent="685694" algn="ctr" defTabSz="584110">
      <a:defRPr sz="3600">
        <a:latin typeface="+mn-lt"/>
        <a:ea typeface="+mn-ea"/>
        <a:cs typeface="+mn-cs"/>
        <a:sym typeface="Helvetica Light"/>
      </a:defRPr>
    </a:lvl4pPr>
    <a:lvl5pPr indent="914260" algn="ctr" defTabSz="584110">
      <a:defRPr sz="3600">
        <a:latin typeface="+mn-lt"/>
        <a:ea typeface="+mn-ea"/>
        <a:cs typeface="+mn-cs"/>
        <a:sym typeface="Helvetica Light"/>
      </a:defRPr>
    </a:lvl5pPr>
    <a:lvl6pPr indent="1142824" algn="ctr" defTabSz="584110">
      <a:defRPr sz="3600">
        <a:latin typeface="+mn-lt"/>
        <a:ea typeface="+mn-ea"/>
        <a:cs typeface="+mn-cs"/>
        <a:sym typeface="Helvetica Light"/>
      </a:defRPr>
    </a:lvl6pPr>
    <a:lvl7pPr indent="1371390" algn="ctr" defTabSz="584110">
      <a:defRPr sz="3600">
        <a:latin typeface="+mn-lt"/>
        <a:ea typeface="+mn-ea"/>
        <a:cs typeface="+mn-cs"/>
        <a:sym typeface="Helvetica Light"/>
      </a:defRPr>
    </a:lvl7pPr>
    <a:lvl8pPr indent="1599957" algn="ctr" defTabSz="584110">
      <a:defRPr sz="3600">
        <a:latin typeface="+mn-lt"/>
        <a:ea typeface="+mn-ea"/>
        <a:cs typeface="+mn-cs"/>
        <a:sym typeface="Helvetica Light"/>
      </a:defRPr>
    </a:lvl8pPr>
    <a:lvl9pPr indent="1828518" algn="ctr" defTabSz="58411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904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907106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29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1pPr>
    <a:lvl2pPr indent="228565" defTabSz="457129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129" defTabSz="457129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694" defTabSz="457129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260" defTabSz="457129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824" defTabSz="457129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390" defTabSz="457129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599957" defTabSz="457129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518" defTabSz="457129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32555" y="381565"/>
            <a:ext cx="8062976" cy="55470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82492" y="381566"/>
            <a:ext cx="260096" cy="55279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1680" y="5986032"/>
            <a:ext cx="7763866" cy="1491462"/>
          </a:xfrm>
        </p:spPr>
        <p:txBody>
          <a:bodyPr vert="horz" lIns="130046" tIns="65023" rIns="130046" bIns="65023" rtlCol="0" anchor="b" anchorCtr="0">
            <a:normAutofit/>
          </a:bodyPr>
          <a:lstStyle>
            <a:lvl1pPr algn="l" defTabSz="1300460" rtl="0" eaLnBrk="1" latinLnBrk="0" hangingPunct="1">
              <a:spcBef>
                <a:spcPct val="0"/>
              </a:spcBef>
              <a:buNone/>
              <a:defRPr sz="65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1680" y="7477760"/>
            <a:ext cx="7763866" cy="884326"/>
          </a:xfrm>
        </p:spPr>
        <p:txBody>
          <a:bodyPr vert="horz" lIns="130046" tIns="65023" rIns="130046" bIns="65023" rtlCol="0">
            <a:normAutofit/>
          </a:bodyPr>
          <a:lstStyle>
            <a:lvl1pPr marL="0" indent="0" algn="l" defTabSz="130046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60053" y="555414"/>
            <a:ext cx="7828890" cy="519289"/>
          </a:xfrm>
        </p:spPr>
        <p:txBody>
          <a:bodyPr vert="horz" lIns="130046" tIns="65023" rIns="130046" bIns="65023" rtlCol="0" anchor="ctr"/>
          <a:lstStyle>
            <a:lvl1pPr marL="0" algn="r" defTabSz="1300460" rtl="0" eaLnBrk="1" latinLnBrk="0" hangingPunct="1">
              <a:defRPr sz="31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8A432C8-69A7-458B-9684-2BFA64B31948}" type="datetime2">
              <a:rPr lang="en-US" smtClean="0"/>
              <a:t>2015年12月1日星期二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7690" y="9040143"/>
            <a:ext cx="6736486" cy="519289"/>
          </a:xfrm>
        </p:spPr>
        <p:txBody>
          <a:bodyPr vert="horz" lIns="130046" tIns="65023" rIns="130046" bIns="65023" rtlCol="0" anchor="ctr"/>
          <a:lstStyle>
            <a:lvl1pPr marL="0" algn="l" defTabSz="1300460" rtl="0" eaLnBrk="1" latinLnBrk="0" hangingPunct="1">
              <a:defRPr sz="16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2569" y="9040143"/>
            <a:ext cx="975360" cy="519289"/>
          </a:xfrm>
        </p:spPr>
        <p:txBody>
          <a:bodyPr vert="horz" lIns="130046" tIns="65023" rIns="130046" bIns="65023" rtlCol="0" anchor="ctr"/>
          <a:lstStyle>
            <a:lvl1pPr marL="0" algn="r" defTabSz="1300460" rtl="0" eaLnBrk="1" latinLnBrk="0" hangingPunct="1">
              <a:defRPr sz="16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89573" y="381565"/>
            <a:ext cx="1021259" cy="2340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1300480"/>
            <a:ext cx="10512215" cy="1625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0581" y="3149599"/>
            <a:ext cx="5071872" cy="2731008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2015年12月1日星期二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090581" y="6008850"/>
            <a:ext cx="5071872" cy="2731008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0240" y="3149601"/>
            <a:ext cx="5071872" cy="556316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89573" y="381565"/>
            <a:ext cx="1021259" cy="2340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1300480"/>
            <a:ext cx="10512215" cy="1625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0581" y="3149599"/>
            <a:ext cx="5071872" cy="2731008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2015年12月1日星期二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090581" y="6008850"/>
            <a:ext cx="5071872" cy="2731008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50240" y="3149599"/>
            <a:ext cx="5071872" cy="2731008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50240" y="6008850"/>
            <a:ext cx="5071872" cy="2731008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589573" y="381565"/>
            <a:ext cx="1021259" cy="2340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2015年12月1日星期二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89573" y="381565"/>
            <a:ext cx="1021259" cy="80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2015年12月1日星期二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89573" y="381565"/>
            <a:ext cx="1021259" cy="80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1415228"/>
            <a:ext cx="5071872" cy="1472603"/>
          </a:xfrm>
        </p:spPr>
        <p:txBody>
          <a:bodyPr anchor="b"/>
          <a:lstStyle>
            <a:lvl1pPr algn="l"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2696" y="1408854"/>
            <a:ext cx="5071872" cy="730391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39" y="2926081"/>
            <a:ext cx="5071872" cy="5201921"/>
          </a:xfrm>
        </p:spPr>
        <p:txBody>
          <a:bodyPr>
            <a:normAutofit/>
          </a:bodyPr>
          <a:lstStyle>
            <a:lvl1pPr marL="0" indent="0">
              <a:spcBef>
                <a:spcPts val="853"/>
              </a:spcBef>
              <a:buNone/>
              <a:defRPr sz="23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2015年12月1日星期二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51020" y="381565"/>
            <a:ext cx="5852160" cy="80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1415228"/>
            <a:ext cx="5071872" cy="1472603"/>
          </a:xfrm>
        </p:spPr>
        <p:txBody>
          <a:bodyPr anchor="b"/>
          <a:lstStyle>
            <a:lvl1pPr algn="l"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39" y="2926081"/>
            <a:ext cx="5071872" cy="5201921"/>
          </a:xfrm>
        </p:spPr>
        <p:txBody>
          <a:bodyPr>
            <a:normAutofit/>
          </a:bodyPr>
          <a:lstStyle>
            <a:lvl1pPr marL="0" indent="0">
              <a:spcBef>
                <a:spcPts val="853"/>
              </a:spcBef>
              <a:buNone/>
              <a:defRPr sz="23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9497" y="8709709"/>
            <a:ext cx="2492587" cy="519289"/>
          </a:xfrm>
        </p:spPr>
        <p:txBody>
          <a:bodyPr/>
          <a:lstStyle>
            <a:lvl1pPr algn="l">
              <a:defRPr/>
            </a:lvl1pPr>
          </a:lstStyle>
          <a:p>
            <a:fld id="{EBDC1E59-17DD-41CE-97CA-624A472382D4}" type="datetime2">
              <a:rPr lang="en-US" smtClean="0"/>
              <a:t>2015年12月1日星期二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8622" y="9040143"/>
            <a:ext cx="5495165" cy="519289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770145" y="1408854"/>
            <a:ext cx="5826150" cy="798124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263859" y="381565"/>
            <a:ext cx="2331672" cy="5175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99" y="6068907"/>
            <a:ext cx="9211733" cy="806027"/>
          </a:xfrm>
        </p:spPr>
        <p:txBody>
          <a:bodyPr anchor="b"/>
          <a:lstStyle>
            <a:lvl1pPr algn="l"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3821" y="381565"/>
            <a:ext cx="9753600" cy="517591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498" y="6884895"/>
            <a:ext cx="9209475" cy="185496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3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2015年12月1日星期二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0449" y="381565"/>
            <a:ext cx="1025082" cy="5175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99" y="6068907"/>
            <a:ext cx="9211733" cy="806027"/>
          </a:xfrm>
        </p:spPr>
        <p:txBody>
          <a:bodyPr anchor="b"/>
          <a:lstStyle>
            <a:lvl1pPr algn="l"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3821" y="381565"/>
            <a:ext cx="4276233" cy="517591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498" y="6884895"/>
            <a:ext cx="9209475" cy="185496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3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2015年12月1日星期二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768427" y="381566"/>
            <a:ext cx="6687272" cy="252539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768426" y="3032086"/>
            <a:ext cx="3277210" cy="252539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8178489" y="3032086"/>
            <a:ext cx="3277210" cy="252539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257217" y="381565"/>
            <a:ext cx="2340864" cy="2340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2015年12月1日星期二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589573" y="381565"/>
            <a:ext cx="1021259" cy="80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28959" y="1472604"/>
            <a:ext cx="1880597" cy="724016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1472604"/>
            <a:ext cx="8561493" cy="726725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2015年12月1日星期二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257217" y="381565"/>
            <a:ext cx="2340864" cy="2340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57217" y="9040143"/>
            <a:ext cx="2492587" cy="519289"/>
          </a:xfrm>
        </p:spPr>
        <p:txBody>
          <a:bodyPr/>
          <a:lstStyle/>
          <a:p>
            <a:fld id="{6396A3A3-94A6-4E5B-AF39-173ACA3E61CC}" type="datetime2">
              <a:rPr lang="en-US" smtClean="0"/>
              <a:t>2015年12月1日星期二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4" y="1638301"/>
            <a:ext cx="10464801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4" y="5029200"/>
            <a:ext cx="10464801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100"/>
            </a:lvl1pPr>
            <a:lvl2pPr marL="0" indent="228565" algn="ctr">
              <a:spcBef>
                <a:spcPts val="0"/>
              </a:spcBef>
              <a:buSzTx/>
              <a:buNone/>
              <a:defRPr sz="3100"/>
            </a:lvl2pPr>
            <a:lvl3pPr marL="0" indent="457129" algn="ctr">
              <a:spcBef>
                <a:spcPts val="0"/>
              </a:spcBef>
              <a:buSzTx/>
              <a:buNone/>
              <a:defRPr sz="3100"/>
            </a:lvl3pPr>
            <a:lvl4pPr marL="0" indent="685694" algn="ctr">
              <a:spcBef>
                <a:spcPts val="0"/>
              </a:spcBef>
              <a:buSzTx/>
              <a:buNone/>
              <a:defRPr sz="3100"/>
            </a:lvl4pPr>
            <a:lvl5pPr marL="0" indent="914260" algn="ctr">
              <a:spcBef>
                <a:spcPts val="0"/>
              </a:spcBef>
              <a:buSzTx/>
              <a:buNone/>
              <a:defRPr sz="3100"/>
            </a:lvl5pPr>
          </a:lstStyle>
          <a:p>
            <a:pPr lvl="0">
              <a:defRPr sz="1800"/>
            </a:pPr>
            <a:r>
              <a:rPr sz="3100"/>
              <a:t>正文级别 1</a:t>
            </a:r>
          </a:p>
          <a:p>
            <a:pPr lvl="1">
              <a:defRPr sz="1800"/>
            </a:pPr>
            <a:r>
              <a:rPr sz="3100"/>
              <a:t>正文级别 2</a:t>
            </a:r>
          </a:p>
          <a:p>
            <a:pPr lvl="2">
              <a:defRPr sz="1800"/>
            </a:pPr>
            <a:r>
              <a:rPr sz="3100"/>
              <a:t>正文级别 3</a:t>
            </a:r>
          </a:p>
          <a:p>
            <a:pPr lvl="3">
              <a:defRPr sz="1800"/>
            </a:pPr>
            <a:r>
              <a:rPr sz="3100"/>
              <a:t>正文级别 4</a:t>
            </a:r>
          </a:p>
          <a:p>
            <a:pPr lvl="4">
              <a:defRPr sz="1800"/>
            </a:pPr>
            <a:r>
              <a:rPr sz="3100"/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32555" y="381565"/>
            <a:ext cx="8062976" cy="3641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1679" y="5933440"/>
            <a:ext cx="7762374" cy="1544320"/>
          </a:xfrm>
        </p:spPr>
        <p:txBody>
          <a:bodyPr>
            <a:normAutofit/>
          </a:bodyPr>
          <a:lstStyle>
            <a:lvl1pPr>
              <a:defRPr sz="65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1682" y="7477759"/>
            <a:ext cx="7762372" cy="879737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2300">
                <a:solidFill>
                  <a:schemeClr val="tx2"/>
                </a:solidFill>
              </a:defRPr>
            </a:lvl1pPr>
            <a:lvl2pPr marL="65023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60054" y="554618"/>
            <a:ext cx="7822005" cy="519289"/>
          </a:xfrm>
        </p:spPr>
        <p:txBody>
          <a:bodyPr/>
          <a:lstStyle>
            <a:lvl1pPr>
              <a:defRPr sz="3100" b="0" baseline="0">
                <a:solidFill>
                  <a:schemeClr val="bg1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2015年12月1日星期二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0805" y="9040143"/>
            <a:ext cx="6732959" cy="519289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5319" y="9040143"/>
            <a:ext cx="975360" cy="519289"/>
          </a:xfrm>
        </p:spPr>
        <p:txBody>
          <a:bodyPr vert="horz" lIns="130046" tIns="65023" rIns="130046" bIns="65023" rtlCol="0" anchor="ctr"/>
          <a:lstStyle>
            <a:lvl1pPr marL="0" algn="r" defTabSz="1300460" rtl="0" eaLnBrk="1" latinLnBrk="0" hangingPunct="1">
              <a:defRPr sz="16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51681" y="4092688"/>
            <a:ext cx="8031100" cy="182067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382492" y="381566"/>
            <a:ext cx="260096" cy="55279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、内容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3822" y="381565"/>
            <a:ext cx="2340864" cy="2340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203" y="1300480"/>
            <a:ext cx="9256358" cy="1625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8203" y="3142828"/>
            <a:ext cx="9256358" cy="5569938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57217" y="9040143"/>
            <a:ext cx="2492587" cy="519289"/>
          </a:xfrm>
        </p:spPr>
        <p:txBody>
          <a:bodyPr/>
          <a:lstStyle/>
          <a:p>
            <a:fld id="{A80CB818-7379-467D-8E76-EF9D9074A26C}" type="datetime2">
              <a:rPr lang="en-US" smtClean="0"/>
              <a:t>2015年12月1日星期二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8202" y="9040143"/>
            <a:ext cx="7007078" cy="519289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743" y="513446"/>
            <a:ext cx="720364" cy="519289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83822" y="2811333"/>
            <a:ext cx="2340864" cy="657889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34955" y="381565"/>
            <a:ext cx="1563126" cy="9031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828" y="4876800"/>
            <a:ext cx="7063390" cy="1988969"/>
          </a:xfrm>
        </p:spPr>
        <p:txBody>
          <a:bodyPr anchor="b" anchorCtr="0"/>
          <a:lstStyle>
            <a:lvl1pPr algn="r">
              <a:defRPr sz="65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2828" y="6861389"/>
            <a:ext cx="7063390" cy="187847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2300">
                <a:solidFill>
                  <a:schemeClr val="tx2"/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1253" y="9040143"/>
            <a:ext cx="2307715" cy="519289"/>
          </a:xfrm>
        </p:spPr>
        <p:txBody>
          <a:bodyPr/>
          <a:lstStyle/>
          <a:p>
            <a:fld id="{9933D019-A32C-4EAD-B8E6-DBDA699692FD}" type="datetime2">
              <a:rPr lang="en-US" smtClean="0"/>
              <a:t>2015年12月1日星期二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8622" y="9040143"/>
            <a:ext cx="7554258" cy="519289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3822" y="6789271"/>
            <a:ext cx="4226560" cy="2623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170" y="4876802"/>
            <a:ext cx="7063390" cy="1988969"/>
          </a:xfrm>
        </p:spPr>
        <p:txBody>
          <a:bodyPr anchor="b" anchorCtr="0"/>
          <a:lstStyle>
            <a:lvl1pPr algn="r">
              <a:defRPr sz="65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1170" y="6861389"/>
            <a:ext cx="7063390" cy="187847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2300">
                <a:solidFill>
                  <a:schemeClr val="tx2"/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9502" y="8682618"/>
            <a:ext cx="720364" cy="519289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83821" y="381565"/>
            <a:ext cx="4226560" cy="631274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89573" y="381565"/>
            <a:ext cx="1021259" cy="2340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1300480"/>
            <a:ext cx="10512215" cy="1625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3149601"/>
            <a:ext cx="5071872" cy="556316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0581" y="3149601"/>
            <a:ext cx="5071872" cy="556316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2015年12月1日星期二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589573" y="381565"/>
            <a:ext cx="1021259" cy="2340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1300480"/>
            <a:ext cx="10507878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921432"/>
            <a:ext cx="5071872" cy="909884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824941"/>
            <a:ext cx="5071872" cy="488782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86245" y="2921432"/>
            <a:ext cx="5071872" cy="909884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86245" y="3824941"/>
            <a:ext cx="5071872" cy="488782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2015年12月1日星期二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89573" y="381565"/>
            <a:ext cx="1021259" cy="2340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1300480"/>
            <a:ext cx="10512215" cy="1625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39" y="3149599"/>
            <a:ext cx="10518987" cy="2731008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2015年12月1日星期二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0239" y="6008850"/>
            <a:ext cx="10518987" cy="2731008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39" y="1300480"/>
            <a:ext cx="9256358" cy="1625600"/>
          </a:xfrm>
          <a:prstGeom prst="rect">
            <a:avLst/>
          </a:prstGeom>
        </p:spPr>
        <p:txBody>
          <a:bodyPr vert="horz" lIns="130046" tIns="65023" rIns="130046" bIns="65023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39" y="3142828"/>
            <a:ext cx="9256358" cy="5569938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8093" y="9040143"/>
            <a:ext cx="24925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2015年12月1日星期二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622" y="9040143"/>
            <a:ext cx="8543431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2569" y="513446"/>
            <a:ext cx="720364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3100" b="1">
                <a:solidFill>
                  <a:schemeClr val="bg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  <p:sldLayoutId id="2147483909" r:id="rId19"/>
    <p:sldLayoutId id="2147483910" r:id="rId20"/>
  </p:sldLayoutIdLst>
  <p:txStyles>
    <p:titleStyle>
      <a:lvl1pPr algn="l" defTabSz="1300460" rtl="0" eaLnBrk="1" latinLnBrk="0" hangingPunct="1">
        <a:spcBef>
          <a:spcPct val="0"/>
        </a:spcBef>
        <a:buNone/>
        <a:defRPr sz="51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spcBef>
          <a:spcPts val="2560"/>
        </a:spcBef>
        <a:buClr>
          <a:schemeClr val="accent1"/>
        </a:buClr>
        <a:buSzPct val="100000"/>
        <a:buFont typeface="Wingdings 2" pitchFamily="18" charset="2"/>
        <a:buChar char="¡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0230" indent="-325115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75345" indent="-325115" algn="l" defTabSz="1300460" rtl="0" eaLnBrk="1" latinLnBrk="0" hangingPunct="1">
        <a:spcBef>
          <a:spcPts val="853"/>
        </a:spcBef>
        <a:buClr>
          <a:schemeClr val="accent1"/>
        </a:buClr>
        <a:buSzPct val="100000"/>
        <a:buFont typeface="Wingdings 2" pitchFamily="18" charset="2"/>
        <a:buChar char="¡"/>
        <a:defRPr sz="2600" kern="1200">
          <a:solidFill>
            <a:schemeClr val="tx2"/>
          </a:solidFill>
          <a:latin typeface="+mn-lt"/>
          <a:ea typeface="+mn-ea"/>
          <a:cs typeface="+mn-cs"/>
        </a:defRPr>
      </a:lvl3pPr>
      <a:lvl4pPr marL="1300460" indent="-325115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2600" kern="1200">
          <a:solidFill>
            <a:schemeClr val="tx2"/>
          </a:solidFill>
          <a:latin typeface="+mn-lt"/>
          <a:ea typeface="+mn-ea"/>
          <a:cs typeface="+mn-cs"/>
        </a:defRPr>
      </a:lvl4pPr>
      <a:lvl5pPr marL="1625575" indent="-325115" algn="l" defTabSz="1300460" rtl="0" eaLnBrk="1" latinLnBrk="0" hangingPunct="1">
        <a:spcBef>
          <a:spcPts val="853"/>
        </a:spcBef>
        <a:buClr>
          <a:schemeClr val="accent1"/>
        </a:buClr>
        <a:buSzPct val="100000"/>
        <a:buFont typeface="Wingdings 2" pitchFamily="18" charset="2"/>
        <a:buChar char="¡"/>
        <a:defRPr sz="2600" kern="1200">
          <a:solidFill>
            <a:schemeClr val="tx2"/>
          </a:solidFill>
          <a:latin typeface="+mn-lt"/>
          <a:ea typeface="+mn-ea"/>
          <a:cs typeface="+mn-cs"/>
        </a:defRPr>
      </a:lvl5pPr>
      <a:lvl6pPr marL="1959720" indent="-325115" algn="l" defTabSz="130046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26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280320" indent="-325115" algn="l" defTabSz="130046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26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603178" indent="-325115" algn="l" defTabSz="130046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26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926034" indent="-325115" algn="l" defTabSz="130046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26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乌云平台对安全人才培养的启示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endParaRPr lang="en-US" dirty="0"/>
          </a:p>
          <a:p>
            <a:pPr lvl="0">
              <a:defRPr sz="1800"/>
            </a:pPr>
            <a:r>
              <a:rPr sz="3200" dirty="0"/>
              <a:t>方</a:t>
            </a:r>
            <a:r>
              <a:rPr sz="3200" dirty="0"/>
              <a:t>小顿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从韩国人那里了解到的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一个小故事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从乌云招聘里看到的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defRPr sz="1800"/>
            </a:pPr>
            <a:r>
              <a:rPr sz="3600"/>
              <a:t>技能和需求不对等</a:t>
            </a:r>
          </a:p>
          <a:p>
            <a:pPr lvl="0">
              <a:defRPr sz="1800"/>
            </a:pPr>
            <a:r>
              <a:rPr sz="3600"/>
              <a:t>有价无市的问题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如何发现优质的人才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如何提供足够好的舞台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几点启示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1270004" y="5029202"/>
            <a:ext cx="10464801" cy="222760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 smtClean="0"/>
              <a:t>   </a:t>
            </a:r>
            <a:r>
              <a:rPr sz="4000" dirty="0" smtClean="0"/>
              <a:t>给人</a:t>
            </a:r>
            <a:r>
              <a:rPr sz="4000" dirty="0"/>
              <a:t>好的将来（市场</a:t>
            </a:r>
            <a:r>
              <a:rPr sz="4000" dirty="0" smtClean="0"/>
              <a:t>）</a:t>
            </a:r>
            <a:endParaRPr lang="en-US" sz="4000" dirty="0" smtClean="0"/>
          </a:p>
          <a:p>
            <a:pPr lvl="0">
              <a:defRPr sz="1800"/>
            </a:pPr>
            <a:r>
              <a:rPr lang="en-US" sz="4000" dirty="0" smtClean="0"/>
              <a:t>    </a:t>
            </a:r>
            <a:r>
              <a:rPr sz="4000" dirty="0" smtClean="0"/>
              <a:t>给人</a:t>
            </a:r>
            <a:r>
              <a:rPr sz="4000" dirty="0"/>
              <a:t>好的教育（培训</a:t>
            </a:r>
            <a:r>
              <a:rPr sz="4000" dirty="0" smtClean="0"/>
              <a:t>）</a:t>
            </a:r>
            <a:endParaRPr lang="en-US" sz="4000" dirty="0"/>
          </a:p>
          <a:p>
            <a:pPr lvl="0">
              <a:defRPr sz="1800"/>
            </a:pPr>
            <a:r>
              <a:rPr sz="4000" dirty="0" smtClean="0"/>
              <a:t>给人</a:t>
            </a:r>
            <a:r>
              <a:rPr sz="4000" dirty="0"/>
              <a:t>好的</a:t>
            </a:r>
            <a:r>
              <a:rPr sz="4000" dirty="0"/>
              <a:t>舞台</a:t>
            </a:r>
            <a:r>
              <a:rPr lang="zh-CN" altLang="en-US" sz="4000" dirty="0"/>
              <a:t>（</a:t>
            </a:r>
            <a:r>
              <a:rPr sz="4000" dirty="0" smtClean="0"/>
              <a:t>发现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pPr lvl="0">
              <a:defRPr sz="1800"/>
            </a:pPr>
            <a:endParaRPr sz="4000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Q/A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广场">
  <a:themeElements>
    <a:clrScheme name="广场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广场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广场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广场.thmx</Template>
  <TotalTime>0</TotalTime>
  <Words>72</Words>
  <Application>Microsoft Macintosh PowerPoint</Application>
  <PresentationFormat>自定义</PresentationFormat>
  <Paragraphs>15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广场</vt:lpstr>
      <vt:lpstr>乌云平台对安全人才培养的启示</vt:lpstr>
      <vt:lpstr>从韩国人那里了解到的</vt:lpstr>
      <vt:lpstr>从乌云招聘里看到的</vt:lpstr>
      <vt:lpstr>如何发现优质的人才</vt:lpstr>
      <vt:lpstr>几点启示</vt:lpstr>
      <vt:lpstr>Q/A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乌云平台对安全人才培养的启示</dc:title>
  <cp:lastModifiedBy>Peng Guojun</cp:lastModifiedBy>
  <cp:revision>2</cp:revision>
  <dcterms:modified xsi:type="dcterms:W3CDTF">2015-12-01T22:03:51Z</dcterms:modified>
</cp:coreProperties>
</file>