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6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8" r:id="rId3"/>
    <p:sldId id="259" r:id="rId4"/>
    <p:sldId id="304" r:id="rId5"/>
    <p:sldId id="303" r:id="rId6"/>
    <p:sldId id="305" r:id="rId7"/>
    <p:sldId id="261" r:id="rId8"/>
    <p:sldId id="307" r:id="rId9"/>
    <p:sldId id="308" r:id="rId10"/>
    <p:sldId id="309" r:id="rId11"/>
    <p:sldId id="310" r:id="rId12"/>
    <p:sldId id="311" r:id="rId13"/>
    <p:sldId id="302" r:id="rId14"/>
  </p:sldIdLst>
  <p:sldSz cx="14401800" cy="7200900"/>
  <p:notesSz cx="6858000" cy="9144000"/>
  <p:defaultTextStyle>
    <a:defPPr>
      <a:defRPr lang="zh-CN"/>
    </a:defPPr>
    <a:lvl1pPr algn="l" defTabSz="1233488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615950" indent="-158750" algn="l" defTabSz="1233488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1233488" indent="-319088" algn="l" defTabSz="1233488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851025" indent="-479425" algn="l" defTabSz="1233488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2468563" indent="-639763" algn="l" defTabSz="1233488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ECEEC"/>
    <a:srgbClr val="2B0728"/>
    <a:srgbClr val="265A9A"/>
    <a:srgbClr val="6691C6"/>
    <a:srgbClr val="4172AD"/>
    <a:srgbClr val="2860A4"/>
    <a:srgbClr val="627A32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45" autoAdjust="0"/>
    <p:restoredTop sz="86377" autoAdjust="0"/>
  </p:normalViewPr>
  <p:slideViewPr>
    <p:cSldViewPr>
      <p:cViewPr>
        <p:scale>
          <a:sx n="50" d="100"/>
          <a:sy n="50" d="100"/>
        </p:scale>
        <p:origin x="-888" y="-512"/>
      </p:cViewPr>
      <p:guideLst>
        <p:guide orient="horz" pos="2268"/>
        <p:guide pos="45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69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hyperlink" Target="http://code.taobao.org/p/TimeTunnel/src/" TargetMode="External"/><Relationship Id="rId2" Type="http://schemas.openxmlformats.org/officeDocument/2006/relationships/hyperlink" Target="http://hadoop.apache.org/" TargetMode="External"/><Relationship Id="rId3" Type="http://schemas.openxmlformats.org/officeDocument/2006/relationships/hyperlink" Target="http://hive.apache.org/" TargetMode="External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hyperlink" Target="http://code.taobao.org/p/TimeTunnel/src/" TargetMode="External"/><Relationship Id="rId2" Type="http://schemas.openxmlformats.org/officeDocument/2006/relationships/hyperlink" Target="http://hadoop.apache.org/" TargetMode="External"/><Relationship Id="rId3" Type="http://schemas.openxmlformats.org/officeDocument/2006/relationships/hyperlink" Target="http://hive.apache.org/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4129EE3-8905-45FE-BBF7-69FA2B49ED6F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41E7F8C-1906-433B-994F-811CA2E2AA39}">
      <dgm:prSet phldrT="[文本]"/>
      <dgm:spPr/>
      <dgm:t>
        <a:bodyPr/>
        <a:lstStyle/>
        <a:p>
          <a:r>
            <a:rPr lang="zh-CN" altLang="en-US" dirty="0" smtClean="0"/>
            <a:t>日志收集</a:t>
          </a:r>
          <a:endParaRPr lang="zh-CN" altLang="en-US" dirty="0"/>
        </a:p>
      </dgm:t>
    </dgm:pt>
    <dgm:pt modelId="{800B06A0-B7A0-49CE-9DAC-9BA5127977CD}" type="parTrans" cxnId="{F36DB5AA-EE6C-4512-8D89-31199978E945}">
      <dgm:prSet/>
      <dgm:spPr/>
      <dgm:t>
        <a:bodyPr/>
        <a:lstStyle/>
        <a:p>
          <a:endParaRPr lang="zh-CN" altLang="en-US"/>
        </a:p>
      </dgm:t>
    </dgm:pt>
    <dgm:pt modelId="{96011B87-9FF5-49F8-9F89-8C4E16B9B8E2}" type="sibTrans" cxnId="{F36DB5AA-EE6C-4512-8D89-31199978E945}">
      <dgm:prSet/>
      <dgm:spPr/>
      <dgm:t>
        <a:bodyPr/>
        <a:lstStyle/>
        <a:p>
          <a:endParaRPr lang="zh-CN" altLang="en-US"/>
        </a:p>
      </dgm:t>
    </dgm:pt>
    <dgm:pt modelId="{7F34CC83-0DF6-4C5E-A458-BCFDB2BF4934}">
      <dgm:prSet phldrT="[文本]"/>
      <dgm:spPr/>
      <dgm:t>
        <a:bodyPr/>
        <a:lstStyle/>
        <a:p>
          <a:r>
            <a:rPr lang="zh-CN" altLang="en-US" dirty="0" smtClean="0"/>
            <a:t>基于 </a:t>
          </a:r>
          <a:r>
            <a:rPr lang="en-US" altLang="en-US" dirty="0" err="1" smtClean="0"/>
            <a:t>TimeTunnel</a:t>
          </a:r>
          <a:r>
            <a:rPr lang="en-US" altLang="en-US" dirty="0" smtClean="0"/>
            <a:t> </a:t>
          </a:r>
          <a:r>
            <a:rPr lang="zh-CN" altLang="en-US" dirty="0" smtClean="0"/>
            <a:t>，将所有服务器 </a:t>
          </a:r>
          <a:r>
            <a:rPr lang="en-US" altLang="zh-CN" dirty="0" err="1" smtClean="0"/>
            <a:t>apapche</a:t>
          </a:r>
          <a:r>
            <a:rPr lang="en-US" altLang="zh-CN" dirty="0" smtClean="0"/>
            <a:t> </a:t>
          </a:r>
          <a:r>
            <a:rPr lang="zh-CN" altLang="en-US" dirty="0" smtClean="0"/>
            <a:t>等日志收集到 </a:t>
          </a:r>
          <a:r>
            <a:rPr lang="en-US" altLang="zh-CN" dirty="0" err="1" smtClean="0"/>
            <a:t>Hadoop</a:t>
          </a:r>
          <a:r>
            <a:rPr lang="en-US" altLang="zh-CN" dirty="0" smtClean="0"/>
            <a:t> </a:t>
          </a:r>
          <a:r>
            <a:rPr lang="zh-CN" altLang="en-US" dirty="0" smtClean="0"/>
            <a:t>集群</a:t>
          </a:r>
          <a:endParaRPr lang="zh-CN" altLang="en-US" dirty="0"/>
        </a:p>
      </dgm:t>
    </dgm:pt>
    <dgm:pt modelId="{031C3930-C832-4707-AC9A-A402A5B9FBE3}" type="parTrans" cxnId="{4C30466D-EDE2-4CFE-B62C-01CD41EE77DA}">
      <dgm:prSet/>
      <dgm:spPr/>
      <dgm:t>
        <a:bodyPr/>
        <a:lstStyle/>
        <a:p>
          <a:endParaRPr lang="zh-CN" altLang="en-US"/>
        </a:p>
      </dgm:t>
    </dgm:pt>
    <dgm:pt modelId="{1050444D-04BA-465E-9882-22F23BE715B9}" type="sibTrans" cxnId="{4C30466D-EDE2-4CFE-B62C-01CD41EE77DA}">
      <dgm:prSet/>
      <dgm:spPr/>
      <dgm:t>
        <a:bodyPr/>
        <a:lstStyle/>
        <a:p>
          <a:endParaRPr lang="zh-CN" altLang="en-US"/>
        </a:p>
      </dgm:t>
    </dgm:pt>
    <dgm:pt modelId="{D4E3980C-C989-43BE-A83C-B816DD7E5ADC}">
      <dgm:prSet phldrT="[文本]"/>
      <dgm:spPr/>
      <dgm:t>
        <a:bodyPr/>
        <a:lstStyle/>
        <a:p>
          <a:r>
            <a:rPr lang="zh-CN" altLang="en-US" dirty="0" smtClean="0"/>
            <a:t>数据存储</a:t>
          </a:r>
          <a:endParaRPr lang="zh-CN" altLang="en-US" dirty="0"/>
        </a:p>
      </dgm:t>
    </dgm:pt>
    <dgm:pt modelId="{766F444A-CDAF-48CA-9330-60088728895E}" type="parTrans" cxnId="{6D2C4820-850D-42B1-BE3A-DCB09421B703}">
      <dgm:prSet/>
      <dgm:spPr/>
      <dgm:t>
        <a:bodyPr/>
        <a:lstStyle/>
        <a:p>
          <a:endParaRPr lang="zh-CN" altLang="en-US"/>
        </a:p>
      </dgm:t>
    </dgm:pt>
    <dgm:pt modelId="{AA5544DA-5551-4878-9BD3-1CDEFD3539F5}" type="sibTrans" cxnId="{6D2C4820-850D-42B1-BE3A-DCB09421B703}">
      <dgm:prSet/>
      <dgm:spPr/>
      <dgm:t>
        <a:bodyPr/>
        <a:lstStyle/>
        <a:p>
          <a:endParaRPr lang="zh-CN" altLang="en-US"/>
        </a:p>
      </dgm:t>
    </dgm:pt>
    <dgm:pt modelId="{B1F5878D-5ACF-46D4-BAFE-E22DEDC0004A}">
      <dgm:prSet phldrT="[文本]"/>
      <dgm:spPr/>
      <dgm:t>
        <a:bodyPr/>
        <a:lstStyle/>
        <a:p>
          <a:r>
            <a:rPr lang="zh-CN" altLang="en-US" dirty="0" smtClean="0"/>
            <a:t>基于 </a:t>
          </a:r>
          <a:r>
            <a:rPr lang="en-US" altLang="zh-CN" dirty="0" err="1" smtClean="0"/>
            <a:t>Hadoop</a:t>
          </a:r>
          <a:r>
            <a:rPr lang="en-US" altLang="zh-CN" dirty="0" smtClean="0"/>
            <a:t> </a:t>
          </a:r>
          <a:r>
            <a:rPr lang="zh-CN" altLang="en-US" dirty="0" smtClean="0"/>
            <a:t>，离线存储 </a:t>
          </a:r>
          <a:r>
            <a:rPr lang="en-US" altLang="zh-CN" dirty="0" smtClean="0"/>
            <a:t>Apache</a:t>
          </a:r>
          <a:r>
            <a:rPr lang="zh-CN" altLang="en-US" dirty="0" smtClean="0"/>
            <a:t>、</a:t>
          </a:r>
          <a:r>
            <a:rPr lang="en-US" altLang="zh-CN" dirty="0" err="1" smtClean="0"/>
            <a:t>Nginx</a:t>
          </a:r>
          <a:r>
            <a:rPr lang="en-US" altLang="zh-CN" dirty="0" smtClean="0"/>
            <a:t> </a:t>
          </a:r>
          <a:r>
            <a:rPr lang="zh-CN" altLang="en-US" dirty="0" smtClean="0"/>
            <a:t>日志</a:t>
          </a:r>
          <a:endParaRPr lang="zh-CN" altLang="en-US" dirty="0"/>
        </a:p>
      </dgm:t>
    </dgm:pt>
    <dgm:pt modelId="{D80D0501-0655-4C76-B09A-4A9CD8E864B0}" type="parTrans" cxnId="{182F64B2-DD87-4E34-95A3-FE29541E5D4F}">
      <dgm:prSet/>
      <dgm:spPr/>
      <dgm:t>
        <a:bodyPr/>
        <a:lstStyle/>
        <a:p>
          <a:endParaRPr lang="zh-CN" altLang="en-US"/>
        </a:p>
      </dgm:t>
    </dgm:pt>
    <dgm:pt modelId="{26A7CC81-8D98-4DCA-BCE5-72D354DBA488}" type="sibTrans" cxnId="{182F64B2-DD87-4E34-95A3-FE29541E5D4F}">
      <dgm:prSet/>
      <dgm:spPr/>
      <dgm:t>
        <a:bodyPr/>
        <a:lstStyle/>
        <a:p>
          <a:endParaRPr lang="zh-CN" altLang="en-US"/>
        </a:p>
      </dgm:t>
    </dgm:pt>
    <dgm:pt modelId="{E0710353-CC07-446C-AA72-C135D5A4FCE7}">
      <dgm:prSet phldrT="[文本]"/>
      <dgm:spPr/>
      <dgm:t>
        <a:bodyPr/>
        <a:lstStyle/>
        <a:p>
          <a:r>
            <a:rPr lang="zh-CN" altLang="en-US" dirty="0" smtClean="0"/>
            <a:t>日志提取</a:t>
          </a:r>
          <a:endParaRPr lang="zh-CN" altLang="en-US" dirty="0"/>
        </a:p>
      </dgm:t>
    </dgm:pt>
    <dgm:pt modelId="{99467E2E-29A0-46BF-9EB9-F259E3B80763}" type="parTrans" cxnId="{E4F9314C-2E60-4ACD-9218-60B59B8EC7D0}">
      <dgm:prSet/>
      <dgm:spPr/>
      <dgm:t>
        <a:bodyPr/>
        <a:lstStyle/>
        <a:p>
          <a:endParaRPr lang="zh-CN" altLang="en-US"/>
        </a:p>
      </dgm:t>
    </dgm:pt>
    <dgm:pt modelId="{85C12833-EF7B-4628-9817-F903E4817445}" type="sibTrans" cxnId="{E4F9314C-2E60-4ACD-9218-60B59B8EC7D0}">
      <dgm:prSet/>
      <dgm:spPr/>
      <dgm:t>
        <a:bodyPr/>
        <a:lstStyle/>
        <a:p>
          <a:endParaRPr lang="zh-CN" altLang="en-US"/>
        </a:p>
      </dgm:t>
    </dgm:pt>
    <dgm:pt modelId="{D80633FA-B4DE-4C55-8C9A-6B936C485BFF}">
      <dgm:prSet phldrT="[文本]"/>
      <dgm:spPr/>
      <dgm:t>
        <a:bodyPr/>
        <a:lstStyle/>
        <a:p>
          <a:r>
            <a:rPr lang="zh-CN" altLang="en-US" dirty="0" smtClean="0"/>
            <a:t>基于 </a:t>
          </a:r>
          <a:r>
            <a:rPr lang="en-US" altLang="zh-CN" dirty="0" smtClean="0"/>
            <a:t>HIVE</a:t>
          </a:r>
          <a:r>
            <a:rPr lang="zh-CN" altLang="en-US" dirty="0" smtClean="0"/>
            <a:t>，适时提取新增的日志，并存储至本地</a:t>
          </a:r>
          <a:endParaRPr lang="zh-CN" altLang="en-US" dirty="0"/>
        </a:p>
      </dgm:t>
    </dgm:pt>
    <dgm:pt modelId="{99EE93FD-E081-4F2F-B9C9-4D176A1CDC3E}" type="parTrans" cxnId="{F12D95A3-3D9C-4FE2-9666-3DC8015C7662}">
      <dgm:prSet/>
      <dgm:spPr/>
      <dgm:t>
        <a:bodyPr/>
        <a:lstStyle/>
        <a:p>
          <a:endParaRPr lang="zh-CN" altLang="en-US"/>
        </a:p>
      </dgm:t>
    </dgm:pt>
    <dgm:pt modelId="{3B8A0A22-4465-4B2E-B62B-FFC5C92D7458}" type="sibTrans" cxnId="{F12D95A3-3D9C-4FE2-9666-3DC8015C7662}">
      <dgm:prSet/>
      <dgm:spPr/>
      <dgm:t>
        <a:bodyPr/>
        <a:lstStyle/>
        <a:p>
          <a:endParaRPr lang="zh-CN" altLang="en-US"/>
        </a:p>
      </dgm:t>
    </dgm:pt>
    <dgm:pt modelId="{CC7DF8DA-E886-4DB5-91D4-70D09C6563B7}">
      <dgm:prSet phldrT="[文本]"/>
      <dgm:spPr/>
      <dgm:t>
        <a:bodyPr/>
        <a:lstStyle/>
        <a:p>
          <a:r>
            <a:rPr lang="zh-CN" altLang="en-US" dirty="0" smtClean="0"/>
            <a:t>漏洞扫描</a:t>
          </a:r>
          <a:endParaRPr lang="zh-CN" altLang="en-US" dirty="0"/>
        </a:p>
      </dgm:t>
    </dgm:pt>
    <dgm:pt modelId="{F989A33D-B4D8-4B3B-9E94-E9987AE669AE}" type="parTrans" cxnId="{2759D0CF-7695-4F94-B586-10AC466846FB}">
      <dgm:prSet/>
      <dgm:spPr/>
      <dgm:t>
        <a:bodyPr/>
        <a:lstStyle/>
        <a:p>
          <a:endParaRPr lang="zh-CN" altLang="en-US"/>
        </a:p>
      </dgm:t>
    </dgm:pt>
    <dgm:pt modelId="{F245CF68-EE94-4896-B363-870EF12CC181}" type="sibTrans" cxnId="{2759D0CF-7695-4F94-B586-10AC466846FB}">
      <dgm:prSet/>
      <dgm:spPr/>
      <dgm:t>
        <a:bodyPr/>
        <a:lstStyle/>
        <a:p>
          <a:endParaRPr lang="zh-CN" altLang="en-US"/>
        </a:p>
      </dgm:t>
    </dgm:pt>
    <dgm:pt modelId="{46C79024-2CBA-4318-ACFE-E1AC884CBB42}">
      <dgm:prSet phldrT="[文本]"/>
      <dgm:spPr/>
      <dgm:t>
        <a:bodyPr/>
        <a:lstStyle/>
        <a:p>
          <a:r>
            <a:rPr lang="zh-CN" altLang="en-US" dirty="0" smtClean="0"/>
            <a:t>缺陷管理</a:t>
          </a:r>
          <a:endParaRPr lang="zh-CN" altLang="en-US" dirty="0"/>
        </a:p>
      </dgm:t>
    </dgm:pt>
    <dgm:pt modelId="{8F6AA4DF-D391-481B-8886-F0139C5149F2}" type="parTrans" cxnId="{4B8E3CA4-2EAD-455D-8E8C-B7D815341C2E}">
      <dgm:prSet/>
      <dgm:spPr/>
      <dgm:t>
        <a:bodyPr/>
        <a:lstStyle/>
        <a:p>
          <a:endParaRPr lang="zh-CN" altLang="en-US"/>
        </a:p>
      </dgm:t>
    </dgm:pt>
    <dgm:pt modelId="{56BC25DB-CBEB-4309-B584-87CA78258445}" type="sibTrans" cxnId="{4B8E3CA4-2EAD-455D-8E8C-B7D815341C2E}">
      <dgm:prSet/>
      <dgm:spPr/>
      <dgm:t>
        <a:bodyPr/>
        <a:lstStyle/>
        <a:p>
          <a:endParaRPr lang="zh-CN" altLang="en-US"/>
        </a:p>
      </dgm:t>
    </dgm:pt>
    <dgm:pt modelId="{916038D8-A2ED-4BAD-B76E-B45DA7E56C2B}">
      <dgm:prSet phldrT="[文本]"/>
      <dgm:spPr/>
      <dgm:t>
        <a:bodyPr/>
        <a:lstStyle/>
        <a:p>
          <a:r>
            <a:rPr lang="zh-CN" altLang="en-US" dirty="0" smtClean="0"/>
            <a:t>基于 </a:t>
          </a:r>
          <a:r>
            <a:rPr lang="en-US" altLang="zh-CN" dirty="0" smtClean="0"/>
            <a:t>java </a:t>
          </a:r>
          <a:r>
            <a:rPr lang="zh-CN" altLang="en-US" dirty="0" smtClean="0"/>
            <a:t>开发漏洞检测工具，适时对新增的产品进行</a:t>
          </a:r>
          <a:r>
            <a:rPr lang="en-US" altLang="zh-CN" dirty="0" smtClean="0"/>
            <a:t>Fuzzing</a:t>
          </a:r>
          <a:endParaRPr lang="zh-CN" altLang="en-US" dirty="0"/>
        </a:p>
      </dgm:t>
    </dgm:pt>
    <dgm:pt modelId="{B614C7ED-7EE6-4035-ABBA-42B7DFFE94F8}" type="parTrans" cxnId="{E18A9B10-9E7F-4642-A9D0-B916A0C1FBF6}">
      <dgm:prSet/>
      <dgm:spPr/>
      <dgm:t>
        <a:bodyPr/>
        <a:lstStyle/>
        <a:p>
          <a:endParaRPr lang="zh-CN" altLang="en-US"/>
        </a:p>
      </dgm:t>
    </dgm:pt>
    <dgm:pt modelId="{21D61896-4EA9-4302-A57E-C82D8536B327}" type="sibTrans" cxnId="{E18A9B10-9E7F-4642-A9D0-B916A0C1FBF6}">
      <dgm:prSet/>
      <dgm:spPr/>
      <dgm:t>
        <a:bodyPr/>
        <a:lstStyle/>
        <a:p>
          <a:endParaRPr lang="zh-CN" altLang="en-US"/>
        </a:p>
      </dgm:t>
    </dgm:pt>
    <dgm:pt modelId="{7BCC45AE-F0D0-47BF-8645-22BE1B08F21B}">
      <dgm:prSet phldrT="[文本]"/>
      <dgm:spPr/>
      <dgm:t>
        <a:bodyPr/>
        <a:lstStyle/>
        <a:p>
          <a:r>
            <a:rPr lang="zh-CN" altLang="en-US" dirty="0" smtClean="0"/>
            <a:t>基于淘宝缺陷管理平台，当发现漏洞后自动通知开发，并实现自动验证。</a:t>
          </a:r>
          <a:endParaRPr lang="zh-CN" altLang="en-US" dirty="0"/>
        </a:p>
      </dgm:t>
    </dgm:pt>
    <dgm:pt modelId="{2449F1AA-1875-4ACA-A03F-7F24596A75A4}" type="parTrans" cxnId="{06920C82-FFFE-4264-B0B4-B147D4F896F6}">
      <dgm:prSet/>
      <dgm:spPr/>
      <dgm:t>
        <a:bodyPr/>
        <a:lstStyle/>
        <a:p>
          <a:endParaRPr lang="zh-CN" altLang="en-US"/>
        </a:p>
      </dgm:t>
    </dgm:pt>
    <dgm:pt modelId="{CD25A4ED-A475-4D6E-96E6-D949EED6F247}" type="sibTrans" cxnId="{06920C82-FFFE-4264-B0B4-B147D4F896F6}">
      <dgm:prSet/>
      <dgm:spPr/>
      <dgm:t>
        <a:bodyPr/>
        <a:lstStyle/>
        <a:p>
          <a:endParaRPr lang="zh-CN" altLang="en-US"/>
        </a:p>
      </dgm:t>
    </dgm:pt>
    <dgm:pt modelId="{125040F3-A08D-4A85-AB01-06C04D02C119}" type="pres">
      <dgm:prSet presAssocID="{14129EE3-8905-45FE-BBF7-69FA2B49ED6F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A55BA4A0-C6FD-4514-853C-CF59D5E6677C}" type="pres">
      <dgm:prSet presAssocID="{B41E7F8C-1906-433B-994F-811CA2E2AA39}" presName="composite" presStyleCnt="0"/>
      <dgm:spPr/>
    </dgm:pt>
    <dgm:pt modelId="{D0DE91B0-04CB-4F97-83C8-446C54A1E677}" type="pres">
      <dgm:prSet presAssocID="{B41E7F8C-1906-433B-994F-811CA2E2AA39}" presName="parentText" presStyleLbl="alignNode1" presStyleIdx="0" presStyleCnt="5" custAng="0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A878949-F031-4BDB-9300-2E2793650952}" type="pres">
      <dgm:prSet presAssocID="{B41E7F8C-1906-433B-994F-811CA2E2AA39}" presName="descendantText" presStyleLbl="alignAcc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E25A4FE-44A3-4D51-80E6-535C3A37BB8D}" type="pres">
      <dgm:prSet presAssocID="{96011B87-9FF5-49F8-9F89-8C4E16B9B8E2}" presName="sp" presStyleCnt="0"/>
      <dgm:spPr/>
    </dgm:pt>
    <dgm:pt modelId="{6D2BC461-8B41-40C2-B27C-C91B46DC7F2F}" type="pres">
      <dgm:prSet presAssocID="{D4E3980C-C989-43BE-A83C-B816DD7E5ADC}" presName="composite" presStyleCnt="0"/>
      <dgm:spPr/>
    </dgm:pt>
    <dgm:pt modelId="{C6AC4797-E3B1-4A49-9784-F896DC7AA9A5}" type="pres">
      <dgm:prSet presAssocID="{D4E3980C-C989-43BE-A83C-B816DD7E5ADC}" presName="parentText" presStyleLbl="alignNode1" presStyleIdx="1" presStyleCnt="5" custAng="0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5F19609-324C-48EA-AFF2-82BAA0F6C915}" type="pres">
      <dgm:prSet presAssocID="{D4E3980C-C989-43BE-A83C-B816DD7E5ADC}" presName="descendantText" presStyleLbl="alignAcc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76061D2-57FD-4DC8-A3F2-7CE9264787C7}" type="pres">
      <dgm:prSet presAssocID="{AA5544DA-5551-4878-9BD3-1CDEFD3539F5}" presName="sp" presStyleCnt="0"/>
      <dgm:spPr/>
    </dgm:pt>
    <dgm:pt modelId="{6CAD2D53-21BB-4C37-BD74-1C9BC83B344F}" type="pres">
      <dgm:prSet presAssocID="{E0710353-CC07-446C-AA72-C135D5A4FCE7}" presName="composite" presStyleCnt="0"/>
      <dgm:spPr/>
    </dgm:pt>
    <dgm:pt modelId="{A7C4364C-0D89-4006-B0F2-6211C99C8AA5}" type="pres">
      <dgm:prSet presAssocID="{E0710353-CC07-446C-AA72-C135D5A4FCE7}" presName="parentText" presStyleLbl="alignNode1" presStyleIdx="2" presStyleCnt="5" custAng="0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B8C82E7-9096-44CD-846D-F45CD8E19C05}" type="pres">
      <dgm:prSet presAssocID="{E0710353-CC07-446C-AA72-C135D5A4FCE7}" presName="descendantText" presStyleLbl="alignAcc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CE48EE0-F519-4C16-A06B-5CC4BB955675}" type="pres">
      <dgm:prSet presAssocID="{85C12833-EF7B-4628-9817-F903E4817445}" presName="sp" presStyleCnt="0"/>
      <dgm:spPr/>
    </dgm:pt>
    <dgm:pt modelId="{ADC010E2-8666-45A1-B8C4-66FA27E4AEB0}" type="pres">
      <dgm:prSet presAssocID="{CC7DF8DA-E886-4DB5-91D4-70D09C6563B7}" presName="composite" presStyleCnt="0"/>
      <dgm:spPr/>
    </dgm:pt>
    <dgm:pt modelId="{ACC48A25-E1E9-46DA-B6F5-0BA7DA43D97D}" type="pres">
      <dgm:prSet presAssocID="{CC7DF8DA-E886-4DB5-91D4-70D09C6563B7}" presName="parentText" presStyleLbl="alignNode1" presStyleIdx="3" presStyleCnt="5" custAng="0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8B69FFC-A3F5-4D1F-B6D7-A7FF29B7B8D3}" type="pres">
      <dgm:prSet presAssocID="{CC7DF8DA-E886-4DB5-91D4-70D09C6563B7}" presName="descendantText" presStyleLbl="alignAcc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3F2057E-8C97-4A63-8225-B03F728F7A20}" type="pres">
      <dgm:prSet presAssocID="{F245CF68-EE94-4896-B363-870EF12CC181}" presName="sp" presStyleCnt="0"/>
      <dgm:spPr/>
    </dgm:pt>
    <dgm:pt modelId="{65FDF2A3-B8C0-417D-B696-A11EC8B9DBC6}" type="pres">
      <dgm:prSet presAssocID="{46C79024-2CBA-4318-ACFE-E1AC884CBB42}" presName="composite" presStyleCnt="0"/>
      <dgm:spPr/>
    </dgm:pt>
    <dgm:pt modelId="{97C570DE-A4CE-46B0-9189-58DA60C68BC8}" type="pres">
      <dgm:prSet presAssocID="{46C79024-2CBA-4318-ACFE-E1AC884CBB42}" presName="parentText" presStyleLbl="alignNode1" presStyleIdx="4" presStyleCnt="5" custAng="0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A81D4F7-12BF-4F0E-9B18-7BEDAE29140B}" type="pres">
      <dgm:prSet presAssocID="{46C79024-2CBA-4318-ACFE-E1AC884CBB42}" presName="descendantText" presStyleLbl="alignAcc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985A712B-F1FF-4909-B71A-298F26FA454E}" type="presOf" srcId="{7F34CC83-0DF6-4C5E-A458-BCFDB2BF4934}" destId="{AA878949-F031-4BDB-9300-2E2793650952}" srcOrd="0" destOrd="0" presId="urn:microsoft.com/office/officeart/2005/8/layout/chevron2"/>
    <dgm:cxn modelId="{4C30466D-EDE2-4CFE-B62C-01CD41EE77DA}" srcId="{B41E7F8C-1906-433B-994F-811CA2E2AA39}" destId="{7F34CC83-0DF6-4C5E-A458-BCFDB2BF4934}" srcOrd="0" destOrd="0" parTransId="{031C3930-C832-4707-AC9A-A402A5B9FBE3}" sibTransId="{1050444D-04BA-465E-9882-22F23BE715B9}"/>
    <dgm:cxn modelId="{3BDB5206-6362-4827-9ADC-654A204A2EF3}" type="presOf" srcId="{D80633FA-B4DE-4C55-8C9A-6B936C485BFF}" destId="{FB8C82E7-9096-44CD-846D-F45CD8E19C05}" srcOrd="0" destOrd="0" presId="urn:microsoft.com/office/officeart/2005/8/layout/chevron2"/>
    <dgm:cxn modelId="{4B8E3CA4-2EAD-455D-8E8C-B7D815341C2E}" srcId="{14129EE3-8905-45FE-BBF7-69FA2B49ED6F}" destId="{46C79024-2CBA-4318-ACFE-E1AC884CBB42}" srcOrd="4" destOrd="0" parTransId="{8F6AA4DF-D391-481B-8886-F0139C5149F2}" sibTransId="{56BC25DB-CBEB-4309-B584-87CA78258445}"/>
    <dgm:cxn modelId="{E4F9314C-2E60-4ACD-9218-60B59B8EC7D0}" srcId="{14129EE3-8905-45FE-BBF7-69FA2B49ED6F}" destId="{E0710353-CC07-446C-AA72-C135D5A4FCE7}" srcOrd="2" destOrd="0" parTransId="{99467E2E-29A0-46BF-9EB9-F259E3B80763}" sibTransId="{85C12833-EF7B-4628-9817-F903E4817445}"/>
    <dgm:cxn modelId="{69D99F4A-D9EE-4318-BCC8-D18488567A4B}" type="presOf" srcId="{14129EE3-8905-45FE-BBF7-69FA2B49ED6F}" destId="{125040F3-A08D-4A85-AB01-06C04D02C119}" srcOrd="0" destOrd="0" presId="urn:microsoft.com/office/officeart/2005/8/layout/chevron2"/>
    <dgm:cxn modelId="{E18A9B10-9E7F-4642-A9D0-B916A0C1FBF6}" srcId="{CC7DF8DA-E886-4DB5-91D4-70D09C6563B7}" destId="{916038D8-A2ED-4BAD-B76E-B45DA7E56C2B}" srcOrd="0" destOrd="0" parTransId="{B614C7ED-7EE6-4035-ABBA-42B7DFFE94F8}" sibTransId="{21D61896-4EA9-4302-A57E-C82D8536B327}"/>
    <dgm:cxn modelId="{A6670A80-AD01-4849-AD36-66476648CD30}" type="presOf" srcId="{B41E7F8C-1906-433B-994F-811CA2E2AA39}" destId="{D0DE91B0-04CB-4F97-83C8-446C54A1E677}" srcOrd="0" destOrd="0" presId="urn:microsoft.com/office/officeart/2005/8/layout/chevron2"/>
    <dgm:cxn modelId="{75375566-F7FB-4C8B-B542-B96B4C5CCC80}" type="presOf" srcId="{46C79024-2CBA-4318-ACFE-E1AC884CBB42}" destId="{97C570DE-A4CE-46B0-9189-58DA60C68BC8}" srcOrd="0" destOrd="0" presId="urn:microsoft.com/office/officeart/2005/8/layout/chevron2"/>
    <dgm:cxn modelId="{FC10030C-DB30-4CF0-A669-9DB32E3D7C85}" type="presOf" srcId="{D4E3980C-C989-43BE-A83C-B816DD7E5ADC}" destId="{C6AC4797-E3B1-4A49-9784-F896DC7AA9A5}" srcOrd="0" destOrd="0" presId="urn:microsoft.com/office/officeart/2005/8/layout/chevron2"/>
    <dgm:cxn modelId="{2759D0CF-7695-4F94-B586-10AC466846FB}" srcId="{14129EE3-8905-45FE-BBF7-69FA2B49ED6F}" destId="{CC7DF8DA-E886-4DB5-91D4-70D09C6563B7}" srcOrd="3" destOrd="0" parTransId="{F989A33D-B4D8-4B3B-9E94-E9987AE669AE}" sibTransId="{F245CF68-EE94-4896-B363-870EF12CC181}"/>
    <dgm:cxn modelId="{2F09DB4D-DF58-4FE8-8330-CDBD32BE3129}" type="presOf" srcId="{B1F5878D-5ACF-46D4-BAFE-E22DEDC0004A}" destId="{25F19609-324C-48EA-AFF2-82BAA0F6C915}" srcOrd="0" destOrd="0" presId="urn:microsoft.com/office/officeart/2005/8/layout/chevron2"/>
    <dgm:cxn modelId="{6D2C4820-850D-42B1-BE3A-DCB09421B703}" srcId="{14129EE3-8905-45FE-BBF7-69FA2B49ED6F}" destId="{D4E3980C-C989-43BE-A83C-B816DD7E5ADC}" srcOrd="1" destOrd="0" parTransId="{766F444A-CDAF-48CA-9330-60088728895E}" sibTransId="{AA5544DA-5551-4878-9BD3-1CDEFD3539F5}"/>
    <dgm:cxn modelId="{72C8F003-50D5-479E-800A-DFD07D070C28}" type="presOf" srcId="{916038D8-A2ED-4BAD-B76E-B45DA7E56C2B}" destId="{28B69FFC-A3F5-4D1F-B6D7-A7FF29B7B8D3}" srcOrd="0" destOrd="0" presId="urn:microsoft.com/office/officeart/2005/8/layout/chevron2"/>
    <dgm:cxn modelId="{06920C82-FFFE-4264-B0B4-B147D4F896F6}" srcId="{46C79024-2CBA-4318-ACFE-E1AC884CBB42}" destId="{7BCC45AE-F0D0-47BF-8645-22BE1B08F21B}" srcOrd="0" destOrd="0" parTransId="{2449F1AA-1875-4ACA-A03F-7F24596A75A4}" sibTransId="{CD25A4ED-A475-4D6E-96E6-D949EED6F247}"/>
    <dgm:cxn modelId="{F36DB5AA-EE6C-4512-8D89-31199978E945}" srcId="{14129EE3-8905-45FE-BBF7-69FA2B49ED6F}" destId="{B41E7F8C-1906-433B-994F-811CA2E2AA39}" srcOrd="0" destOrd="0" parTransId="{800B06A0-B7A0-49CE-9DAC-9BA5127977CD}" sibTransId="{96011B87-9FF5-49F8-9F89-8C4E16B9B8E2}"/>
    <dgm:cxn modelId="{8192B724-3B14-4572-A3EB-7B8E6E277205}" type="presOf" srcId="{CC7DF8DA-E886-4DB5-91D4-70D09C6563B7}" destId="{ACC48A25-E1E9-46DA-B6F5-0BA7DA43D97D}" srcOrd="0" destOrd="0" presId="urn:microsoft.com/office/officeart/2005/8/layout/chevron2"/>
    <dgm:cxn modelId="{E34A7713-2008-44BA-A26B-17731FBBD8F0}" type="presOf" srcId="{E0710353-CC07-446C-AA72-C135D5A4FCE7}" destId="{A7C4364C-0D89-4006-B0F2-6211C99C8AA5}" srcOrd="0" destOrd="0" presId="urn:microsoft.com/office/officeart/2005/8/layout/chevron2"/>
    <dgm:cxn modelId="{182F64B2-DD87-4E34-95A3-FE29541E5D4F}" srcId="{D4E3980C-C989-43BE-A83C-B816DD7E5ADC}" destId="{B1F5878D-5ACF-46D4-BAFE-E22DEDC0004A}" srcOrd="0" destOrd="0" parTransId="{D80D0501-0655-4C76-B09A-4A9CD8E864B0}" sibTransId="{26A7CC81-8D98-4DCA-BCE5-72D354DBA488}"/>
    <dgm:cxn modelId="{F12D95A3-3D9C-4FE2-9666-3DC8015C7662}" srcId="{E0710353-CC07-446C-AA72-C135D5A4FCE7}" destId="{D80633FA-B4DE-4C55-8C9A-6B936C485BFF}" srcOrd="0" destOrd="0" parTransId="{99EE93FD-E081-4F2F-B9C9-4D176A1CDC3E}" sibTransId="{3B8A0A22-4465-4B2E-B62B-FFC5C92D7458}"/>
    <dgm:cxn modelId="{D92E412E-B5D5-49B3-BBC3-99A3484ADF9B}" type="presOf" srcId="{7BCC45AE-F0D0-47BF-8645-22BE1B08F21B}" destId="{3A81D4F7-12BF-4F0E-9B18-7BEDAE29140B}" srcOrd="0" destOrd="0" presId="urn:microsoft.com/office/officeart/2005/8/layout/chevron2"/>
    <dgm:cxn modelId="{2A172141-DAAB-4CFD-BC8A-D3174C087972}" type="presParOf" srcId="{125040F3-A08D-4A85-AB01-06C04D02C119}" destId="{A55BA4A0-C6FD-4514-853C-CF59D5E6677C}" srcOrd="0" destOrd="0" presId="urn:microsoft.com/office/officeart/2005/8/layout/chevron2"/>
    <dgm:cxn modelId="{8FB9895D-3442-452B-A013-843E73783ED9}" type="presParOf" srcId="{A55BA4A0-C6FD-4514-853C-CF59D5E6677C}" destId="{D0DE91B0-04CB-4F97-83C8-446C54A1E677}" srcOrd="0" destOrd="0" presId="urn:microsoft.com/office/officeart/2005/8/layout/chevron2"/>
    <dgm:cxn modelId="{E1570C27-D385-4E24-8194-56E17FF060A8}" type="presParOf" srcId="{A55BA4A0-C6FD-4514-853C-CF59D5E6677C}" destId="{AA878949-F031-4BDB-9300-2E2793650952}" srcOrd="1" destOrd="0" presId="urn:microsoft.com/office/officeart/2005/8/layout/chevron2"/>
    <dgm:cxn modelId="{99556481-7F3C-43BE-B3D1-600DC4CC5CD1}" type="presParOf" srcId="{125040F3-A08D-4A85-AB01-06C04D02C119}" destId="{8E25A4FE-44A3-4D51-80E6-535C3A37BB8D}" srcOrd="1" destOrd="0" presId="urn:microsoft.com/office/officeart/2005/8/layout/chevron2"/>
    <dgm:cxn modelId="{52BA5C17-29E7-4EF4-88D7-232E96770FC5}" type="presParOf" srcId="{125040F3-A08D-4A85-AB01-06C04D02C119}" destId="{6D2BC461-8B41-40C2-B27C-C91B46DC7F2F}" srcOrd="2" destOrd="0" presId="urn:microsoft.com/office/officeart/2005/8/layout/chevron2"/>
    <dgm:cxn modelId="{03102F44-9AB1-4A17-91C4-B73623CEA2BF}" type="presParOf" srcId="{6D2BC461-8B41-40C2-B27C-C91B46DC7F2F}" destId="{C6AC4797-E3B1-4A49-9784-F896DC7AA9A5}" srcOrd="0" destOrd="0" presId="urn:microsoft.com/office/officeart/2005/8/layout/chevron2"/>
    <dgm:cxn modelId="{2120B5DD-F8F6-452F-8B28-4391026F2B2C}" type="presParOf" srcId="{6D2BC461-8B41-40C2-B27C-C91B46DC7F2F}" destId="{25F19609-324C-48EA-AFF2-82BAA0F6C915}" srcOrd="1" destOrd="0" presId="urn:microsoft.com/office/officeart/2005/8/layout/chevron2"/>
    <dgm:cxn modelId="{67906821-5DFB-4072-83EC-6FFFBB1ED82E}" type="presParOf" srcId="{125040F3-A08D-4A85-AB01-06C04D02C119}" destId="{576061D2-57FD-4DC8-A3F2-7CE9264787C7}" srcOrd="3" destOrd="0" presId="urn:microsoft.com/office/officeart/2005/8/layout/chevron2"/>
    <dgm:cxn modelId="{4FFA6483-BF36-4064-9583-F84CEA27612C}" type="presParOf" srcId="{125040F3-A08D-4A85-AB01-06C04D02C119}" destId="{6CAD2D53-21BB-4C37-BD74-1C9BC83B344F}" srcOrd="4" destOrd="0" presId="urn:microsoft.com/office/officeart/2005/8/layout/chevron2"/>
    <dgm:cxn modelId="{E5476DFE-5B0A-4436-BF7A-467633C4C960}" type="presParOf" srcId="{6CAD2D53-21BB-4C37-BD74-1C9BC83B344F}" destId="{A7C4364C-0D89-4006-B0F2-6211C99C8AA5}" srcOrd="0" destOrd="0" presId="urn:microsoft.com/office/officeart/2005/8/layout/chevron2"/>
    <dgm:cxn modelId="{784027FE-42F3-44C5-8CFE-34E34C074D46}" type="presParOf" srcId="{6CAD2D53-21BB-4C37-BD74-1C9BC83B344F}" destId="{FB8C82E7-9096-44CD-846D-F45CD8E19C05}" srcOrd="1" destOrd="0" presId="urn:microsoft.com/office/officeart/2005/8/layout/chevron2"/>
    <dgm:cxn modelId="{D2CED806-3A51-4D5A-B01F-C1CD5086B887}" type="presParOf" srcId="{125040F3-A08D-4A85-AB01-06C04D02C119}" destId="{7CE48EE0-F519-4C16-A06B-5CC4BB955675}" srcOrd="5" destOrd="0" presId="urn:microsoft.com/office/officeart/2005/8/layout/chevron2"/>
    <dgm:cxn modelId="{14DB9C8F-A050-4F3A-9BCF-EE6874F025A3}" type="presParOf" srcId="{125040F3-A08D-4A85-AB01-06C04D02C119}" destId="{ADC010E2-8666-45A1-B8C4-66FA27E4AEB0}" srcOrd="6" destOrd="0" presId="urn:microsoft.com/office/officeart/2005/8/layout/chevron2"/>
    <dgm:cxn modelId="{822088D2-15D2-4B56-9D21-D0B493FD3EB9}" type="presParOf" srcId="{ADC010E2-8666-45A1-B8C4-66FA27E4AEB0}" destId="{ACC48A25-E1E9-46DA-B6F5-0BA7DA43D97D}" srcOrd="0" destOrd="0" presId="urn:microsoft.com/office/officeart/2005/8/layout/chevron2"/>
    <dgm:cxn modelId="{CAC84C77-55C2-43B1-81B5-5DA5DAC1A795}" type="presParOf" srcId="{ADC010E2-8666-45A1-B8C4-66FA27E4AEB0}" destId="{28B69FFC-A3F5-4D1F-B6D7-A7FF29B7B8D3}" srcOrd="1" destOrd="0" presId="urn:microsoft.com/office/officeart/2005/8/layout/chevron2"/>
    <dgm:cxn modelId="{9BE82A71-F427-4375-840F-607084AE718A}" type="presParOf" srcId="{125040F3-A08D-4A85-AB01-06C04D02C119}" destId="{73F2057E-8C97-4A63-8225-B03F728F7A20}" srcOrd="7" destOrd="0" presId="urn:microsoft.com/office/officeart/2005/8/layout/chevron2"/>
    <dgm:cxn modelId="{DC614BB5-9143-4808-9F7B-57793D17900D}" type="presParOf" srcId="{125040F3-A08D-4A85-AB01-06C04D02C119}" destId="{65FDF2A3-B8C0-417D-B696-A11EC8B9DBC6}" srcOrd="8" destOrd="0" presId="urn:microsoft.com/office/officeart/2005/8/layout/chevron2"/>
    <dgm:cxn modelId="{7240992F-56CD-46BB-89E1-69102D35DDE7}" type="presParOf" srcId="{65FDF2A3-B8C0-417D-B696-A11EC8B9DBC6}" destId="{97C570DE-A4CE-46B0-9189-58DA60C68BC8}" srcOrd="0" destOrd="0" presId="urn:microsoft.com/office/officeart/2005/8/layout/chevron2"/>
    <dgm:cxn modelId="{CA5DEA1F-1934-4BFC-BC83-D986943F7970}" type="presParOf" srcId="{65FDF2A3-B8C0-417D-B696-A11EC8B9DBC6}" destId="{3A81D4F7-12BF-4F0E-9B18-7BEDAE29140B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4129EE3-8905-45FE-BBF7-69FA2B49ED6F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41E7F8C-1906-433B-994F-811CA2E2AA39}">
      <dgm:prSet phldrT="[文本]"/>
      <dgm:spPr/>
      <dgm:t>
        <a:bodyPr/>
        <a:lstStyle/>
        <a:p>
          <a:r>
            <a:rPr lang="zh-CN" altLang="en-US" dirty="0" smtClean="0"/>
            <a:t>日志收集</a:t>
          </a:r>
          <a:endParaRPr lang="zh-CN" altLang="en-US" dirty="0"/>
        </a:p>
      </dgm:t>
    </dgm:pt>
    <dgm:pt modelId="{800B06A0-B7A0-49CE-9DAC-9BA5127977CD}" type="parTrans" cxnId="{F36DB5AA-EE6C-4512-8D89-31199978E945}">
      <dgm:prSet/>
      <dgm:spPr/>
      <dgm:t>
        <a:bodyPr/>
        <a:lstStyle/>
        <a:p>
          <a:endParaRPr lang="zh-CN" altLang="en-US"/>
        </a:p>
      </dgm:t>
    </dgm:pt>
    <dgm:pt modelId="{96011B87-9FF5-49F8-9F89-8C4E16B9B8E2}" type="sibTrans" cxnId="{F36DB5AA-EE6C-4512-8D89-31199978E945}">
      <dgm:prSet/>
      <dgm:spPr/>
      <dgm:t>
        <a:bodyPr/>
        <a:lstStyle/>
        <a:p>
          <a:endParaRPr lang="zh-CN" altLang="en-US"/>
        </a:p>
      </dgm:t>
    </dgm:pt>
    <dgm:pt modelId="{7F34CC83-0DF6-4C5E-A458-BCFDB2BF4934}">
      <dgm:prSet phldrT="[文本]"/>
      <dgm:spPr/>
      <dgm:t>
        <a:bodyPr/>
        <a:lstStyle/>
        <a:p>
          <a:r>
            <a:rPr lang="en-US" altLang="en-US" dirty="0" err="1" smtClean="0"/>
            <a:t>TimeTunnel</a:t>
          </a:r>
          <a:r>
            <a:rPr lang="en-US" altLang="en-US" dirty="0" smtClean="0"/>
            <a:t> </a:t>
          </a:r>
          <a:r>
            <a:rPr lang="zh-CN" altLang="en-US" dirty="0" smtClean="0"/>
            <a:t>，</a:t>
          </a:r>
          <a:r>
            <a:rPr lang="en-US" dirty="0" smtClean="0">
              <a:hlinkClick xmlns:r="http://schemas.openxmlformats.org/officeDocument/2006/relationships" r:id="rId1"/>
            </a:rPr>
            <a:t>http://code.taobao.org/p/TimeTunnel/src/</a:t>
          </a:r>
          <a:endParaRPr lang="zh-CN" altLang="en-US" dirty="0"/>
        </a:p>
      </dgm:t>
    </dgm:pt>
    <dgm:pt modelId="{031C3930-C832-4707-AC9A-A402A5B9FBE3}" type="parTrans" cxnId="{4C30466D-EDE2-4CFE-B62C-01CD41EE77DA}">
      <dgm:prSet/>
      <dgm:spPr/>
      <dgm:t>
        <a:bodyPr/>
        <a:lstStyle/>
        <a:p>
          <a:endParaRPr lang="zh-CN" altLang="en-US"/>
        </a:p>
      </dgm:t>
    </dgm:pt>
    <dgm:pt modelId="{1050444D-04BA-465E-9882-22F23BE715B9}" type="sibTrans" cxnId="{4C30466D-EDE2-4CFE-B62C-01CD41EE77DA}">
      <dgm:prSet/>
      <dgm:spPr/>
      <dgm:t>
        <a:bodyPr/>
        <a:lstStyle/>
        <a:p>
          <a:endParaRPr lang="zh-CN" altLang="en-US"/>
        </a:p>
      </dgm:t>
    </dgm:pt>
    <dgm:pt modelId="{D4E3980C-C989-43BE-A83C-B816DD7E5ADC}">
      <dgm:prSet phldrT="[文本]"/>
      <dgm:spPr/>
      <dgm:t>
        <a:bodyPr/>
        <a:lstStyle/>
        <a:p>
          <a:r>
            <a:rPr lang="zh-CN" altLang="en-US" dirty="0" smtClean="0"/>
            <a:t>数据存储</a:t>
          </a:r>
          <a:endParaRPr lang="zh-CN" altLang="en-US" dirty="0"/>
        </a:p>
      </dgm:t>
    </dgm:pt>
    <dgm:pt modelId="{766F444A-CDAF-48CA-9330-60088728895E}" type="parTrans" cxnId="{6D2C4820-850D-42B1-BE3A-DCB09421B703}">
      <dgm:prSet/>
      <dgm:spPr/>
      <dgm:t>
        <a:bodyPr/>
        <a:lstStyle/>
        <a:p>
          <a:endParaRPr lang="zh-CN" altLang="en-US"/>
        </a:p>
      </dgm:t>
    </dgm:pt>
    <dgm:pt modelId="{AA5544DA-5551-4878-9BD3-1CDEFD3539F5}" type="sibTrans" cxnId="{6D2C4820-850D-42B1-BE3A-DCB09421B703}">
      <dgm:prSet/>
      <dgm:spPr/>
      <dgm:t>
        <a:bodyPr/>
        <a:lstStyle/>
        <a:p>
          <a:endParaRPr lang="zh-CN" altLang="en-US"/>
        </a:p>
      </dgm:t>
    </dgm:pt>
    <dgm:pt modelId="{B1F5878D-5ACF-46D4-BAFE-E22DEDC0004A}">
      <dgm:prSet phldrT="[文本]"/>
      <dgm:spPr/>
      <dgm:t>
        <a:bodyPr/>
        <a:lstStyle/>
        <a:p>
          <a:r>
            <a:rPr lang="en-US" altLang="zh-CN" dirty="0" err="1" smtClean="0"/>
            <a:t>Hadoop</a:t>
          </a:r>
          <a:r>
            <a:rPr lang="en-US" altLang="zh-CN" dirty="0" smtClean="0"/>
            <a:t> </a:t>
          </a:r>
          <a:r>
            <a:rPr lang="zh-CN" altLang="en-US" dirty="0" smtClean="0"/>
            <a:t>，</a:t>
          </a:r>
          <a:r>
            <a:rPr lang="en-US" altLang="en-US" dirty="0" smtClean="0">
              <a:hlinkClick xmlns:r="http://schemas.openxmlformats.org/officeDocument/2006/relationships" r:id="rId2"/>
            </a:rPr>
            <a:t>http://hadoop.apache.org/</a:t>
          </a:r>
          <a:r>
            <a:rPr lang="en-US" altLang="en-US" dirty="0" smtClean="0"/>
            <a:t>	</a:t>
          </a:r>
          <a:endParaRPr lang="zh-CN" altLang="en-US" dirty="0"/>
        </a:p>
      </dgm:t>
    </dgm:pt>
    <dgm:pt modelId="{D80D0501-0655-4C76-B09A-4A9CD8E864B0}" type="parTrans" cxnId="{182F64B2-DD87-4E34-95A3-FE29541E5D4F}">
      <dgm:prSet/>
      <dgm:spPr/>
      <dgm:t>
        <a:bodyPr/>
        <a:lstStyle/>
        <a:p>
          <a:endParaRPr lang="zh-CN" altLang="en-US"/>
        </a:p>
      </dgm:t>
    </dgm:pt>
    <dgm:pt modelId="{26A7CC81-8D98-4DCA-BCE5-72D354DBA488}" type="sibTrans" cxnId="{182F64B2-DD87-4E34-95A3-FE29541E5D4F}">
      <dgm:prSet/>
      <dgm:spPr/>
      <dgm:t>
        <a:bodyPr/>
        <a:lstStyle/>
        <a:p>
          <a:endParaRPr lang="zh-CN" altLang="en-US"/>
        </a:p>
      </dgm:t>
    </dgm:pt>
    <dgm:pt modelId="{E0710353-CC07-446C-AA72-C135D5A4FCE7}">
      <dgm:prSet phldrT="[文本]"/>
      <dgm:spPr/>
      <dgm:t>
        <a:bodyPr/>
        <a:lstStyle/>
        <a:p>
          <a:r>
            <a:rPr lang="zh-CN" altLang="en-US" dirty="0" smtClean="0"/>
            <a:t>日志提取</a:t>
          </a:r>
          <a:endParaRPr lang="zh-CN" altLang="en-US" dirty="0"/>
        </a:p>
      </dgm:t>
    </dgm:pt>
    <dgm:pt modelId="{99467E2E-29A0-46BF-9EB9-F259E3B80763}" type="parTrans" cxnId="{E4F9314C-2E60-4ACD-9218-60B59B8EC7D0}">
      <dgm:prSet/>
      <dgm:spPr/>
      <dgm:t>
        <a:bodyPr/>
        <a:lstStyle/>
        <a:p>
          <a:endParaRPr lang="zh-CN" altLang="en-US"/>
        </a:p>
      </dgm:t>
    </dgm:pt>
    <dgm:pt modelId="{85C12833-EF7B-4628-9817-F903E4817445}" type="sibTrans" cxnId="{E4F9314C-2E60-4ACD-9218-60B59B8EC7D0}">
      <dgm:prSet/>
      <dgm:spPr/>
      <dgm:t>
        <a:bodyPr/>
        <a:lstStyle/>
        <a:p>
          <a:endParaRPr lang="zh-CN" altLang="en-US"/>
        </a:p>
      </dgm:t>
    </dgm:pt>
    <dgm:pt modelId="{D80633FA-B4DE-4C55-8C9A-6B936C485BFF}">
      <dgm:prSet phldrT="[文本]"/>
      <dgm:spPr/>
      <dgm:t>
        <a:bodyPr/>
        <a:lstStyle/>
        <a:p>
          <a:r>
            <a:rPr lang="en-US" altLang="zh-CN" dirty="0" smtClean="0"/>
            <a:t>HIVE</a:t>
          </a:r>
          <a:r>
            <a:rPr lang="zh-CN" altLang="en-US" dirty="0" smtClean="0"/>
            <a:t>，</a:t>
          </a:r>
          <a:r>
            <a:rPr lang="en-US" altLang="en-US" dirty="0" smtClean="0">
              <a:hlinkClick xmlns:r="http://schemas.openxmlformats.org/officeDocument/2006/relationships" r:id="rId3"/>
            </a:rPr>
            <a:t>http://hive.apache.org/</a:t>
          </a:r>
          <a:r>
            <a:rPr lang="en-US" altLang="en-US" dirty="0" smtClean="0"/>
            <a:t> </a:t>
          </a:r>
          <a:endParaRPr lang="zh-CN" altLang="en-US" dirty="0"/>
        </a:p>
      </dgm:t>
    </dgm:pt>
    <dgm:pt modelId="{99EE93FD-E081-4F2F-B9C9-4D176A1CDC3E}" type="parTrans" cxnId="{F12D95A3-3D9C-4FE2-9666-3DC8015C7662}">
      <dgm:prSet/>
      <dgm:spPr/>
      <dgm:t>
        <a:bodyPr/>
        <a:lstStyle/>
        <a:p>
          <a:endParaRPr lang="zh-CN" altLang="en-US"/>
        </a:p>
      </dgm:t>
    </dgm:pt>
    <dgm:pt modelId="{3B8A0A22-4465-4B2E-B62B-FFC5C92D7458}" type="sibTrans" cxnId="{F12D95A3-3D9C-4FE2-9666-3DC8015C7662}">
      <dgm:prSet/>
      <dgm:spPr/>
      <dgm:t>
        <a:bodyPr/>
        <a:lstStyle/>
        <a:p>
          <a:endParaRPr lang="zh-CN" altLang="en-US"/>
        </a:p>
      </dgm:t>
    </dgm:pt>
    <dgm:pt modelId="{CC7DF8DA-E886-4DB5-91D4-70D09C6563B7}">
      <dgm:prSet phldrT="[文本]"/>
      <dgm:spPr/>
      <dgm:t>
        <a:bodyPr/>
        <a:lstStyle/>
        <a:p>
          <a:r>
            <a:rPr lang="zh-CN" altLang="en-US" dirty="0" smtClean="0"/>
            <a:t>漏洞扫描</a:t>
          </a:r>
          <a:endParaRPr lang="zh-CN" altLang="en-US" dirty="0"/>
        </a:p>
      </dgm:t>
    </dgm:pt>
    <dgm:pt modelId="{F989A33D-B4D8-4B3B-9E94-E9987AE669AE}" type="parTrans" cxnId="{2759D0CF-7695-4F94-B586-10AC466846FB}">
      <dgm:prSet/>
      <dgm:spPr/>
      <dgm:t>
        <a:bodyPr/>
        <a:lstStyle/>
        <a:p>
          <a:endParaRPr lang="zh-CN" altLang="en-US"/>
        </a:p>
      </dgm:t>
    </dgm:pt>
    <dgm:pt modelId="{F245CF68-EE94-4896-B363-870EF12CC181}" type="sibTrans" cxnId="{2759D0CF-7695-4F94-B586-10AC466846FB}">
      <dgm:prSet/>
      <dgm:spPr/>
      <dgm:t>
        <a:bodyPr/>
        <a:lstStyle/>
        <a:p>
          <a:endParaRPr lang="zh-CN" altLang="en-US"/>
        </a:p>
      </dgm:t>
    </dgm:pt>
    <dgm:pt modelId="{46C79024-2CBA-4318-ACFE-E1AC884CBB42}">
      <dgm:prSet phldrT="[文本]"/>
      <dgm:spPr/>
      <dgm:t>
        <a:bodyPr/>
        <a:lstStyle/>
        <a:p>
          <a:r>
            <a:rPr lang="zh-CN" altLang="en-US" dirty="0" smtClean="0"/>
            <a:t>缺陷管理</a:t>
          </a:r>
          <a:endParaRPr lang="zh-CN" altLang="en-US" dirty="0"/>
        </a:p>
      </dgm:t>
    </dgm:pt>
    <dgm:pt modelId="{8F6AA4DF-D391-481B-8886-F0139C5149F2}" type="parTrans" cxnId="{4B8E3CA4-2EAD-455D-8E8C-B7D815341C2E}">
      <dgm:prSet/>
      <dgm:spPr/>
      <dgm:t>
        <a:bodyPr/>
        <a:lstStyle/>
        <a:p>
          <a:endParaRPr lang="zh-CN" altLang="en-US"/>
        </a:p>
      </dgm:t>
    </dgm:pt>
    <dgm:pt modelId="{56BC25DB-CBEB-4309-B584-87CA78258445}" type="sibTrans" cxnId="{4B8E3CA4-2EAD-455D-8E8C-B7D815341C2E}">
      <dgm:prSet/>
      <dgm:spPr/>
      <dgm:t>
        <a:bodyPr/>
        <a:lstStyle/>
        <a:p>
          <a:endParaRPr lang="zh-CN" altLang="en-US"/>
        </a:p>
      </dgm:t>
    </dgm:pt>
    <dgm:pt modelId="{916038D8-A2ED-4BAD-B76E-B45DA7E56C2B}">
      <dgm:prSet phldrT="[文本]"/>
      <dgm:spPr/>
      <dgm:t>
        <a:bodyPr/>
        <a:lstStyle/>
        <a:p>
          <a:r>
            <a:rPr lang="zh-CN" altLang="en-US" dirty="0" smtClean="0"/>
            <a:t>自己公司开发的定制化检测工具</a:t>
          </a:r>
          <a:endParaRPr lang="zh-CN" altLang="en-US" dirty="0"/>
        </a:p>
      </dgm:t>
    </dgm:pt>
    <dgm:pt modelId="{B614C7ED-7EE6-4035-ABBA-42B7DFFE94F8}" type="parTrans" cxnId="{E18A9B10-9E7F-4642-A9D0-B916A0C1FBF6}">
      <dgm:prSet/>
      <dgm:spPr/>
      <dgm:t>
        <a:bodyPr/>
        <a:lstStyle/>
        <a:p>
          <a:endParaRPr lang="zh-CN" altLang="en-US"/>
        </a:p>
      </dgm:t>
    </dgm:pt>
    <dgm:pt modelId="{21D61896-4EA9-4302-A57E-C82D8536B327}" type="sibTrans" cxnId="{E18A9B10-9E7F-4642-A9D0-B916A0C1FBF6}">
      <dgm:prSet/>
      <dgm:spPr/>
      <dgm:t>
        <a:bodyPr/>
        <a:lstStyle/>
        <a:p>
          <a:endParaRPr lang="zh-CN" altLang="en-US"/>
        </a:p>
      </dgm:t>
    </dgm:pt>
    <dgm:pt modelId="{7BCC45AE-F0D0-47BF-8645-22BE1B08F21B}">
      <dgm:prSet phldrT="[文本]"/>
      <dgm:spPr/>
      <dgm:t>
        <a:bodyPr/>
        <a:lstStyle/>
        <a:p>
          <a:r>
            <a:rPr lang="en-US" b="0" i="0" dirty="0" err="1" smtClean="0"/>
            <a:t>Bugzilla</a:t>
          </a:r>
          <a:r>
            <a:rPr lang="zh-CN" altLang="en-US" b="0" i="0" dirty="0" smtClean="0"/>
            <a:t>、</a:t>
          </a:r>
          <a:r>
            <a:rPr lang="en-US" b="0" i="0" dirty="0" err="1" smtClean="0"/>
            <a:t>BugFree</a:t>
          </a:r>
          <a:r>
            <a:rPr lang="en-US" b="0" i="0" dirty="0" smtClean="0"/>
            <a:t> </a:t>
          </a:r>
          <a:r>
            <a:rPr lang="zh-CN" altLang="en-US" b="0" i="0" dirty="0" smtClean="0"/>
            <a:t>等，有集成消息通知更好</a:t>
          </a:r>
          <a:r>
            <a:rPr lang="zh-CN" altLang="en-US" dirty="0" smtClean="0"/>
            <a:t>。</a:t>
          </a:r>
          <a:endParaRPr lang="zh-CN" altLang="en-US" dirty="0"/>
        </a:p>
      </dgm:t>
    </dgm:pt>
    <dgm:pt modelId="{2449F1AA-1875-4ACA-A03F-7F24596A75A4}" type="parTrans" cxnId="{06920C82-FFFE-4264-B0B4-B147D4F896F6}">
      <dgm:prSet/>
      <dgm:spPr/>
      <dgm:t>
        <a:bodyPr/>
        <a:lstStyle/>
        <a:p>
          <a:endParaRPr lang="zh-CN" altLang="en-US"/>
        </a:p>
      </dgm:t>
    </dgm:pt>
    <dgm:pt modelId="{CD25A4ED-A475-4D6E-96E6-D949EED6F247}" type="sibTrans" cxnId="{06920C82-FFFE-4264-B0B4-B147D4F896F6}">
      <dgm:prSet/>
      <dgm:spPr/>
      <dgm:t>
        <a:bodyPr/>
        <a:lstStyle/>
        <a:p>
          <a:endParaRPr lang="zh-CN" altLang="en-US"/>
        </a:p>
      </dgm:t>
    </dgm:pt>
    <dgm:pt modelId="{125040F3-A08D-4A85-AB01-06C04D02C119}" type="pres">
      <dgm:prSet presAssocID="{14129EE3-8905-45FE-BBF7-69FA2B49ED6F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A55BA4A0-C6FD-4514-853C-CF59D5E6677C}" type="pres">
      <dgm:prSet presAssocID="{B41E7F8C-1906-433B-994F-811CA2E2AA39}" presName="composite" presStyleCnt="0"/>
      <dgm:spPr/>
    </dgm:pt>
    <dgm:pt modelId="{D0DE91B0-04CB-4F97-83C8-446C54A1E677}" type="pres">
      <dgm:prSet presAssocID="{B41E7F8C-1906-433B-994F-811CA2E2AA39}" presName="parentText" presStyleLbl="alignNode1" presStyleIdx="0" presStyleCnt="5" custAng="0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A878949-F031-4BDB-9300-2E2793650952}" type="pres">
      <dgm:prSet presAssocID="{B41E7F8C-1906-433B-994F-811CA2E2AA39}" presName="descendantText" presStyleLbl="alignAcc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E25A4FE-44A3-4D51-80E6-535C3A37BB8D}" type="pres">
      <dgm:prSet presAssocID="{96011B87-9FF5-49F8-9F89-8C4E16B9B8E2}" presName="sp" presStyleCnt="0"/>
      <dgm:spPr/>
    </dgm:pt>
    <dgm:pt modelId="{6D2BC461-8B41-40C2-B27C-C91B46DC7F2F}" type="pres">
      <dgm:prSet presAssocID="{D4E3980C-C989-43BE-A83C-B816DD7E5ADC}" presName="composite" presStyleCnt="0"/>
      <dgm:spPr/>
    </dgm:pt>
    <dgm:pt modelId="{C6AC4797-E3B1-4A49-9784-F896DC7AA9A5}" type="pres">
      <dgm:prSet presAssocID="{D4E3980C-C989-43BE-A83C-B816DD7E5ADC}" presName="parentText" presStyleLbl="alignNode1" presStyleIdx="1" presStyleCnt="5" custAng="0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5F19609-324C-48EA-AFF2-82BAA0F6C915}" type="pres">
      <dgm:prSet presAssocID="{D4E3980C-C989-43BE-A83C-B816DD7E5ADC}" presName="descendantText" presStyleLbl="alignAcc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76061D2-57FD-4DC8-A3F2-7CE9264787C7}" type="pres">
      <dgm:prSet presAssocID="{AA5544DA-5551-4878-9BD3-1CDEFD3539F5}" presName="sp" presStyleCnt="0"/>
      <dgm:spPr/>
    </dgm:pt>
    <dgm:pt modelId="{6CAD2D53-21BB-4C37-BD74-1C9BC83B344F}" type="pres">
      <dgm:prSet presAssocID="{E0710353-CC07-446C-AA72-C135D5A4FCE7}" presName="composite" presStyleCnt="0"/>
      <dgm:spPr/>
    </dgm:pt>
    <dgm:pt modelId="{A7C4364C-0D89-4006-B0F2-6211C99C8AA5}" type="pres">
      <dgm:prSet presAssocID="{E0710353-CC07-446C-AA72-C135D5A4FCE7}" presName="parentText" presStyleLbl="alignNode1" presStyleIdx="2" presStyleCnt="5" custAng="0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B8C82E7-9096-44CD-846D-F45CD8E19C05}" type="pres">
      <dgm:prSet presAssocID="{E0710353-CC07-446C-AA72-C135D5A4FCE7}" presName="descendantText" presStyleLbl="alignAcc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CE48EE0-F519-4C16-A06B-5CC4BB955675}" type="pres">
      <dgm:prSet presAssocID="{85C12833-EF7B-4628-9817-F903E4817445}" presName="sp" presStyleCnt="0"/>
      <dgm:spPr/>
    </dgm:pt>
    <dgm:pt modelId="{ADC010E2-8666-45A1-B8C4-66FA27E4AEB0}" type="pres">
      <dgm:prSet presAssocID="{CC7DF8DA-E886-4DB5-91D4-70D09C6563B7}" presName="composite" presStyleCnt="0"/>
      <dgm:spPr/>
    </dgm:pt>
    <dgm:pt modelId="{ACC48A25-E1E9-46DA-B6F5-0BA7DA43D97D}" type="pres">
      <dgm:prSet presAssocID="{CC7DF8DA-E886-4DB5-91D4-70D09C6563B7}" presName="parentText" presStyleLbl="alignNode1" presStyleIdx="3" presStyleCnt="5" custAng="0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8B69FFC-A3F5-4D1F-B6D7-A7FF29B7B8D3}" type="pres">
      <dgm:prSet presAssocID="{CC7DF8DA-E886-4DB5-91D4-70D09C6563B7}" presName="descendantText" presStyleLbl="alignAcc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3F2057E-8C97-4A63-8225-B03F728F7A20}" type="pres">
      <dgm:prSet presAssocID="{F245CF68-EE94-4896-B363-870EF12CC181}" presName="sp" presStyleCnt="0"/>
      <dgm:spPr/>
    </dgm:pt>
    <dgm:pt modelId="{65FDF2A3-B8C0-417D-B696-A11EC8B9DBC6}" type="pres">
      <dgm:prSet presAssocID="{46C79024-2CBA-4318-ACFE-E1AC884CBB42}" presName="composite" presStyleCnt="0"/>
      <dgm:spPr/>
    </dgm:pt>
    <dgm:pt modelId="{97C570DE-A4CE-46B0-9189-58DA60C68BC8}" type="pres">
      <dgm:prSet presAssocID="{46C79024-2CBA-4318-ACFE-E1AC884CBB42}" presName="parentText" presStyleLbl="alignNode1" presStyleIdx="4" presStyleCnt="5" custAng="0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A81D4F7-12BF-4F0E-9B18-7BEDAE29140B}" type="pres">
      <dgm:prSet presAssocID="{46C79024-2CBA-4318-ACFE-E1AC884CBB42}" presName="descendantText" presStyleLbl="alignAcc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B17C255D-FA32-442D-BE20-C43EFFED8C14}" type="presOf" srcId="{D4E3980C-C989-43BE-A83C-B816DD7E5ADC}" destId="{C6AC4797-E3B1-4A49-9784-F896DC7AA9A5}" srcOrd="0" destOrd="0" presId="urn:microsoft.com/office/officeart/2005/8/layout/chevron2"/>
    <dgm:cxn modelId="{11DE4A58-86F4-4756-9C84-1EF2029392BF}" type="presOf" srcId="{D80633FA-B4DE-4C55-8C9A-6B936C485BFF}" destId="{FB8C82E7-9096-44CD-846D-F45CD8E19C05}" srcOrd="0" destOrd="0" presId="urn:microsoft.com/office/officeart/2005/8/layout/chevron2"/>
    <dgm:cxn modelId="{8F704CFB-6EE1-42BA-BB48-21B2FF5F9FBC}" type="presOf" srcId="{B41E7F8C-1906-433B-994F-811CA2E2AA39}" destId="{D0DE91B0-04CB-4F97-83C8-446C54A1E677}" srcOrd="0" destOrd="0" presId="urn:microsoft.com/office/officeart/2005/8/layout/chevron2"/>
    <dgm:cxn modelId="{F4C72D86-6F05-4B41-885E-A95BD6B20DDE}" type="presOf" srcId="{B1F5878D-5ACF-46D4-BAFE-E22DEDC0004A}" destId="{25F19609-324C-48EA-AFF2-82BAA0F6C915}" srcOrd="0" destOrd="0" presId="urn:microsoft.com/office/officeart/2005/8/layout/chevron2"/>
    <dgm:cxn modelId="{E18A9B10-9E7F-4642-A9D0-B916A0C1FBF6}" srcId="{CC7DF8DA-E886-4DB5-91D4-70D09C6563B7}" destId="{916038D8-A2ED-4BAD-B76E-B45DA7E56C2B}" srcOrd="0" destOrd="0" parTransId="{B614C7ED-7EE6-4035-ABBA-42B7DFFE94F8}" sibTransId="{21D61896-4EA9-4302-A57E-C82D8536B327}"/>
    <dgm:cxn modelId="{2759D0CF-7695-4F94-B586-10AC466846FB}" srcId="{14129EE3-8905-45FE-BBF7-69FA2B49ED6F}" destId="{CC7DF8DA-E886-4DB5-91D4-70D09C6563B7}" srcOrd="3" destOrd="0" parTransId="{F989A33D-B4D8-4B3B-9E94-E9987AE669AE}" sibTransId="{F245CF68-EE94-4896-B363-870EF12CC181}"/>
    <dgm:cxn modelId="{6D2C4820-850D-42B1-BE3A-DCB09421B703}" srcId="{14129EE3-8905-45FE-BBF7-69FA2B49ED6F}" destId="{D4E3980C-C989-43BE-A83C-B816DD7E5ADC}" srcOrd="1" destOrd="0" parTransId="{766F444A-CDAF-48CA-9330-60088728895E}" sibTransId="{AA5544DA-5551-4878-9BD3-1CDEFD3539F5}"/>
    <dgm:cxn modelId="{F12D95A3-3D9C-4FE2-9666-3DC8015C7662}" srcId="{E0710353-CC07-446C-AA72-C135D5A4FCE7}" destId="{D80633FA-B4DE-4C55-8C9A-6B936C485BFF}" srcOrd="0" destOrd="0" parTransId="{99EE93FD-E081-4F2F-B9C9-4D176A1CDC3E}" sibTransId="{3B8A0A22-4465-4B2E-B62B-FFC5C92D7458}"/>
    <dgm:cxn modelId="{E4F9314C-2E60-4ACD-9218-60B59B8EC7D0}" srcId="{14129EE3-8905-45FE-BBF7-69FA2B49ED6F}" destId="{E0710353-CC07-446C-AA72-C135D5A4FCE7}" srcOrd="2" destOrd="0" parTransId="{99467E2E-29A0-46BF-9EB9-F259E3B80763}" sibTransId="{85C12833-EF7B-4628-9817-F903E4817445}"/>
    <dgm:cxn modelId="{71700AB9-31AE-4753-8A1B-E3F77124242A}" type="presOf" srcId="{7BCC45AE-F0D0-47BF-8645-22BE1B08F21B}" destId="{3A81D4F7-12BF-4F0E-9B18-7BEDAE29140B}" srcOrd="0" destOrd="0" presId="urn:microsoft.com/office/officeart/2005/8/layout/chevron2"/>
    <dgm:cxn modelId="{BFF97C3C-9EA9-402E-BF27-BA6FF2035FF4}" type="presOf" srcId="{46C79024-2CBA-4318-ACFE-E1AC884CBB42}" destId="{97C570DE-A4CE-46B0-9189-58DA60C68BC8}" srcOrd="0" destOrd="0" presId="urn:microsoft.com/office/officeart/2005/8/layout/chevron2"/>
    <dgm:cxn modelId="{7FF2F750-6411-4C41-9D24-0CB86840002E}" type="presOf" srcId="{CC7DF8DA-E886-4DB5-91D4-70D09C6563B7}" destId="{ACC48A25-E1E9-46DA-B6F5-0BA7DA43D97D}" srcOrd="0" destOrd="0" presId="urn:microsoft.com/office/officeart/2005/8/layout/chevron2"/>
    <dgm:cxn modelId="{4B8E3CA4-2EAD-455D-8E8C-B7D815341C2E}" srcId="{14129EE3-8905-45FE-BBF7-69FA2B49ED6F}" destId="{46C79024-2CBA-4318-ACFE-E1AC884CBB42}" srcOrd="4" destOrd="0" parTransId="{8F6AA4DF-D391-481B-8886-F0139C5149F2}" sibTransId="{56BC25DB-CBEB-4309-B584-87CA78258445}"/>
    <dgm:cxn modelId="{ECD6400E-36C2-44C8-895C-72377455BD04}" type="presOf" srcId="{14129EE3-8905-45FE-BBF7-69FA2B49ED6F}" destId="{125040F3-A08D-4A85-AB01-06C04D02C119}" srcOrd="0" destOrd="0" presId="urn:microsoft.com/office/officeart/2005/8/layout/chevron2"/>
    <dgm:cxn modelId="{182F64B2-DD87-4E34-95A3-FE29541E5D4F}" srcId="{D4E3980C-C989-43BE-A83C-B816DD7E5ADC}" destId="{B1F5878D-5ACF-46D4-BAFE-E22DEDC0004A}" srcOrd="0" destOrd="0" parTransId="{D80D0501-0655-4C76-B09A-4A9CD8E864B0}" sibTransId="{26A7CC81-8D98-4DCA-BCE5-72D354DBA488}"/>
    <dgm:cxn modelId="{F36DB5AA-EE6C-4512-8D89-31199978E945}" srcId="{14129EE3-8905-45FE-BBF7-69FA2B49ED6F}" destId="{B41E7F8C-1906-433B-994F-811CA2E2AA39}" srcOrd="0" destOrd="0" parTransId="{800B06A0-B7A0-49CE-9DAC-9BA5127977CD}" sibTransId="{96011B87-9FF5-49F8-9F89-8C4E16B9B8E2}"/>
    <dgm:cxn modelId="{DF9CDFA6-0874-425D-9D9D-897F84ED38FE}" type="presOf" srcId="{E0710353-CC07-446C-AA72-C135D5A4FCE7}" destId="{A7C4364C-0D89-4006-B0F2-6211C99C8AA5}" srcOrd="0" destOrd="0" presId="urn:microsoft.com/office/officeart/2005/8/layout/chevron2"/>
    <dgm:cxn modelId="{4C30466D-EDE2-4CFE-B62C-01CD41EE77DA}" srcId="{B41E7F8C-1906-433B-994F-811CA2E2AA39}" destId="{7F34CC83-0DF6-4C5E-A458-BCFDB2BF4934}" srcOrd="0" destOrd="0" parTransId="{031C3930-C832-4707-AC9A-A402A5B9FBE3}" sibTransId="{1050444D-04BA-465E-9882-22F23BE715B9}"/>
    <dgm:cxn modelId="{41AC0225-5CE0-43D4-9711-D67AB4A7784C}" type="presOf" srcId="{7F34CC83-0DF6-4C5E-A458-BCFDB2BF4934}" destId="{AA878949-F031-4BDB-9300-2E2793650952}" srcOrd="0" destOrd="0" presId="urn:microsoft.com/office/officeart/2005/8/layout/chevron2"/>
    <dgm:cxn modelId="{7AF520DB-904E-43ED-9354-35D54375E18B}" type="presOf" srcId="{916038D8-A2ED-4BAD-B76E-B45DA7E56C2B}" destId="{28B69FFC-A3F5-4D1F-B6D7-A7FF29B7B8D3}" srcOrd="0" destOrd="0" presId="urn:microsoft.com/office/officeart/2005/8/layout/chevron2"/>
    <dgm:cxn modelId="{06920C82-FFFE-4264-B0B4-B147D4F896F6}" srcId="{46C79024-2CBA-4318-ACFE-E1AC884CBB42}" destId="{7BCC45AE-F0D0-47BF-8645-22BE1B08F21B}" srcOrd="0" destOrd="0" parTransId="{2449F1AA-1875-4ACA-A03F-7F24596A75A4}" sibTransId="{CD25A4ED-A475-4D6E-96E6-D949EED6F247}"/>
    <dgm:cxn modelId="{49A09EC2-CDCE-4319-9288-8EFE13CD3B19}" type="presParOf" srcId="{125040F3-A08D-4A85-AB01-06C04D02C119}" destId="{A55BA4A0-C6FD-4514-853C-CF59D5E6677C}" srcOrd="0" destOrd="0" presId="urn:microsoft.com/office/officeart/2005/8/layout/chevron2"/>
    <dgm:cxn modelId="{FA3E380F-F083-4041-9933-030C03AD9E04}" type="presParOf" srcId="{A55BA4A0-C6FD-4514-853C-CF59D5E6677C}" destId="{D0DE91B0-04CB-4F97-83C8-446C54A1E677}" srcOrd="0" destOrd="0" presId="urn:microsoft.com/office/officeart/2005/8/layout/chevron2"/>
    <dgm:cxn modelId="{34BD7CE8-DFA4-4842-802F-4AE4E0C1D901}" type="presParOf" srcId="{A55BA4A0-C6FD-4514-853C-CF59D5E6677C}" destId="{AA878949-F031-4BDB-9300-2E2793650952}" srcOrd="1" destOrd="0" presId="urn:microsoft.com/office/officeart/2005/8/layout/chevron2"/>
    <dgm:cxn modelId="{AE29B14C-3610-42BA-AC74-7C1783E52B0C}" type="presParOf" srcId="{125040F3-A08D-4A85-AB01-06C04D02C119}" destId="{8E25A4FE-44A3-4D51-80E6-535C3A37BB8D}" srcOrd="1" destOrd="0" presId="urn:microsoft.com/office/officeart/2005/8/layout/chevron2"/>
    <dgm:cxn modelId="{0282648C-FDCB-4909-8D53-3FB499622F51}" type="presParOf" srcId="{125040F3-A08D-4A85-AB01-06C04D02C119}" destId="{6D2BC461-8B41-40C2-B27C-C91B46DC7F2F}" srcOrd="2" destOrd="0" presId="urn:microsoft.com/office/officeart/2005/8/layout/chevron2"/>
    <dgm:cxn modelId="{48260AFC-5D88-4796-83BB-91E073F399E1}" type="presParOf" srcId="{6D2BC461-8B41-40C2-B27C-C91B46DC7F2F}" destId="{C6AC4797-E3B1-4A49-9784-F896DC7AA9A5}" srcOrd="0" destOrd="0" presId="urn:microsoft.com/office/officeart/2005/8/layout/chevron2"/>
    <dgm:cxn modelId="{30F1B573-BC0D-4BAC-B52E-6D5AE8E94673}" type="presParOf" srcId="{6D2BC461-8B41-40C2-B27C-C91B46DC7F2F}" destId="{25F19609-324C-48EA-AFF2-82BAA0F6C915}" srcOrd="1" destOrd="0" presId="urn:microsoft.com/office/officeart/2005/8/layout/chevron2"/>
    <dgm:cxn modelId="{B0EFDE19-DCCF-4B5D-AAD6-9FE2D84AE044}" type="presParOf" srcId="{125040F3-A08D-4A85-AB01-06C04D02C119}" destId="{576061D2-57FD-4DC8-A3F2-7CE9264787C7}" srcOrd="3" destOrd="0" presId="urn:microsoft.com/office/officeart/2005/8/layout/chevron2"/>
    <dgm:cxn modelId="{233A18D3-5D95-4117-9304-6BDBD99C42A1}" type="presParOf" srcId="{125040F3-A08D-4A85-AB01-06C04D02C119}" destId="{6CAD2D53-21BB-4C37-BD74-1C9BC83B344F}" srcOrd="4" destOrd="0" presId="urn:microsoft.com/office/officeart/2005/8/layout/chevron2"/>
    <dgm:cxn modelId="{C5B2542A-EF4D-4090-94A8-67FD62D33D1B}" type="presParOf" srcId="{6CAD2D53-21BB-4C37-BD74-1C9BC83B344F}" destId="{A7C4364C-0D89-4006-B0F2-6211C99C8AA5}" srcOrd="0" destOrd="0" presId="urn:microsoft.com/office/officeart/2005/8/layout/chevron2"/>
    <dgm:cxn modelId="{AB5956FA-49C1-44BE-86AC-746FEB66A61F}" type="presParOf" srcId="{6CAD2D53-21BB-4C37-BD74-1C9BC83B344F}" destId="{FB8C82E7-9096-44CD-846D-F45CD8E19C05}" srcOrd="1" destOrd="0" presId="urn:microsoft.com/office/officeart/2005/8/layout/chevron2"/>
    <dgm:cxn modelId="{1AA67659-3B32-4F37-8D06-5B759FF59F6F}" type="presParOf" srcId="{125040F3-A08D-4A85-AB01-06C04D02C119}" destId="{7CE48EE0-F519-4C16-A06B-5CC4BB955675}" srcOrd="5" destOrd="0" presId="urn:microsoft.com/office/officeart/2005/8/layout/chevron2"/>
    <dgm:cxn modelId="{4A9AA940-F242-4483-951D-E754ABC2582C}" type="presParOf" srcId="{125040F3-A08D-4A85-AB01-06C04D02C119}" destId="{ADC010E2-8666-45A1-B8C4-66FA27E4AEB0}" srcOrd="6" destOrd="0" presId="urn:microsoft.com/office/officeart/2005/8/layout/chevron2"/>
    <dgm:cxn modelId="{C6C9694F-8AB7-4320-8BB4-CF3127C72428}" type="presParOf" srcId="{ADC010E2-8666-45A1-B8C4-66FA27E4AEB0}" destId="{ACC48A25-E1E9-46DA-B6F5-0BA7DA43D97D}" srcOrd="0" destOrd="0" presId="urn:microsoft.com/office/officeart/2005/8/layout/chevron2"/>
    <dgm:cxn modelId="{CB3C577B-DE3E-48FF-9BFC-2FC3E896854E}" type="presParOf" srcId="{ADC010E2-8666-45A1-B8C4-66FA27E4AEB0}" destId="{28B69FFC-A3F5-4D1F-B6D7-A7FF29B7B8D3}" srcOrd="1" destOrd="0" presId="urn:microsoft.com/office/officeart/2005/8/layout/chevron2"/>
    <dgm:cxn modelId="{7E03C445-E287-41D7-BDCB-E8A39021B446}" type="presParOf" srcId="{125040F3-A08D-4A85-AB01-06C04D02C119}" destId="{73F2057E-8C97-4A63-8225-B03F728F7A20}" srcOrd="7" destOrd="0" presId="urn:microsoft.com/office/officeart/2005/8/layout/chevron2"/>
    <dgm:cxn modelId="{74482E5B-7141-4774-A8D9-2184C9C30B82}" type="presParOf" srcId="{125040F3-A08D-4A85-AB01-06C04D02C119}" destId="{65FDF2A3-B8C0-417D-B696-A11EC8B9DBC6}" srcOrd="8" destOrd="0" presId="urn:microsoft.com/office/officeart/2005/8/layout/chevron2"/>
    <dgm:cxn modelId="{DB9154DB-55B1-47CC-AB2C-E58136DEFD83}" type="presParOf" srcId="{65FDF2A3-B8C0-417D-B696-A11EC8B9DBC6}" destId="{97C570DE-A4CE-46B0-9189-58DA60C68BC8}" srcOrd="0" destOrd="0" presId="urn:microsoft.com/office/officeart/2005/8/layout/chevron2"/>
    <dgm:cxn modelId="{F56138EA-C981-4363-9BE3-B71DDD6AD1EA}" type="presParOf" srcId="{65FDF2A3-B8C0-417D-B696-A11EC8B9DBC6}" destId="{3A81D4F7-12BF-4F0E-9B18-7BEDAE29140B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30C6A19-B92A-42EF-A111-24F10E9907A1}" type="doc">
      <dgm:prSet loTypeId="urn:microsoft.com/office/officeart/2008/layout/SquareAccen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1D7AF83-0355-4C47-ADA8-A8AB532217FC}">
      <dgm:prSet phldrT="[文本]"/>
      <dgm:spPr/>
      <dgm:t>
        <a:bodyPr/>
        <a:lstStyle/>
        <a:p>
          <a:r>
            <a:rPr lang="zh-CN" altLang="en-US" dirty="0" smtClean="0">
              <a:solidFill>
                <a:schemeClr val="accent6">
                  <a:lumMod val="40000"/>
                  <a:lumOff val="60000"/>
                </a:schemeClr>
              </a:solidFill>
            </a:rPr>
            <a:t>优点</a:t>
          </a:r>
          <a:endParaRPr lang="zh-CN" altLang="en-US" dirty="0">
            <a:solidFill>
              <a:schemeClr val="accent6">
                <a:lumMod val="40000"/>
                <a:lumOff val="60000"/>
              </a:schemeClr>
            </a:solidFill>
          </a:endParaRPr>
        </a:p>
      </dgm:t>
    </dgm:pt>
    <dgm:pt modelId="{531D7FF1-0968-4591-9038-123CD95B1416}" type="parTrans" cxnId="{877841CF-F63A-45C7-B7C9-98DE7CED2788}">
      <dgm:prSet/>
      <dgm:spPr/>
      <dgm:t>
        <a:bodyPr/>
        <a:lstStyle/>
        <a:p>
          <a:endParaRPr lang="zh-CN" altLang="en-US">
            <a:solidFill>
              <a:schemeClr val="accent6">
                <a:lumMod val="40000"/>
                <a:lumOff val="60000"/>
              </a:schemeClr>
            </a:solidFill>
          </a:endParaRPr>
        </a:p>
      </dgm:t>
    </dgm:pt>
    <dgm:pt modelId="{74F8F157-5BBC-473E-B908-1C0C01DD252C}" type="sibTrans" cxnId="{877841CF-F63A-45C7-B7C9-98DE7CED2788}">
      <dgm:prSet/>
      <dgm:spPr/>
      <dgm:t>
        <a:bodyPr/>
        <a:lstStyle/>
        <a:p>
          <a:endParaRPr lang="zh-CN" altLang="en-US">
            <a:solidFill>
              <a:schemeClr val="accent6">
                <a:lumMod val="40000"/>
                <a:lumOff val="60000"/>
              </a:schemeClr>
            </a:solidFill>
          </a:endParaRPr>
        </a:p>
      </dgm:t>
    </dgm:pt>
    <dgm:pt modelId="{8E719352-DD15-47A4-AA4A-A0A76FC51677}">
      <dgm:prSet phldrT="[文本]"/>
      <dgm:spPr/>
      <dgm:t>
        <a:bodyPr/>
        <a:lstStyle/>
        <a:p>
          <a:r>
            <a:rPr lang="zh-CN" altLang="en-US" dirty="0" smtClean="0">
              <a:solidFill>
                <a:schemeClr val="accent6">
                  <a:lumMod val="40000"/>
                  <a:lumOff val="60000"/>
                </a:schemeClr>
              </a:solidFill>
            </a:rPr>
            <a:t>发现蜘蛛、手工无法发现的</a:t>
          </a:r>
          <a:r>
            <a:rPr lang="en-US" altLang="zh-CN" dirty="0" smtClean="0">
              <a:solidFill>
                <a:schemeClr val="accent6">
                  <a:lumMod val="40000"/>
                  <a:lumOff val="60000"/>
                </a:schemeClr>
              </a:solidFill>
            </a:rPr>
            <a:t>API</a:t>
          </a:r>
          <a:r>
            <a:rPr lang="zh-CN" altLang="en-US" dirty="0" smtClean="0">
              <a:solidFill>
                <a:schemeClr val="accent6">
                  <a:lumMod val="40000"/>
                  <a:lumOff val="60000"/>
                </a:schemeClr>
              </a:solidFill>
            </a:rPr>
            <a:t>接口</a:t>
          </a:r>
          <a:endParaRPr lang="zh-CN" altLang="en-US" dirty="0">
            <a:solidFill>
              <a:schemeClr val="accent6">
                <a:lumMod val="40000"/>
                <a:lumOff val="60000"/>
              </a:schemeClr>
            </a:solidFill>
          </a:endParaRPr>
        </a:p>
      </dgm:t>
    </dgm:pt>
    <dgm:pt modelId="{2D567054-6EFC-4DA6-922E-1CE4B9FF0CAE}" type="parTrans" cxnId="{43061131-F9D4-4807-8984-01E04D2324EA}">
      <dgm:prSet/>
      <dgm:spPr/>
      <dgm:t>
        <a:bodyPr/>
        <a:lstStyle/>
        <a:p>
          <a:endParaRPr lang="zh-CN" altLang="en-US">
            <a:solidFill>
              <a:schemeClr val="accent6">
                <a:lumMod val="40000"/>
                <a:lumOff val="60000"/>
              </a:schemeClr>
            </a:solidFill>
          </a:endParaRPr>
        </a:p>
      </dgm:t>
    </dgm:pt>
    <dgm:pt modelId="{1B36A0E5-804A-43A9-9202-011BFBA84799}" type="sibTrans" cxnId="{43061131-F9D4-4807-8984-01E04D2324EA}">
      <dgm:prSet/>
      <dgm:spPr/>
      <dgm:t>
        <a:bodyPr/>
        <a:lstStyle/>
        <a:p>
          <a:endParaRPr lang="zh-CN" altLang="en-US">
            <a:solidFill>
              <a:schemeClr val="accent6">
                <a:lumMod val="40000"/>
                <a:lumOff val="60000"/>
              </a:schemeClr>
            </a:solidFill>
          </a:endParaRPr>
        </a:p>
      </dgm:t>
    </dgm:pt>
    <dgm:pt modelId="{E5C38671-F80B-46D1-967E-9D26F7480C7C}">
      <dgm:prSet phldrT="[文本]"/>
      <dgm:spPr/>
      <dgm:t>
        <a:bodyPr/>
        <a:lstStyle/>
        <a:p>
          <a:r>
            <a:rPr lang="zh-CN" altLang="en-US" dirty="0" smtClean="0">
              <a:solidFill>
                <a:schemeClr val="accent6">
                  <a:lumMod val="40000"/>
                  <a:lumOff val="60000"/>
                </a:schemeClr>
              </a:solidFill>
            </a:rPr>
            <a:t>支持未知产品监控</a:t>
          </a:r>
          <a:endParaRPr lang="zh-CN" altLang="en-US" dirty="0">
            <a:solidFill>
              <a:schemeClr val="accent6">
                <a:lumMod val="40000"/>
                <a:lumOff val="60000"/>
              </a:schemeClr>
            </a:solidFill>
          </a:endParaRPr>
        </a:p>
      </dgm:t>
    </dgm:pt>
    <dgm:pt modelId="{603AC87B-D3EA-47FA-B5C4-AFFB6387FCA3}" type="parTrans" cxnId="{BF4AC8CE-D50B-4C32-BA3E-7D5C16173532}">
      <dgm:prSet/>
      <dgm:spPr/>
      <dgm:t>
        <a:bodyPr/>
        <a:lstStyle/>
        <a:p>
          <a:endParaRPr lang="zh-CN" altLang="en-US">
            <a:solidFill>
              <a:schemeClr val="accent6">
                <a:lumMod val="40000"/>
                <a:lumOff val="60000"/>
              </a:schemeClr>
            </a:solidFill>
          </a:endParaRPr>
        </a:p>
      </dgm:t>
    </dgm:pt>
    <dgm:pt modelId="{8418DC29-E5EC-4C00-9649-5980AE07132F}" type="sibTrans" cxnId="{BF4AC8CE-D50B-4C32-BA3E-7D5C16173532}">
      <dgm:prSet/>
      <dgm:spPr/>
      <dgm:t>
        <a:bodyPr/>
        <a:lstStyle/>
        <a:p>
          <a:endParaRPr lang="zh-CN" altLang="en-US">
            <a:solidFill>
              <a:schemeClr val="accent6">
                <a:lumMod val="40000"/>
                <a:lumOff val="60000"/>
              </a:schemeClr>
            </a:solidFill>
          </a:endParaRPr>
        </a:p>
      </dgm:t>
    </dgm:pt>
    <dgm:pt modelId="{67A00D10-2F7B-4F8C-B906-D1634889D400}">
      <dgm:prSet phldrT="[文本]"/>
      <dgm:spPr/>
      <dgm:t>
        <a:bodyPr/>
        <a:lstStyle/>
        <a:p>
          <a:r>
            <a:rPr lang="zh-CN" altLang="en-US" dirty="0" smtClean="0">
              <a:solidFill>
                <a:schemeClr val="accent6">
                  <a:lumMod val="40000"/>
                  <a:lumOff val="60000"/>
                </a:schemeClr>
              </a:solidFill>
            </a:rPr>
            <a:t>支持实时性扫描</a:t>
          </a:r>
          <a:endParaRPr lang="zh-CN" altLang="en-US" dirty="0">
            <a:solidFill>
              <a:schemeClr val="accent6">
                <a:lumMod val="40000"/>
                <a:lumOff val="60000"/>
              </a:schemeClr>
            </a:solidFill>
          </a:endParaRPr>
        </a:p>
      </dgm:t>
    </dgm:pt>
    <dgm:pt modelId="{F6AD2B44-6AA1-4402-9F8B-2D8F7A5175B6}" type="parTrans" cxnId="{C72BA908-1AAE-442E-ACA2-E2D27900B7E0}">
      <dgm:prSet/>
      <dgm:spPr/>
      <dgm:t>
        <a:bodyPr/>
        <a:lstStyle/>
        <a:p>
          <a:endParaRPr lang="zh-CN" altLang="en-US">
            <a:solidFill>
              <a:schemeClr val="accent6">
                <a:lumMod val="40000"/>
                <a:lumOff val="60000"/>
              </a:schemeClr>
            </a:solidFill>
          </a:endParaRPr>
        </a:p>
      </dgm:t>
    </dgm:pt>
    <dgm:pt modelId="{5186717A-D7B8-4BEB-8DD8-0DD5A389DD59}" type="sibTrans" cxnId="{C72BA908-1AAE-442E-ACA2-E2D27900B7E0}">
      <dgm:prSet/>
      <dgm:spPr/>
      <dgm:t>
        <a:bodyPr/>
        <a:lstStyle/>
        <a:p>
          <a:endParaRPr lang="zh-CN" altLang="en-US">
            <a:solidFill>
              <a:schemeClr val="accent6">
                <a:lumMod val="40000"/>
                <a:lumOff val="60000"/>
              </a:schemeClr>
            </a:solidFill>
          </a:endParaRPr>
        </a:p>
      </dgm:t>
    </dgm:pt>
    <dgm:pt modelId="{B4B8ECAF-6596-4A86-8346-6440EEA75692}">
      <dgm:prSet phldrT="[文本]"/>
      <dgm:spPr/>
      <dgm:t>
        <a:bodyPr/>
        <a:lstStyle/>
        <a:p>
          <a:r>
            <a:rPr lang="zh-CN" altLang="en-US" dirty="0" smtClean="0">
              <a:solidFill>
                <a:schemeClr val="accent6">
                  <a:lumMod val="40000"/>
                  <a:lumOff val="60000"/>
                </a:schemeClr>
              </a:solidFill>
            </a:rPr>
            <a:t>缺点</a:t>
          </a:r>
          <a:endParaRPr lang="zh-CN" altLang="en-US" dirty="0">
            <a:solidFill>
              <a:schemeClr val="accent6">
                <a:lumMod val="40000"/>
                <a:lumOff val="60000"/>
              </a:schemeClr>
            </a:solidFill>
          </a:endParaRPr>
        </a:p>
      </dgm:t>
    </dgm:pt>
    <dgm:pt modelId="{AB61C6CD-AD13-44FC-8082-FC1D2B0950E0}" type="parTrans" cxnId="{949DD7EB-26EA-42AA-A386-3412F02E7262}">
      <dgm:prSet/>
      <dgm:spPr/>
      <dgm:t>
        <a:bodyPr/>
        <a:lstStyle/>
        <a:p>
          <a:endParaRPr lang="zh-CN" altLang="en-US">
            <a:solidFill>
              <a:schemeClr val="accent6">
                <a:lumMod val="40000"/>
                <a:lumOff val="60000"/>
              </a:schemeClr>
            </a:solidFill>
          </a:endParaRPr>
        </a:p>
      </dgm:t>
    </dgm:pt>
    <dgm:pt modelId="{CFD76DF3-7644-4227-BB0D-74E442F14381}" type="sibTrans" cxnId="{949DD7EB-26EA-42AA-A386-3412F02E7262}">
      <dgm:prSet/>
      <dgm:spPr/>
      <dgm:t>
        <a:bodyPr/>
        <a:lstStyle/>
        <a:p>
          <a:endParaRPr lang="zh-CN" altLang="en-US">
            <a:solidFill>
              <a:schemeClr val="accent6">
                <a:lumMod val="40000"/>
                <a:lumOff val="60000"/>
              </a:schemeClr>
            </a:solidFill>
          </a:endParaRPr>
        </a:p>
      </dgm:t>
    </dgm:pt>
    <dgm:pt modelId="{50575172-05E9-4517-B0BB-54A73E9257A5}">
      <dgm:prSet phldrT="[文本]"/>
      <dgm:spPr/>
      <dgm:t>
        <a:bodyPr/>
        <a:lstStyle/>
        <a:p>
          <a:r>
            <a:rPr lang="zh-CN" altLang="en-US" dirty="0" smtClean="0">
              <a:solidFill>
                <a:schemeClr val="accent6">
                  <a:lumMod val="40000"/>
                  <a:lumOff val="60000"/>
                </a:schemeClr>
              </a:solidFill>
            </a:rPr>
            <a:t>无法扫描业务安全漏洞</a:t>
          </a:r>
          <a:endParaRPr lang="zh-CN" altLang="en-US" dirty="0">
            <a:solidFill>
              <a:schemeClr val="accent6">
                <a:lumMod val="40000"/>
                <a:lumOff val="60000"/>
              </a:schemeClr>
            </a:solidFill>
          </a:endParaRPr>
        </a:p>
      </dgm:t>
    </dgm:pt>
    <dgm:pt modelId="{4F2841B9-6217-4C5C-A1E2-F1567C456EE9}" type="parTrans" cxnId="{0170B8C7-3909-4827-9A70-C1331ECC6011}">
      <dgm:prSet/>
      <dgm:spPr/>
      <dgm:t>
        <a:bodyPr/>
        <a:lstStyle/>
        <a:p>
          <a:endParaRPr lang="zh-CN" altLang="en-US">
            <a:solidFill>
              <a:schemeClr val="accent6">
                <a:lumMod val="40000"/>
                <a:lumOff val="60000"/>
              </a:schemeClr>
            </a:solidFill>
          </a:endParaRPr>
        </a:p>
      </dgm:t>
    </dgm:pt>
    <dgm:pt modelId="{14CFC8AA-2D88-4C1D-BF3E-F36EFB271248}" type="sibTrans" cxnId="{0170B8C7-3909-4827-9A70-C1331ECC6011}">
      <dgm:prSet/>
      <dgm:spPr/>
      <dgm:t>
        <a:bodyPr/>
        <a:lstStyle/>
        <a:p>
          <a:endParaRPr lang="zh-CN" altLang="en-US">
            <a:solidFill>
              <a:schemeClr val="accent6">
                <a:lumMod val="40000"/>
                <a:lumOff val="60000"/>
              </a:schemeClr>
            </a:solidFill>
          </a:endParaRPr>
        </a:p>
      </dgm:t>
    </dgm:pt>
    <dgm:pt modelId="{6ED9EF6C-C967-452A-8EA6-E4BF3DF1B5FC}">
      <dgm:prSet phldrT="[文本]"/>
      <dgm:spPr/>
      <dgm:t>
        <a:bodyPr/>
        <a:lstStyle/>
        <a:p>
          <a:r>
            <a:rPr lang="zh-CN" altLang="en-US" dirty="0" smtClean="0">
              <a:solidFill>
                <a:schemeClr val="accent6">
                  <a:lumMod val="40000"/>
                  <a:lumOff val="60000"/>
                </a:schemeClr>
              </a:solidFill>
            </a:rPr>
            <a:t>无法检测</a:t>
          </a:r>
          <a:r>
            <a:rPr lang="en-US" altLang="zh-CN" dirty="0" smtClean="0">
              <a:solidFill>
                <a:schemeClr val="accent6">
                  <a:lumMod val="40000"/>
                  <a:lumOff val="60000"/>
                </a:schemeClr>
              </a:solidFill>
            </a:rPr>
            <a:t>API</a:t>
          </a:r>
          <a:r>
            <a:rPr lang="zh-CN" altLang="en-US" dirty="0" smtClean="0">
              <a:solidFill>
                <a:schemeClr val="accent6">
                  <a:lumMod val="40000"/>
                  <a:lumOff val="60000"/>
                </a:schemeClr>
              </a:solidFill>
            </a:rPr>
            <a:t>一次性失效的接口</a:t>
          </a:r>
          <a:endParaRPr lang="zh-CN" altLang="en-US" dirty="0">
            <a:solidFill>
              <a:schemeClr val="accent6">
                <a:lumMod val="40000"/>
                <a:lumOff val="60000"/>
              </a:schemeClr>
            </a:solidFill>
          </a:endParaRPr>
        </a:p>
      </dgm:t>
    </dgm:pt>
    <dgm:pt modelId="{9FF47FBC-BE42-41CA-9B08-BEE7B46DD88F}" type="parTrans" cxnId="{8DCA5C52-8514-4F0D-834A-217C6085118B}">
      <dgm:prSet/>
      <dgm:spPr/>
      <dgm:t>
        <a:bodyPr/>
        <a:lstStyle/>
        <a:p>
          <a:endParaRPr lang="zh-CN" altLang="en-US">
            <a:solidFill>
              <a:schemeClr val="accent6">
                <a:lumMod val="40000"/>
                <a:lumOff val="60000"/>
              </a:schemeClr>
            </a:solidFill>
          </a:endParaRPr>
        </a:p>
      </dgm:t>
    </dgm:pt>
    <dgm:pt modelId="{33CBC77F-BE53-43D9-B83F-32E8FD544D94}" type="sibTrans" cxnId="{8DCA5C52-8514-4F0D-834A-217C6085118B}">
      <dgm:prSet/>
      <dgm:spPr/>
      <dgm:t>
        <a:bodyPr/>
        <a:lstStyle/>
        <a:p>
          <a:endParaRPr lang="zh-CN" altLang="en-US">
            <a:solidFill>
              <a:schemeClr val="accent6">
                <a:lumMod val="40000"/>
                <a:lumOff val="60000"/>
              </a:schemeClr>
            </a:solidFill>
          </a:endParaRPr>
        </a:p>
      </dgm:t>
    </dgm:pt>
    <dgm:pt modelId="{A443E4C8-8C09-4966-86FD-E1BE5700F6C4}">
      <dgm:prSet phldrT="[文本]"/>
      <dgm:spPr/>
      <dgm:t>
        <a:bodyPr/>
        <a:lstStyle/>
        <a:p>
          <a:r>
            <a:rPr lang="zh-CN" altLang="en-US" dirty="0" smtClean="0">
              <a:solidFill>
                <a:schemeClr val="accent6">
                  <a:lumMod val="40000"/>
                  <a:lumOff val="60000"/>
                </a:schemeClr>
              </a:solidFill>
            </a:rPr>
            <a:t>无法检测逻辑引起的问题</a:t>
          </a:r>
          <a:endParaRPr lang="zh-CN" altLang="en-US" dirty="0">
            <a:solidFill>
              <a:schemeClr val="accent6">
                <a:lumMod val="40000"/>
                <a:lumOff val="60000"/>
              </a:schemeClr>
            </a:solidFill>
          </a:endParaRPr>
        </a:p>
      </dgm:t>
    </dgm:pt>
    <dgm:pt modelId="{9CC92B6F-74F2-458D-B140-3986B882C8D0}" type="parTrans" cxnId="{2EACE437-896D-480D-9F88-5DF2AD616F7A}">
      <dgm:prSet/>
      <dgm:spPr/>
      <dgm:t>
        <a:bodyPr/>
        <a:lstStyle/>
        <a:p>
          <a:endParaRPr lang="zh-CN" altLang="en-US">
            <a:solidFill>
              <a:schemeClr val="accent6">
                <a:lumMod val="40000"/>
                <a:lumOff val="60000"/>
              </a:schemeClr>
            </a:solidFill>
          </a:endParaRPr>
        </a:p>
      </dgm:t>
    </dgm:pt>
    <dgm:pt modelId="{A8B090CD-3770-4B00-93C8-F0FE470B83DE}" type="sibTrans" cxnId="{2EACE437-896D-480D-9F88-5DF2AD616F7A}">
      <dgm:prSet/>
      <dgm:spPr/>
      <dgm:t>
        <a:bodyPr/>
        <a:lstStyle/>
        <a:p>
          <a:endParaRPr lang="zh-CN" altLang="en-US">
            <a:solidFill>
              <a:schemeClr val="accent6">
                <a:lumMod val="40000"/>
                <a:lumOff val="60000"/>
              </a:schemeClr>
            </a:solidFill>
          </a:endParaRPr>
        </a:p>
      </dgm:t>
    </dgm:pt>
    <dgm:pt modelId="{BA23AA93-D0DC-49C7-98F5-CCE68AF893A3}">
      <dgm:prSet phldrT="[文本]"/>
      <dgm:spPr/>
      <dgm:t>
        <a:bodyPr/>
        <a:lstStyle/>
        <a:p>
          <a:r>
            <a:rPr lang="zh-CN" altLang="en-US" dirty="0" smtClean="0">
              <a:solidFill>
                <a:schemeClr val="accent6">
                  <a:lumMod val="40000"/>
                  <a:lumOff val="60000"/>
                </a:schemeClr>
              </a:solidFill>
            </a:rPr>
            <a:t>节省人工成本</a:t>
          </a:r>
          <a:endParaRPr lang="zh-CN" altLang="en-US" dirty="0">
            <a:solidFill>
              <a:schemeClr val="accent6">
                <a:lumMod val="40000"/>
                <a:lumOff val="60000"/>
              </a:schemeClr>
            </a:solidFill>
          </a:endParaRPr>
        </a:p>
      </dgm:t>
    </dgm:pt>
    <dgm:pt modelId="{BCEE9E22-9213-4B72-A14C-7A32B28A1C7B}" type="parTrans" cxnId="{EA70A799-E0C6-41B8-BCC3-9C51AE79B28D}">
      <dgm:prSet/>
      <dgm:spPr/>
      <dgm:t>
        <a:bodyPr/>
        <a:lstStyle/>
        <a:p>
          <a:endParaRPr lang="zh-CN" altLang="en-US"/>
        </a:p>
      </dgm:t>
    </dgm:pt>
    <dgm:pt modelId="{4B5A8051-5118-4771-BF6A-B4459BF99057}" type="sibTrans" cxnId="{EA70A799-E0C6-41B8-BCC3-9C51AE79B28D}">
      <dgm:prSet/>
      <dgm:spPr/>
      <dgm:t>
        <a:bodyPr/>
        <a:lstStyle/>
        <a:p>
          <a:endParaRPr lang="zh-CN" altLang="en-US"/>
        </a:p>
      </dgm:t>
    </dgm:pt>
    <dgm:pt modelId="{4019C08C-EA1D-4395-8C10-0C0245B03082}">
      <dgm:prSet phldrT="[文本]"/>
      <dgm:spPr/>
      <dgm:t>
        <a:bodyPr/>
        <a:lstStyle/>
        <a:p>
          <a:r>
            <a:rPr lang="zh-CN" altLang="en-US" dirty="0" smtClean="0">
              <a:solidFill>
                <a:schemeClr val="accent6">
                  <a:lumMod val="40000"/>
                  <a:lumOff val="60000"/>
                </a:schemeClr>
              </a:solidFill>
            </a:rPr>
            <a:t>支持大量产品同时测试</a:t>
          </a:r>
          <a:endParaRPr lang="zh-CN" altLang="en-US" dirty="0">
            <a:solidFill>
              <a:schemeClr val="accent6">
                <a:lumMod val="40000"/>
                <a:lumOff val="60000"/>
              </a:schemeClr>
            </a:solidFill>
          </a:endParaRPr>
        </a:p>
      </dgm:t>
    </dgm:pt>
    <dgm:pt modelId="{3A8AE1BA-AD5B-4F2D-9822-3A73B4318272}" type="parTrans" cxnId="{7ED2F06E-68F4-4B13-8697-03B9850C90BE}">
      <dgm:prSet/>
      <dgm:spPr/>
      <dgm:t>
        <a:bodyPr/>
        <a:lstStyle/>
        <a:p>
          <a:endParaRPr lang="zh-CN" altLang="en-US"/>
        </a:p>
      </dgm:t>
    </dgm:pt>
    <dgm:pt modelId="{4626E2FB-BD25-4D20-AFD4-102AC651EDC8}" type="sibTrans" cxnId="{7ED2F06E-68F4-4B13-8697-03B9850C90BE}">
      <dgm:prSet/>
      <dgm:spPr/>
      <dgm:t>
        <a:bodyPr/>
        <a:lstStyle/>
        <a:p>
          <a:endParaRPr lang="zh-CN" altLang="en-US"/>
        </a:p>
      </dgm:t>
    </dgm:pt>
    <dgm:pt modelId="{16ADD173-9B95-44BB-B68D-A22468B79B9D}">
      <dgm:prSet phldrT="[文本]"/>
      <dgm:spPr/>
      <dgm:t>
        <a:bodyPr/>
        <a:lstStyle/>
        <a:p>
          <a:r>
            <a:rPr lang="zh-CN" altLang="en-US" dirty="0" smtClean="0">
              <a:solidFill>
                <a:schemeClr val="accent6">
                  <a:lumMod val="40000"/>
                  <a:lumOff val="60000"/>
                </a:schemeClr>
              </a:solidFill>
            </a:rPr>
            <a:t>结合测试环境，及早发现</a:t>
          </a:r>
          <a:endParaRPr lang="zh-CN" altLang="en-US" dirty="0">
            <a:solidFill>
              <a:schemeClr val="accent6">
                <a:lumMod val="40000"/>
                <a:lumOff val="60000"/>
              </a:schemeClr>
            </a:solidFill>
          </a:endParaRPr>
        </a:p>
      </dgm:t>
    </dgm:pt>
    <dgm:pt modelId="{6DC0720F-7F9C-46F5-B941-280566EF6355}" type="parTrans" cxnId="{323BD334-BD4A-4E5F-AD4B-B5C245F23C1F}">
      <dgm:prSet/>
      <dgm:spPr/>
      <dgm:t>
        <a:bodyPr/>
        <a:lstStyle/>
        <a:p>
          <a:endParaRPr lang="zh-CN" altLang="en-US"/>
        </a:p>
      </dgm:t>
    </dgm:pt>
    <dgm:pt modelId="{FEFEAB43-7421-4599-916D-2AEE1C3982CF}" type="sibTrans" cxnId="{323BD334-BD4A-4E5F-AD4B-B5C245F23C1F}">
      <dgm:prSet/>
      <dgm:spPr/>
      <dgm:t>
        <a:bodyPr/>
        <a:lstStyle/>
        <a:p>
          <a:endParaRPr lang="zh-CN" altLang="en-US"/>
        </a:p>
      </dgm:t>
    </dgm:pt>
    <dgm:pt modelId="{DDE89487-6BD3-445D-B731-F1F9A1F3B25D}" type="pres">
      <dgm:prSet presAssocID="{530C6A19-B92A-42EF-A111-24F10E9907A1}" presName="layout" presStyleCnt="0">
        <dgm:presLayoutVars>
          <dgm:chMax/>
          <dgm:chPref/>
          <dgm:dir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7B66A2C0-E429-4E52-A138-C5BE839FE3AF}" type="pres">
      <dgm:prSet presAssocID="{A1D7AF83-0355-4C47-ADA8-A8AB532217FC}" presName="root" presStyleCnt="0">
        <dgm:presLayoutVars>
          <dgm:chMax/>
          <dgm:chPref/>
        </dgm:presLayoutVars>
      </dgm:prSet>
      <dgm:spPr/>
    </dgm:pt>
    <dgm:pt modelId="{AADCFDCC-5E82-492E-985A-0C9F8450294D}" type="pres">
      <dgm:prSet presAssocID="{A1D7AF83-0355-4C47-ADA8-A8AB532217FC}" presName="rootComposite" presStyleCnt="0">
        <dgm:presLayoutVars/>
      </dgm:prSet>
      <dgm:spPr/>
    </dgm:pt>
    <dgm:pt modelId="{13F87074-8115-4D44-A452-A707372CDDF6}" type="pres">
      <dgm:prSet presAssocID="{A1D7AF83-0355-4C47-ADA8-A8AB532217FC}" presName="ParentAccent" presStyleLbl="alignNode1" presStyleIdx="0" presStyleCnt="2"/>
      <dgm:spPr/>
    </dgm:pt>
    <dgm:pt modelId="{93BF1B65-774F-47D6-85F0-7FFFBD2AD439}" type="pres">
      <dgm:prSet presAssocID="{A1D7AF83-0355-4C47-ADA8-A8AB532217FC}" presName="ParentSmallAccent" presStyleLbl="fgAcc1" presStyleIdx="0" presStyleCnt="2"/>
      <dgm:spPr/>
    </dgm:pt>
    <dgm:pt modelId="{0ED9EEB0-8FDC-480D-82EF-52C0B63B8CA2}" type="pres">
      <dgm:prSet presAssocID="{A1D7AF83-0355-4C47-ADA8-A8AB532217FC}" presName="Parent" presStyleLbl="revTx" presStyleIdx="0" presStyleCnt="11">
        <dgm:presLayoutVars>
          <dgm:chMax/>
          <dgm:chPref val="4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6BBE465-CCA2-422B-90BA-CF71CBB0D6D0}" type="pres">
      <dgm:prSet presAssocID="{A1D7AF83-0355-4C47-ADA8-A8AB532217FC}" presName="childShape" presStyleCnt="0">
        <dgm:presLayoutVars>
          <dgm:chMax val="0"/>
          <dgm:chPref val="0"/>
        </dgm:presLayoutVars>
      </dgm:prSet>
      <dgm:spPr/>
    </dgm:pt>
    <dgm:pt modelId="{87E09C4A-AF80-42AB-A5CA-02825B309F2B}" type="pres">
      <dgm:prSet presAssocID="{8E719352-DD15-47A4-AA4A-A0A76FC51677}" presName="childComposite" presStyleCnt="0">
        <dgm:presLayoutVars>
          <dgm:chMax val="0"/>
          <dgm:chPref val="0"/>
        </dgm:presLayoutVars>
      </dgm:prSet>
      <dgm:spPr/>
    </dgm:pt>
    <dgm:pt modelId="{95FCC246-7EA7-4A67-8D6B-DF6298965B43}" type="pres">
      <dgm:prSet presAssocID="{8E719352-DD15-47A4-AA4A-A0A76FC51677}" presName="ChildAccent" presStyleLbl="solidFgAcc1" presStyleIdx="0" presStyleCnt="9"/>
      <dgm:spPr/>
    </dgm:pt>
    <dgm:pt modelId="{1EF1BE70-80F1-44FD-BE5A-3428EAD4865C}" type="pres">
      <dgm:prSet presAssocID="{8E719352-DD15-47A4-AA4A-A0A76FC51677}" presName="Child" presStyleLbl="revTx" presStyleIdx="1" presStyleCnt="1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679F724-ACAD-4412-BDFD-E4CBF2479830}" type="pres">
      <dgm:prSet presAssocID="{E5C38671-F80B-46D1-967E-9D26F7480C7C}" presName="childComposite" presStyleCnt="0">
        <dgm:presLayoutVars>
          <dgm:chMax val="0"/>
          <dgm:chPref val="0"/>
        </dgm:presLayoutVars>
      </dgm:prSet>
      <dgm:spPr/>
    </dgm:pt>
    <dgm:pt modelId="{B562905E-8B32-4A28-8047-1984048A0803}" type="pres">
      <dgm:prSet presAssocID="{E5C38671-F80B-46D1-967E-9D26F7480C7C}" presName="ChildAccent" presStyleLbl="solidFgAcc1" presStyleIdx="1" presStyleCnt="9"/>
      <dgm:spPr/>
    </dgm:pt>
    <dgm:pt modelId="{827DB29D-80A9-4BB3-82D5-C1BFD1B7E789}" type="pres">
      <dgm:prSet presAssocID="{E5C38671-F80B-46D1-967E-9D26F7480C7C}" presName="Child" presStyleLbl="revTx" presStyleIdx="2" presStyleCnt="1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09756F3-9196-41FD-A629-80627E62918A}" type="pres">
      <dgm:prSet presAssocID="{67A00D10-2F7B-4F8C-B906-D1634889D400}" presName="childComposite" presStyleCnt="0">
        <dgm:presLayoutVars>
          <dgm:chMax val="0"/>
          <dgm:chPref val="0"/>
        </dgm:presLayoutVars>
      </dgm:prSet>
      <dgm:spPr/>
    </dgm:pt>
    <dgm:pt modelId="{43D6A122-D3BA-4DD0-835B-465869C5C9F1}" type="pres">
      <dgm:prSet presAssocID="{67A00D10-2F7B-4F8C-B906-D1634889D400}" presName="ChildAccent" presStyleLbl="solidFgAcc1" presStyleIdx="2" presStyleCnt="9"/>
      <dgm:spPr/>
    </dgm:pt>
    <dgm:pt modelId="{0F35B4E6-35E1-449E-98CE-81F435AA8945}" type="pres">
      <dgm:prSet presAssocID="{67A00D10-2F7B-4F8C-B906-D1634889D400}" presName="Child" presStyleLbl="revTx" presStyleIdx="3" presStyleCnt="1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88C47AF-4A30-4327-81A1-15A39C7AD81F}" type="pres">
      <dgm:prSet presAssocID="{BA23AA93-D0DC-49C7-98F5-CCE68AF893A3}" presName="childComposite" presStyleCnt="0">
        <dgm:presLayoutVars>
          <dgm:chMax val="0"/>
          <dgm:chPref val="0"/>
        </dgm:presLayoutVars>
      </dgm:prSet>
      <dgm:spPr/>
    </dgm:pt>
    <dgm:pt modelId="{5BC8653D-2BE4-4D1F-BBDB-AABF597D0D83}" type="pres">
      <dgm:prSet presAssocID="{BA23AA93-D0DC-49C7-98F5-CCE68AF893A3}" presName="ChildAccent" presStyleLbl="solidFgAcc1" presStyleIdx="3" presStyleCnt="9"/>
      <dgm:spPr/>
    </dgm:pt>
    <dgm:pt modelId="{BEA61923-1136-4995-A492-B7659316C52F}" type="pres">
      <dgm:prSet presAssocID="{BA23AA93-D0DC-49C7-98F5-CCE68AF893A3}" presName="Child" presStyleLbl="revTx" presStyleIdx="4" presStyleCnt="1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BD0C667-86A3-449E-86B2-4365540C6069}" type="pres">
      <dgm:prSet presAssocID="{4019C08C-EA1D-4395-8C10-0C0245B03082}" presName="childComposite" presStyleCnt="0">
        <dgm:presLayoutVars>
          <dgm:chMax val="0"/>
          <dgm:chPref val="0"/>
        </dgm:presLayoutVars>
      </dgm:prSet>
      <dgm:spPr/>
    </dgm:pt>
    <dgm:pt modelId="{0891C862-8589-4C7E-9C07-58A1ADB07A01}" type="pres">
      <dgm:prSet presAssocID="{4019C08C-EA1D-4395-8C10-0C0245B03082}" presName="ChildAccent" presStyleLbl="solidFgAcc1" presStyleIdx="4" presStyleCnt="9"/>
      <dgm:spPr/>
    </dgm:pt>
    <dgm:pt modelId="{5B984605-4990-420D-AA08-7FF127015234}" type="pres">
      <dgm:prSet presAssocID="{4019C08C-EA1D-4395-8C10-0C0245B03082}" presName="Child" presStyleLbl="revTx" presStyleIdx="5" presStyleCnt="1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E3C7D22-36D9-4D7E-92F6-6FABD3589F32}" type="pres">
      <dgm:prSet presAssocID="{16ADD173-9B95-44BB-B68D-A22468B79B9D}" presName="childComposite" presStyleCnt="0">
        <dgm:presLayoutVars>
          <dgm:chMax val="0"/>
          <dgm:chPref val="0"/>
        </dgm:presLayoutVars>
      </dgm:prSet>
      <dgm:spPr/>
    </dgm:pt>
    <dgm:pt modelId="{8EA8842E-AB11-4D09-A8C5-D588EADE8B96}" type="pres">
      <dgm:prSet presAssocID="{16ADD173-9B95-44BB-B68D-A22468B79B9D}" presName="ChildAccent" presStyleLbl="solidFgAcc1" presStyleIdx="5" presStyleCnt="9"/>
      <dgm:spPr/>
    </dgm:pt>
    <dgm:pt modelId="{B495499D-1B12-4A97-9DDF-C6295B1FA0AF}" type="pres">
      <dgm:prSet presAssocID="{16ADD173-9B95-44BB-B68D-A22468B79B9D}" presName="Child" presStyleLbl="revTx" presStyleIdx="6" presStyleCnt="1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4F17DAC-90A4-4298-A8F8-1970055A4B7D}" type="pres">
      <dgm:prSet presAssocID="{B4B8ECAF-6596-4A86-8346-6440EEA75692}" presName="root" presStyleCnt="0">
        <dgm:presLayoutVars>
          <dgm:chMax/>
          <dgm:chPref/>
        </dgm:presLayoutVars>
      </dgm:prSet>
      <dgm:spPr/>
    </dgm:pt>
    <dgm:pt modelId="{AD1B9A03-8384-4BFD-B4D4-28DD8802755A}" type="pres">
      <dgm:prSet presAssocID="{B4B8ECAF-6596-4A86-8346-6440EEA75692}" presName="rootComposite" presStyleCnt="0">
        <dgm:presLayoutVars/>
      </dgm:prSet>
      <dgm:spPr/>
    </dgm:pt>
    <dgm:pt modelId="{F7761D10-722C-46DC-89D0-BC63F4E4F274}" type="pres">
      <dgm:prSet presAssocID="{B4B8ECAF-6596-4A86-8346-6440EEA75692}" presName="ParentAccent" presStyleLbl="alignNode1" presStyleIdx="1" presStyleCnt="2"/>
      <dgm:spPr/>
    </dgm:pt>
    <dgm:pt modelId="{3B8671A6-4130-44CC-B35F-87968799281C}" type="pres">
      <dgm:prSet presAssocID="{B4B8ECAF-6596-4A86-8346-6440EEA75692}" presName="ParentSmallAccent" presStyleLbl="fgAcc1" presStyleIdx="1" presStyleCnt="2"/>
      <dgm:spPr/>
    </dgm:pt>
    <dgm:pt modelId="{539B1F76-A9B9-46FA-9FE9-DA5B50246E9D}" type="pres">
      <dgm:prSet presAssocID="{B4B8ECAF-6596-4A86-8346-6440EEA75692}" presName="Parent" presStyleLbl="revTx" presStyleIdx="7" presStyleCnt="11">
        <dgm:presLayoutVars>
          <dgm:chMax/>
          <dgm:chPref val="4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218FDE5-7353-4C10-8ADE-1A3A14715B8E}" type="pres">
      <dgm:prSet presAssocID="{B4B8ECAF-6596-4A86-8346-6440EEA75692}" presName="childShape" presStyleCnt="0">
        <dgm:presLayoutVars>
          <dgm:chMax val="0"/>
          <dgm:chPref val="0"/>
        </dgm:presLayoutVars>
      </dgm:prSet>
      <dgm:spPr/>
    </dgm:pt>
    <dgm:pt modelId="{72218645-B0DF-4D24-8D46-B98D7E3248D0}" type="pres">
      <dgm:prSet presAssocID="{50575172-05E9-4517-B0BB-54A73E9257A5}" presName="childComposite" presStyleCnt="0">
        <dgm:presLayoutVars>
          <dgm:chMax val="0"/>
          <dgm:chPref val="0"/>
        </dgm:presLayoutVars>
      </dgm:prSet>
      <dgm:spPr/>
    </dgm:pt>
    <dgm:pt modelId="{73400E3E-E6B5-4A80-8F78-B388FCC51D55}" type="pres">
      <dgm:prSet presAssocID="{50575172-05E9-4517-B0BB-54A73E9257A5}" presName="ChildAccent" presStyleLbl="solidFgAcc1" presStyleIdx="6" presStyleCnt="9"/>
      <dgm:spPr/>
    </dgm:pt>
    <dgm:pt modelId="{34A1965E-9460-4AA3-8020-E6FF5132A4A6}" type="pres">
      <dgm:prSet presAssocID="{50575172-05E9-4517-B0BB-54A73E9257A5}" presName="Child" presStyleLbl="revTx" presStyleIdx="8" presStyleCnt="1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85B278D-4CD3-4F08-8F9B-0EEB929D39F8}" type="pres">
      <dgm:prSet presAssocID="{6ED9EF6C-C967-452A-8EA6-E4BF3DF1B5FC}" presName="childComposite" presStyleCnt="0">
        <dgm:presLayoutVars>
          <dgm:chMax val="0"/>
          <dgm:chPref val="0"/>
        </dgm:presLayoutVars>
      </dgm:prSet>
      <dgm:spPr/>
    </dgm:pt>
    <dgm:pt modelId="{67252452-A962-40C2-9035-41F3EC7FEB20}" type="pres">
      <dgm:prSet presAssocID="{6ED9EF6C-C967-452A-8EA6-E4BF3DF1B5FC}" presName="ChildAccent" presStyleLbl="solidFgAcc1" presStyleIdx="7" presStyleCnt="9"/>
      <dgm:spPr/>
    </dgm:pt>
    <dgm:pt modelId="{A05E6E71-5785-481E-95F4-DC11792F5EC3}" type="pres">
      <dgm:prSet presAssocID="{6ED9EF6C-C967-452A-8EA6-E4BF3DF1B5FC}" presName="Child" presStyleLbl="revTx" presStyleIdx="9" presStyleCnt="1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C603896-EE06-4E27-BA90-D33F3178A9D9}" type="pres">
      <dgm:prSet presAssocID="{A443E4C8-8C09-4966-86FD-E1BE5700F6C4}" presName="childComposite" presStyleCnt="0">
        <dgm:presLayoutVars>
          <dgm:chMax val="0"/>
          <dgm:chPref val="0"/>
        </dgm:presLayoutVars>
      </dgm:prSet>
      <dgm:spPr/>
    </dgm:pt>
    <dgm:pt modelId="{9B553CC6-7552-48A8-B213-C6E2A0D9611A}" type="pres">
      <dgm:prSet presAssocID="{A443E4C8-8C09-4966-86FD-E1BE5700F6C4}" presName="ChildAccent" presStyleLbl="solidFgAcc1" presStyleIdx="8" presStyleCnt="9"/>
      <dgm:spPr/>
    </dgm:pt>
    <dgm:pt modelId="{79F91F2C-05DB-4301-BC0B-25AFCA112143}" type="pres">
      <dgm:prSet presAssocID="{A443E4C8-8C09-4966-86FD-E1BE5700F6C4}" presName="Child" presStyleLbl="revTx" presStyleIdx="10" presStyleCnt="1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0A0CAED2-AEB5-4278-8B2D-4C9093F4BC5D}" type="presOf" srcId="{E5C38671-F80B-46D1-967E-9D26F7480C7C}" destId="{827DB29D-80A9-4BB3-82D5-C1BFD1B7E789}" srcOrd="0" destOrd="0" presId="urn:microsoft.com/office/officeart/2008/layout/SquareAccentList"/>
    <dgm:cxn modelId="{949DD7EB-26EA-42AA-A386-3412F02E7262}" srcId="{530C6A19-B92A-42EF-A111-24F10E9907A1}" destId="{B4B8ECAF-6596-4A86-8346-6440EEA75692}" srcOrd="1" destOrd="0" parTransId="{AB61C6CD-AD13-44FC-8082-FC1D2B0950E0}" sibTransId="{CFD76DF3-7644-4227-BB0D-74E442F14381}"/>
    <dgm:cxn modelId="{EF535C2E-D979-40A3-AD7E-F61B89468DC2}" type="presOf" srcId="{B4B8ECAF-6596-4A86-8346-6440EEA75692}" destId="{539B1F76-A9B9-46FA-9FE9-DA5B50246E9D}" srcOrd="0" destOrd="0" presId="urn:microsoft.com/office/officeart/2008/layout/SquareAccentList"/>
    <dgm:cxn modelId="{EA70A799-E0C6-41B8-BCC3-9C51AE79B28D}" srcId="{A1D7AF83-0355-4C47-ADA8-A8AB532217FC}" destId="{BA23AA93-D0DC-49C7-98F5-CCE68AF893A3}" srcOrd="3" destOrd="0" parTransId="{BCEE9E22-9213-4B72-A14C-7A32B28A1C7B}" sibTransId="{4B5A8051-5118-4771-BF6A-B4459BF99057}"/>
    <dgm:cxn modelId="{BF4AC8CE-D50B-4C32-BA3E-7D5C16173532}" srcId="{A1D7AF83-0355-4C47-ADA8-A8AB532217FC}" destId="{E5C38671-F80B-46D1-967E-9D26F7480C7C}" srcOrd="1" destOrd="0" parTransId="{603AC87B-D3EA-47FA-B5C4-AFFB6387FCA3}" sibTransId="{8418DC29-E5EC-4C00-9649-5980AE07132F}"/>
    <dgm:cxn modelId="{019EEE72-A662-4414-A944-77C0A15E8594}" type="presOf" srcId="{67A00D10-2F7B-4F8C-B906-D1634889D400}" destId="{0F35B4E6-35E1-449E-98CE-81F435AA8945}" srcOrd="0" destOrd="0" presId="urn:microsoft.com/office/officeart/2008/layout/SquareAccentList"/>
    <dgm:cxn modelId="{6A545F30-5FBE-441A-A16F-DDBB4F7C34BB}" type="presOf" srcId="{A1D7AF83-0355-4C47-ADA8-A8AB532217FC}" destId="{0ED9EEB0-8FDC-480D-82EF-52C0B63B8CA2}" srcOrd="0" destOrd="0" presId="urn:microsoft.com/office/officeart/2008/layout/SquareAccentList"/>
    <dgm:cxn modelId="{4A615ECE-F5CB-426B-9A1C-CEF10A9675E8}" type="presOf" srcId="{4019C08C-EA1D-4395-8C10-0C0245B03082}" destId="{5B984605-4990-420D-AA08-7FF127015234}" srcOrd="0" destOrd="0" presId="urn:microsoft.com/office/officeart/2008/layout/SquareAccentList"/>
    <dgm:cxn modelId="{886C8988-C28B-4159-A08F-51BA992BE8BB}" type="presOf" srcId="{50575172-05E9-4517-B0BB-54A73E9257A5}" destId="{34A1965E-9460-4AA3-8020-E6FF5132A4A6}" srcOrd="0" destOrd="0" presId="urn:microsoft.com/office/officeart/2008/layout/SquareAccentList"/>
    <dgm:cxn modelId="{8DCA5C52-8514-4F0D-834A-217C6085118B}" srcId="{B4B8ECAF-6596-4A86-8346-6440EEA75692}" destId="{6ED9EF6C-C967-452A-8EA6-E4BF3DF1B5FC}" srcOrd="1" destOrd="0" parTransId="{9FF47FBC-BE42-41CA-9B08-BEE7B46DD88F}" sibTransId="{33CBC77F-BE53-43D9-B83F-32E8FD544D94}"/>
    <dgm:cxn modelId="{877841CF-F63A-45C7-B7C9-98DE7CED2788}" srcId="{530C6A19-B92A-42EF-A111-24F10E9907A1}" destId="{A1D7AF83-0355-4C47-ADA8-A8AB532217FC}" srcOrd="0" destOrd="0" parTransId="{531D7FF1-0968-4591-9038-123CD95B1416}" sibTransId="{74F8F157-5BBC-473E-B908-1C0C01DD252C}"/>
    <dgm:cxn modelId="{3C94E45C-AFA2-4A7C-A131-C961399DBAE5}" type="presOf" srcId="{BA23AA93-D0DC-49C7-98F5-CCE68AF893A3}" destId="{BEA61923-1136-4995-A492-B7659316C52F}" srcOrd="0" destOrd="0" presId="urn:microsoft.com/office/officeart/2008/layout/SquareAccentList"/>
    <dgm:cxn modelId="{81937EC3-B538-420B-96D6-6988CC54DFE0}" type="presOf" srcId="{530C6A19-B92A-42EF-A111-24F10E9907A1}" destId="{DDE89487-6BD3-445D-B731-F1F9A1F3B25D}" srcOrd="0" destOrd="0" presId="urn:microsoft.com/office/officeart/2008/layout/SquareAccentList"/>
    <dgm:cxn modelId="{2EACE437-896D-480D-9F88-5DF2AD616F7A}" srcId="{B4B8ECAF-6596-4A86-8346-6440EEA75692}" destId="{A443E4C8-8C09-4966-86FD-E1BE5700F6C4}" srcOrd="2" destOrd="0" parTransId="{9CC92B6F-74F2-458D-B140-3986B882C8D0}" sibTransId="{A8B090CD-3770-4B00-93C8-F0FE470B83DE}"/>
    <dgm:cxn modelId="{7ED2F06E-68F4-4B13-8697-03B9850C90BE}" srcId="{A1D7AF83-0355-4C47-ADA8-A8AB532217FC}" destId="{4019C08C-EA1D-4395-8C10-0C0245B03082}" srcOrd="4" destOrd="0" parTransId="{3A8AE1BA-AD5B-4F2D-9822-3A73B4318272}" sibTransId="{4626E2FB-BD25-4D20-AFD4-102AC651EDC8}"/>
    <dgm:cxn modelId="{4B7CC897-5394-4BD4-8666-8D4444F2C2D0}" type="presOf" srcId="{16ADD173-9B95-44BB-B68D-A22468B79B9D}" destId="{B495499D-1B12-4A97-9DDF-C6295B1FA0AF}" srcOrd="0" destOrd="0" presId="urn:microsoft.com/office/officeart/2008/layout/SquareAccentList"/>
    <dgm:cxn modelId="{7A54C93B-0F5A-4486-B6F2-6E4F843613B6}" type="presOf" srcId="{6ED9EF6C-C967-452A-8EA6-E4BF3DF1B5FC}" destId="{A05E6E71-5785-481E-95F4-DC11792F5EC3}" srcOrd="0" destOrd="0" presId="urn:microsoft.com/office/officeart/2008/layout/SquareAccentList"/>
    <dgm:cxn modelId="{0170B8C7-3909-4827-9A70-C1331ECC6011}" srcId="{B4B8ECAF-6596-4A86-8346-6440EEA75692}" destId="{50575172-05E9-4517-B0BB-54A73E9257A5}" srcOrd="0" destOrd="0" parTransId="{4F2841B9-6217-4C5C-A1E2-F1567C456EE9}" sibTransId="{14CFC8AA-2D88-4C1D-BF3E-F36EFB271248}"/>
    <dgm:cxn modelId="{032956B4-E082-46AD-9C48-6AD145A09080}" type="presOf" srcId="{8E719352-DD15-47A4-AA4A-A0A76FC51677}" destId="{1EF1BE70-80F1-44FD-BE5A-3428EAD4865C}" srcOrd="0" destOrd="0" presId="urn:microsoft.com/office/officeart/2008/layout/SquareAccentList"/>
    <dgm:cxn modelId="{C72BA908-1AAE-442E-ACA2-E2D27900B7E0}" srcId="{A1D7AF83-0355-4C47-ADA8-A8AB532217FC}" destId="{67A00D10-2F7B-4F8C-B906-D1634889D400}" srcOrd="2" destOrd="0" parTransId="{F6AD2B44-6AA1-4402-9F8B-2D8F7A5175B6}" sibTransId="{5186717A-D7B8-4BEB-8DD8-0DD5A389DD59}"/>
    <dgm:cxn modelId="{BF097264-3CCD-40AA-B0B8-4D76D32F332D}" type="presOf" srcId="{A443E4C8-8C09-4966-86FD-E1BE5700F6C4}" destId="{79F91F2C-05DB-4301-BC0B-25AFCA112143}" srcOrd="0" destOrd="0" presId="urn:microsoft.com/office/officeart/2008/layout/SquareAccentList"/>
    <dgm:cxn modelId="{323BD334-BD4A-4E5F-AD4B-B5C245F23C1F}" srcId="{A1D7AF83-0355-4C47-ADA8-A8AB532217FC}" destId="{16ADD173-9B95-44BB-B68D-A22468B79B9D}" srcOrd="5" destOrd="0" parTransId="{6DC0720F-7F9C-46F5-B941-280566EF6355}" sibTransId="{FEFEAB43-7421-4599-916D-2AEE1C3982CF}"/>
    <dgm:cxn modelId="{43061131-F9D4-4807-8984-01E04D2324EA}" srcId="{A1D7AF83-0355-4C47-ADA8-A8AB532217FC}" destId="{8E719352-DD15-47A4-AA4A-A0A76FC51677}" srcOrd="0" destOrd="0" parTransId="{2D567054-6EFC-4DA6-922E-1CE4B9FF0CAE}" sibTransId="{1B36A0E5-804A-43A9-9202-011BFBA84799}"/>
    <dgm:cxn modelId="{F49C6AD3-1CB5-4335-AD8F-998B1ADE7F5A}" type="presParOf" srcId="{DDE89487-6BD3-445D-B731-F1F9A1F3B25D}" destId="{7B66A2C0-E429-4E52-A138-C5BE839FE3AF}" srcOrd="0" destOrd="0" presId="urn:microsoft.com/office/officeart/2008/layout/SquareAccentList"/>
    <dgm:cxn modelId="{710EAAEF-FAF1-4CE2-9844-9DAEC199E62F}" type="presParOf" srcId="{7B66A2C0-E429-4E52-A138-C5BE839FE3AF}" destId="{AADCFDCC-5E82-492E-985A-0C9F8450294D}" srcOrd="0" destOrd="0" presId="urn:microsoft.com/office/officeart/2008/layout/SquareAccentList"/>
    <dgm:cxn modelId="{4EE9545D-A414-4AD5-9445-FF0E6C3CDEBC}" type="presParOf" srcId="{AADCFDCC-5E82-492E-985A-0C9F8450294D}" destId="{13F87074-8115-4D44-A452-A707372CDDF6}" srcOrd="0" destOrd="0" presId="urn:microsoft.com/office/officeart/2008/layout/SquareAccentList"/>
    <dgm:cxn modelId="{09F7DE3C-6E2B-4A67-8F41-606394BED1BF}" type="presParOf" srcId="{AADCFDCC-5E82-492E-985A-0C9F8450294D}" destId="{93BF1B65-774F-47D6-85F0-7FFFBD2AD439}" srcOrd="1" destOrd="0" presId="urn:microsoft.com/office/officeart/2008/layout/SquareAccentList"/>
    <dgm:cxn modelId="{2809F44A-CCFC-4369-967E-09922663DBAC}" type="presParOf" srcId="{AADCFDCC-5E82-492E-985A-0C9F8450294D}" destId="{0ED9EEB0-8FDC-480D-82EF-52C0B63B8CA2}" srcOrd="2" destOrd="0" presId="urn:microsoft.com/office/officeart/2008/layout/SquareAccentList"/>
    <dgm:cxn modelId="{7E156F39-07EE-4497-9D5E-E3BFCFC91BCD}" type="presParOf" srcId="{7B66A2C0-E429-4E52-A138-C5BE839FE3AF}" destId="{C6BBE465-CCA2-422B-90BA-CF71CBB0D6D0}" srcOrd="1" destOrd="0" presId="urn:microsoft.com/office/officeart/2008/layout/SquareAccentList"/>
    <dgm:cxn modelId="{C1341DEB-94E7-4A65-8CC9-7B9415274882}" type="presParOf" srcId="{C6BBE465-CCA2-422B-90BA-CF71CBB0D6D0}" destId="{87E09C4A-AF80-42AB-A5CA-02825B309F2B}" srcOrd="0" destOrd="0" presId="urn:microsoft.com/office/officeart/2008/layout/SquareAccentList"/>
    <dgm:cxn modelId="{4A8C9DB6-C397-445D-B613-4FCF1FD9A7AD}" type="presParOf" srcId="{87E09C4A-AF80-42AB-A5CA-02825B309F2B}" destId="{95FCC246-7EA7-4A67-8D6B-DF6298965B43}" srcOrd="0" destOrd="0" presId="urn:microsoft.com/office/officeart/2008/layout/SquareAccentList"/>
    <dgm:cxn modelId="{D759ECB2-E03B-44D0-A0E4-C7A46C1C6AE0}" type="presParOf" srcId="{87E09C4A-AF80-42AB-A5CA-02825B309F2B}" destId="{1EF1BE70-80F1-44FD-BE5A-3428EAD4865C}" srcOrd="1" destOrd="0" presId="urn:microsoft.com/office/officeart/2008/layout/SquareAccentList"/>
    <dgm:cxn modelId="{AC274F8A-0BA6-4E5A-963C-DF96E65F9A6A}" type="presParOf" srcId="{C6BBE465-CCA2-422B-90BA-CF71CBB0D6D0}" destId="{F679F724-ACAD-4412-BDFD-E4CBF2479830}" srcOrd="1" destOrd="0" presId="urn:microsoft.com/office/officeart/2008/layout/SquareAccentList"/>
    <dgm:cxn modelId="{5DE1EB0D-7DE2-437C-A71C-1C83AF57B28E}" type="presParOf" srcId="{F679F724-ACAD-4412-BDFD-E4CBF2479830}" destId="{B562905E-8B32-4A28-8047-1984048A0803}" srcOrd="0" destOrd="0" presId="urn:microsoft.com/office/officeart/2008/layout/SquareAccentList"/>
    <dgm:cxn modelId="{5C43A491-7D49-4781-B022-F3CE9F37FAE4}" type="presParOf" srcId="{F679F724-ACAD-4412-BDFD-E4CBF2479830}" destId="{827DB29D-80A9-4BB3-82D5-C1BFD1B7E789}" srcOrd="1" destOrd="0" presId="urn:microsoft.com/office/officeart/2008/layout/SquareAccentList"/>
    <dgm:cxn modelId="{36C7BE06-A277-4ECE-B3E7-2E6E214A915B}" type="presParOf" srcId="{C6BBE465-CCA2-422B-90BA-CF71CBB0D6D0}" destId="{D09756F3-9196-41FD-A629-80627E62918A}" srcOrd="2" destOrd="0" presId="urn:microsoft.com/office/officeart/2008/layout/SquareAccentList"/>
    <dgm:cxn modelId="{B761392C-AEEE-4439-B23B-3F9925EC4CFB}" type="presParOf" srcId="{D09756F3-9196-41FD-A629-80627E62918A}" destId="{43D6A122-D3BA-4DD0-835B-465869C5C9F1}" srcOrd="0" destOrd="0" presId="urn:microsoft.com/office/officeart/2008/layout/SquareAccentList"/>
    <dgm:cxn modelId="{45508328-7789-4562-808A-E1433C287C55}" type="presParOf" srcId="{D09756F3-9196-41FD-A629-80627E62918A}" destId="{0F35B4E6-35E1-449E-98CE-81F435AA8945}" srcOrd="1" destOrd="0" presId="urn:microsoft.com/office/officeart/2008/layout/SquareAccentList"/>
    <dgm:cxn modelId="{9BB0FE33-5939-4942-AD6E-E55F07BD02E4}" type="presParOf" srcId="{C6BBE465-CCA2-422B-90BA-CF71CBB0D6D0}" destId="{088C47AF-4A30-4327-81A1-15A39C7AD81F}" srcOrd="3" destOrd="0" presId="urn:microsoft.com/office/officeart/2008/layout/SquareAccentList"/>
    <dgm:cxn modelId="{E9D77E93-5DC7-4F13-9A6C-5D4FDBB7F515}" type="presParOf" srcId="{088C47AF-4A30-4327-81A1-15A39C7AD81F}" destId="{5BC8653D-2BE4-4D1F-BBDB-AABF597D0D83}" srcOrd="0" destOrd="0" presId="urn:microsoft.com/office/officeart/2008/layout/SquareAccentList"/>
    <dgm:cxn modelId="{FCB9DB06-4A9A-4B53-A4CE-CE6C7DB5054D}" type="presParOf" srcId="{088C47AF-4A30-4327-81A1-15A39C7AD81F}" destId="{BEA61923-1136-4995-A492-B7659316C52F}" srcOrd="1" destOrd="0" presId="urn:microsoft.com/office/officeart/2008/layout/SquareAccentList"/>
    <dgm:cxn modelId="{8F3C7800-DF30-4CAD-A980-632343FEA0C8}" type="presParOf" srcId="{C6BBE465-CCA2-422B-90BA-CF71CBB0D6D0}" destId="{5BD0C667-86A3-449E-86B2-4365540C6069}" srcOrd="4" destOrd="0" presId="urn:microsoft.com/office/officeart/2008/layout/SquareAccentList"/>
    <dgm:cxn modelId="{919C1E9B-2661-4832-A3F3-2F7337AA00D0}" type="presParOf" srcId="{5BD0C667-86A3-449E-86B2-4365540C6069}" destId="{0891C862-8589-4C7E-9C07-58A1ADB07A01}" srcOrd="0" destOrd="0" presId="urn:microsoft.com/office/officeart/2008/layout/SquareAccentList"/>
    <dgm:cxn modelId="{AF0DB51F-2049-49F0-9507-A879EABBA692}" type="presParOf" srcId="{5BD0C667-86A3-449E-86B2-4365540C6069}" destId="{5B984605-4990-420D-AA08-7FF127015234}" srcOrd="1" destOrd="0" presId="urn:microsoft.com/office/officeart/2008/layout/SquareAccentList"/>
    <dgm:cxn modelId="{EAB90F52-ED39-4A12-AF30-DACA776CF5EA}" type="presParOf" srcId="{C6BBE465-CCA2-422B-90BA-CF71CBB0D6D0}" destId="{8E3C7D22-36D9-4D7E-92F6-6FABD3589F32}" srcOrd="5" destOrd="0" presId="urn:microsoft.com/office/officeart/2008/layout/SquareAccentList"/>
    <dgm:cxn modelId="{6C7901DA-07B8-4A76-860D-CD97412C5A31}" type="presParOf" srcId="{8E3C7D22-36D9-4D7E-92F6-6FABD3589F32}" destId="{8EA8842E-AB11-4D09-A8C5-D588EADE8B96}" srcOrd="0" destOrd="0" presId="urn:microsoft.com/office/officeart/2008/layout/SquareAccentList"/>
    <dgm:cxn modelId="{B43B3171-E758-4824-B5CC-5050B05D674C}" type="presParOf" srcId="{8E3C7D22-36D9-4D7E-92F6-6FABD3589F32}" destId="{B495499D-1B12-4A97-9DDF-C6295B1FA0AF}" srcOrd="1" destOrd="0" presId="urn:microsoft.com/office/officeart/2008/layout/SquareAccentList"/>
    <dgm:cxn modelId="{07351981-123D-4B82-BF55-13BF722AD30F}" type="presParOf" srcId="{DDE89487-6BD3-445D-B731-F1F9A1F3B25D}" destId="{64F17DAC-90A4-4298-A8F8-1970055A4B7D}" srcOrd="1" destOrd="0" presId="urn:microsoft.com/office/officeart/2008/layout/SquareAccentList"/>
    <dgm:cxn modelId="{C446CDBF-7193-4CC8-9077-7B3EF19E6414}" type="presParOf" srcId="{64F17DAC-90A4-4298-A8F8-1970055A4B7D}" destId="{AD1B9A03-8384-4BFD-B4D4-28DD8802755A}" srcOrd="0" destOrd="0" presId="urn:microsoft.com/office/officeart/2008/layout/SquareAccentList"/>
    <dgm:cxn modelId="{3A6F5D54-0A59-43B3-B4F0-4DC065255FEE}" type="presParOf" srcId="{AD1B9A03-8384-4BFD-B4D4-28DD8802755A}" destId="{F7761D10-722C-46DC-89D0-BC63F4E4F274}" srcOrd="0" destOrd="0" presId="urn:microsoft.com/office/officeart/2008/layout/SquareAccentList"/>
    <dgm:cxn modelId="{B80307F9-CE55-4AFB-A3AE-7B1D759CD072}" type="presParOf" srcId="{AD1B9A03-8384-4BFD-B4D4-28DD8802755A}" destId="{3B8671A6-4130-44CC-B35F-87968799281C}" srcOrd="1" destOrd="0" presId="urn:microsoft.com/office/officeart/2008/layout/SquareAccentList"/>
    <dgm:cxn modelId="{6D04E3FC-E473-4071-9CC6-26720CB2053C}" type="presParOf" srcId="{AD1B9A03-8384-4BFD-B4D4-28DD8802755A}" destId="{539B1F76-A9B9-46FA-9FE9-DA5B50246E9D}" srcOrd="2" destOrd="0" presId="urn:microsoft.com/office/officeart/2008/layout/SquareAccentList"/>
    <dgm:cxn modelId="{1FF235A4-AFB0-45C8-A63F-475CCE58D179}" type="presParOf" srcId="{64F17DAC-90A4-4298-A8F8-1970055A4B7D}" destId="{D218FDE5-7353-4C10-8ADE-1A3A14715B8E}" srcOrd="1" destOrd="0" presId="urn:microsoft.com/office/officeart/2008/layout/SquareAccentList"/>
    <dgm:cxn modelId="{7026B14F-B802-4ABD-8269-53E97E7E98D7}" type="presParOf" srcId="{D218FDE5-7353-4C10-8ADE-1A3A14715B8E}" destId="{72218645-B0DF-4D24-8D46-B98D7E3248D0}" srcOrd="0" destOrd="0" presId="urn:microsoft.com/office/officeart/2008/layout/SquareAccentList"/>
    <dgm:cxn modelId="{3288B2EF-D23A-4B39-8685-66A9D9224A95}" type="presParOf" srcId="{72218645-B0DF-4D24-8D46-B98D7E3248D0}" destId="{73400E3E-E6B5-4A80-8F78-B388FCC51D55}" srcOrd="0" destOrd="0" presId="urn:microsoft.com/office/officeart/2008/layout/SquareAccentList"/>
    <dgm:cxn modelId="{FD6D9AED-DA17-4AFB-88F6-E4843E423E41}" type="presParOf" srcId="{72218645-B0DF-4D24-8D46-B98D7E3248D0}" destId="{34A1965E-9460-4AA3-8020-E6FF5132A4A6}" srcOrd="1" destOrd="0" presId="urn:microsoft.com/office/officeart/2008/layout/SquareAccentList"/>
    <dgm:cxn modelId="{0366C45D-42E2-43C7-9235-2017A32D5631}" type="presParOf" srcId="{D218FDE5-7353-4C10-8ADE-1A3A14715B8E}" destId="{485B278D-4CD3-4F08-8F9B-0EEB929D39F8}" srcOrd="1" destOrd="0" presId="urn:microsoft.com/office/officeart/2008/layout/SquareAccentList"/>
    <dgm:cxn modelId="{F60E444B-0097-4A40-804B-6E94D64E0F27}" type="presParOf" srcId="{485B278D-4CD3-4F08-8F9B-0EEB929D39F8}" destId="{67252452-A962-40C2-9035-41F3EC7FEB20}" srcOrd="0" destOrd="0" presId="urn:microsoft.com/office/officeart/2008/layout/SquareAccentList"/>
    <dgm:cxn modelId="{B8CDD74E-A791-4004-9386-DA74CFD3B259}" type="presParOf" srcId="{485B278D-4CD3-4F08-8F9B-0EEB929D39F8}" destId="{A05E6E71-5785-481E-95F4-DC11792F5EC3}" srcOrd="1" destOrd="0" presId="urn:microsoft.com/office/officeart/2008/layout/SquareAccentList"/>
    <dgm:cxn modelId="{F26E4EB6-431A-4686-B845-627567C4B13E}" type="presParOf" srcId="{D218FDE5-7353-4C10-8ADE-1A3A14715B8E}" destId="{9C603896-EE06-4E27-BA90-D33F3178A9D9}" srcOrd="2" destOrd="0" presId="urn:microsoft.com/office/officeart/2008/layout/SquareAccentList"/>
    <dgm:cxn modelId="{EAE6E5BC-565B-4470-9CC3-C3509E8B803B}" type="presParOf" srcId="{9C603896-EE06-4E27-BA90-D33F3178A9D9}" destId="{9B553CC6-7552-48A8-B213-C6E2A0D9611A}" srcOrd="0" destOrd="0" presId="urn:microsoft.com/office/officeart/2008/layout/SquareAccentList"/>
    <dgm:cxn modelId="{1011DBBB-174B-4276-A631-D5685F75A934}" type="presParOf" srcId="{9C603896-EE06-4E27-BA90-D33F3178A9D9}" destId="{79F91F2C-05DB-4301-BC0B-25AFCA112143}" srcOrd="1" destOrd="0" presId="urn:microsoft.com/office/officeart/2008/layout/Square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124FB39-B839-424D-B7C6-30FF943AB051}" type="doc">
      <dgm:prSet loTypeId="urn:microsoft.com/office/officeart/2005/8/layout/cycle5" loCatId="cycle" qsTypeId="urn:microsoft.com/office/officeart/2005/8/quickstyle/3d5" qsCatId="3D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373639E-A0DE-47CD-B87C-A0109C6F8220}">
      <dgm:prSet phldrT="[文本]"/>
      <dgm:spPr/>
      <dgm:t>
        <a:bodyPr/>
        <a:lstStyle/>
        <a:p>
          <a:r>
            <a:rPr lang="zh-CN" altLang="en-US" dirty="0" smtClean="0"/>
            <a:t>黑盒扫描</a:t>
          </a:r>
          <a:endParaRPr lang="zh-CN" altLang="en-US" dirty="0"/>
        </a:p>
      </dgm:t>
    </dgm:pt>
    <dgm:pt modelId="{EAE3F8CA-F75D-4028-A11E-AFB8DFF13294}" type="parTrans" cxnId="{F7AE8741-5C5F-4547-9DF6-1E8046F169F1}">
      <dgm:prSet/>
      <dgm:spPr/>
      <dgm:t>
        <a:bodyPr/>
        <a:lstStyle/>
        <a:p>
          <a:endParaRPr lang="zh-CN" altLang="en-US"/>
        </a:p>
      </dgm:t>
    </dgm:pt>
    <dgm:pt modelId="{4341ACF4-1C44-46E0-AFA0-489AC6C4F4DB}" type="sibTrans" cxnId="{F7AE8741-5C5F-4547-9DF6-1E8046F169F1}">
      <dgm:prSet/>
      <dgm:spPr/>
      <dgm:t>
        <a:bodyPr/>
        <a:lstStyle/>
        <a:p>
          <a:endParaRPr lang="zh-CN" altLang="en-US"/>
        </a:p>
      </dgm:t>
    </dgm:pt>
    <dgm:pt modelId="{3812C0C2-DC84-40EE-804A-D92E9A6A877A}">
      <dgm:prSet phldrT="[文本]"/>
      <dgm:spPr/>
      <dgm:t>
        <a:bodyPr/>
        <a:lstStyle/>
        <a:p>
          <a:r>
            <a:rPr lang="zh-CN" altLang="en-US" dirty="0" smtClean="0"/>
            <a:t>白盒扫描</a:t>
          </a:r>
          <a:endParaRPr lang="zh-CN" altLang="en-US" dirty="0"/>
        </a:p>
      </dgm:t>
    </dgm:pt>
    <dgm:pt modelId="{F25CC979-DD8C-4579-9620-80F5F7AEAC62}" type="parTrans" cxnId="{B27F963B-F347-4C52-8DA7-777B3087C46B}">
      <dgm:prSet/>
      <dgm:spPr/>
      <dgm:t>
        <a:bodyPr/>
        <a:lstStyle/>
        <a:p>
          <a:endParaRPr lang="zh-CN" altLang="en-US"/>
        </a:p>
      </dgm:t>
    </dgm:pt>
    <dgm:pt modelId="{BE1F7A63-AFB3-486B-8144-558496E14A79}" type="sibTrans" cxnId="{B27F963B-F347-4C52-8DA7-777B3087C46B}">
      <dgm:prSet/>
      <dgm:spPr/>
      <dgm:t>
        <a:bodyPr/>
        <a:lstStyle/>
        <a:p>
          <a:endParaRPr lang="zh-CN" altLang="en-US"/>
        </a:p>
      </dgm:t>
    </dgm:pt>
    <dgm:pt modelId="{76941908-69B3-4209-9085-0A193B389632}">
      <dgm:prSet phldrT="[文本]"/>
      <dgm:spPr/>
      <dgm:t>
        <a:bodyPr/>
        <a:lstStyle/>
        <a:p>
          <a:r>
            <a:rPr lang="zh-CN" altLang="en-US" dirty="0" smtClean="0"/>
            <a:t>规则更新</a:t>
          </a:r>
          <a:endParaRPr lang="zh-CN" altLang="en-US" dirty="0"/>
        </a:p>
      </dgm:t>
    </dgm:pt>
    <dgm:pt modelId="{84C0A35D-B930-4F2D-87DA-3DD2BE901715}" type="parTrans" cxnId="{5B308430-E9AB-489B-9D63-3E21F1B0F06A}">
      <dgm:prSet/>
      <dgm:spPr/>
      <dgm:t>
        <a:bodyPr/>
        <a:lstStyle/>
        <a:p>
          <a:endParaRPr lang="zh-CN" altLang="en-US"/>
        </a:p>
      </dgm:t>
    </dgm:pt>
    <dgm:pt modelId="{2537FDB2-1EA7-4D8C-BF9B-3A96608F6908}" type="sibTrans" cxnId="{5B308430-E9AB-489B-9D63-3E21F1B0F06A}">
      <dgm:prSet/>
      <dgm:spPr/>
      <dgm:t>
        <a:bodyPr/>
        <a:lstStyle/>
        <a:p>
          <a:endParaRPr lang="zh-CN" altLang="en-US"/>
        </a:p>
      </dgm:t>
    </dgm:pt>
    <dgm:pt modelId="{49101139-A1A9-4327-9C03-36BD59E5DDA6}">
      <dgm:prSet phldrT="[文本]"/>
      <dgm:spPr/>
      <dgm:t>
        <a:bodyPr/>
        <a:lstStyle/>
        <a:p>
          <a:r>
            <a:rPr lang="zh-CN" altLang="en-US" dirty="0" smtClean="0"/>
            <a:t>流程优化</a:t>
          </a:r>
          <a:endParaRPr lang="zh-CN" altLang="en-US" dirty="0"/>
        </a:p>
      </dgm:t>
    </dgm:pt>
    <dgm:pt modelId="{480C3217-28B7-4EE3-B52C-468B0060FCAA}" type="parTrans" cxnId="{917409F3-3039-4683-BED1-02784F2AF126}">
      <dgm:prSet/>
      <dgm:spPr/>
      <dgm:t>
        <a:bodyPr/>
        <a:lstStyle/>
        <a:p>
          <a:endParaRPr lang="zh-CN" altLang="en-US"/>
        </a:p>
      </dgm:t>
    </dgm:pt>
    <dgm:pt modelId="{F31DBCFE-1DC9-4AF2-9AC7-844CCC1B026E}" type="sibTrans" cxnId="{917409F3-3039-4683-BED1-02784F2AF126}">
      <dgm:prSet/>
      <dgm:spPr/>
      <dgm:t>
        <a:bodyPr/>
        <a:lstStyle/>
        <a:p>
          <a:endParaRPr lang="zh-CN" altLang="en-US"/>
        </a:p>
      </dgm:t>
    </dgm:pt>
    <dgm:pt modelId="{F27F6160-C12E-4D89-B02B-E01957C8D81F}">
      <dgm:prSet phldrT="[文本]"/>
      <dgm:spPr/>
      <dgm:t>
        <a:bodyPr/>
        <a:lstStyle/>
        <a:p>
          <a:r>
            <a:rPr lang="zh-CN" altLang="en-US" dirty="0" smtClean="0"/>
            <a:t>平台建设</a:t>
          </a:r>
          <a:endParaRPr lang="zh-CN" altLang="en-US" dirty="0"/>
        </a:p>
      </dgm:t>
    </dgm:pt>
    <dgm:pt modelId="{E3387E38-B0DA-4563-94BB-020F96C6C130}" type="parTrans" cxnId="{614AD2CA-C8F0-4407-8D6A-A7F5B867E70D}">
      <dgm:prSet/>
      <dgm:spPr/>
      <dgm:t>
        <a:bodyPr/>
        <a:lstStyle/>
        <a:p>
          <a:endParaRPr lang="zh-CN" altLang="en-US"/>
        </a:p>
      </dgm:t>
    </dgm:pt>
    <dgm:pt modelId="{B2371849-5AD4-4008-9477-745310DAD2C3}" type="sibTrans" cxnId="{614AD2CA-C8F0-4407-8D6A-A7F5B867E70D}">
      <dgm:prSet/>
      <dgm:spPr/>
      <dgm:t>
        <a:bodyPr/>
        <a:lstStyle/>
        <a:p>
          <a:endParaRPr lang="zh-CN" altLang="en-US"/>
        </a:p>
      </dgm:t>
    </dgm:pt>
    <dgm:pt modelId="{B3EB109B-F8C7-415D-B48C-7A668435D736}">
      <dgm:prSet phldrT="[文本]"/>
      <dgm:spPr/>
      <dgm:t>
        <a:bodyPr/>
        <a:lstStyle/>
        <a:p>
          <a:r>
            <a:rPr lang="zh-CN" altLang="en-US" smtClean="0"/>
            <a:t>缺陷管理</a:t>
          </a:r>
          <a:endParaRPr lang="zh-CN" altLang="en-US" dirty="0"/>
        </a:p>
      </dgm:t>
    </dgm:pt>
    <dgm:pt modelId="{7E1E832D-8D1F-4A1B-8E79-23FE06886F8D}" type="parTrans" cxnId="{95104806-9E13-4323-8B99-05148B2048A5}">
      <dgm:prSet/>
      <dgm:spPr/>
      <dgm:t>
        <a:bodyPr/>
        <a:lstStyle/>
        <a:p>
          <a:endParaRPr lang="zh-CN" altLang="en-US"/>
        </a:p>
      </dgm:t>
    </dgm:pt>
    <dgm:pt modelId="{8E394F9B-DAC6-4061-873D-DA447621AAD0}" type="sibTrans" cxnId="{95104806-9E13-4323-8B99-05148B2048A5}">
      <dgm:prSet/>
      <dgm:spPr/>
      <dgm:t>
        <a:bodyPr/>
        <a:lstStyle/>
        <a:p>
          <a:endParaRPr lang="zh-CN" altLang="en-US"/>
        </a:p>
      </dgm:t>
    </dgm:pt>
    <dgm:pt modelId="{29F86218-D5C2-4151-8F9B-4D733FC32EC6}" type="pres">
      <dgm:prSet presAssocID="{E124FB39-B839-424D-B7C6-30FF943AB051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5E2AB94F-BD25-4138-BD8C-EB1092DCCD48}" type="pres">
      <dgm:prSet presAssocID="{4373639E-A0DE-47CD-B87C-A0109C6F8220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ECE6191-976B-4740-A59F-FE73EF613280}" type="pres">
      <dgm:prSet presAssocID="{4373639E-A0DE-47CD-B87C-A0109C6F8220}" presName="spNode" presStyleCnt="0"/>
      <dgm:spPr/>
    </dgm:pt>
    <dgm:pt modelId="{F28ED388-FAC1-4381-99CE-37F5A00870E5}" type="pres">
      <dgm:prSet presAssocID="{4341ACF4-1C44-46E0-AFA0-489AC6C4F4DB}" presName="sibTrans" presStyleLbl="sibTrans1D1" presStyleIdx="0" presStyleCnt="6"/>
      <dgm:spPr/>
      <dgm:t>
        <a:bodyPr/>
        <a:lstStyle/>
        <a:p>
          <a:endParaRPr lang="zh-CN" altLang="en-US"/>
        </a:p>
      </dgm:t>
    </dgm:pt>
    <dgm:pt modelId="{E8DF4075-9037-479C-BE5E-735B1D1DBE14}" type="pres">
      <dgm:prSet presAssocID="{3812C0C2-DC84-40EE-804A-D92E9A6A877A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AECCAD0-53E5-434E-ACD5-A71913319139}" type="pres">
      <dgm:prSet presAssocID="{3812C0C2-DC84-40EE-804A-D92E9A6A877A}" presName="spNode" presStyleCnt="0"/>
      <dgm:spPr/>
    </dgm:pt>
    <dgm:pt modelId="{4E1FD73D-0B1F-48A4-9234-F351A743AC12}" type="pres">
      <dgm:prSet presAssocID="{BE1F7A63-AFB3-486B-8144-558496E14A79}" presName="sibTrans" presStyleLbl="sibTrans1D1" presStyleIdx="1" presStyleCnt="6"/>
      <dgm:spPr/>
      <dgm:t>
        <a:bodyPr/>
        <a:lstStyle/>
        <a:p>
          <a:endParaRPr lang="zh-CN" altLang="en-US"/>
        </a:p>
      </dgm:t>
    </dgm:pt>
    <dgm:pt modelId="{D117FB9D-ABD2-478A-80FE-DAC478C23657}" type="pres">
      <dgm:prSet presAssocID="{76941908-69B3-4209-9085-0A193B389632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15E10F7-6CD2-424B-9788-221AE8A82159}" type="pres">
      <dgm:prSet presAssocID="{76941908-69B3-4209-9085-0A193B389632}" presName="spNode" presStyleCnt="0"/>
      <dgm:spPr/>
    </dgm:pt>
    <dgm:pt modelId="{43D2666B-A3EA-4387-822F-52A2C973321F}" type="pres">
      <dgm:prSet presAssocID="{2537FDB2-1EA7-4D8C-BF9B-3A96608F6908}" presName="sibTrans" presStyleLbl="sibTrans1D1" presStyleIdx="2" presStyleCnt="6"/>
      <dgm:spPr/>
      <dgm:t>
        <a:bodyPr/>
        <a:lstStyle/>
        <a:p>
          <a:endParaRPr lang="zh-CN" altLang="en-US"/>
        </a:p>
      </dgm:t>
    </dgm:pt>
    <dgm:pt modelId="{E13F7DF3-E29E-4B7B-9197-DFC1884F278D}" type="pres">
      <dgm:prSet presAssocID="{B3EB109B-F8C7-415D-B48C-7A668435D736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2B73A22-8A15-454B-95E0-184ADCCB6975}" type="pres">
      <dgm:prSet presAssocID="{B3EB109B-F8C7-415D-B48C-7A668435D736}" presName="spNode" presStyleCnt="0"/>
      <dgm:spPr/>
    </dgm:pt>
    <dgm:pt modelId="{AB4B41E8-2BD2-4616-80D2-27E693E8D9BA}" type="pres">
      <dgm:prSet presAssocID="{8E394F9B-DAC6-4061-873D-DA447621AAD0}" presName="sibTrans" presStyleLbl="sibTrans1D1" presStyleIdx="3" presStyleCnt="6"/>
      <dgm:spPr/>
      <dgm:t>
        <a:bodyPr/>
        <a:lstStyle/>
        <a:p>
          <a:endParaRPr lang="zh-CN" altLang="en-US"/>
        </a:p>
      </dgm:t>
    </dgm:pt>
    <dgm:pt modelId="{31981D2F-BFDE-4F6F-9542-753D5C5E9897}" type="pres">
      <dgm:prSet presAssocID="{49101139-A1A9-4327-9C03-36BD59E5DDA6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9A0B8EC-7EDF-4A08-A6B4-5C1F30A4AEEA}" type="pres">
      <dgm:prSet presAssocID="{49101139-A1A9-4327-9C03-36BD59E5DDA6}" presName="spNode" presStyleCnt="0"/>
      <dgm:spPr/>
    </dgm:pt>
    <dgm:pt modelId="{EF12F1F2-5C62-4E75-8E4C-6656AEDAC9EE}" type="pres">
      <dgm:prSet presAssocID="{F31DBCFE-1DC9-4AF2-9AC7-844CCC1B026E}" presName="sibTrans" presStyleLbl="sibTrans1D1" presStyleIdx="4" presStyleCnt="6"/>
      <dgm:spPr/>
      <dgm:t>
        <a:bodyPr/>
        <a:lstStyle/>
        <a:p>
          <a:endParaRPr lang="zh-CN" altLang="en-US"/>
        </a:p>
      </dgm:t>
    </dgm:pt>
    <dgm:pt modelId="{75F067E3-C1BF-40B5-9987-319937133CC7}" type="pres">
      <dgm:prSet presAssocID="{F27F6160-C12E-4D89-B02B-E01957C8D81F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76B8D5C-5C75-4942-B9F3-1E3131E02399}" type="pres">
      <dgm:prSet presAssocID="{F27F6160-C12E-4D89-B02B-E01957C8D81F}" presName="spNode" presStyleCnt="0"/>
      <dgm:spPr/>
    </dgm:pt>
    <dgm:pt modelId="{0FC08D32-F597-46A9-B6EB-D16EF943C496}" type="pres">
      <dgm:prSet presAssocID="{B2371849-5AD4-4008-9477-745310DAD2C3}" presName="sibTrans" presStyleLbl="sibTrans1D1" presStyleIdx="5" presStyleCnt="6"/>
      <dgm:spPr/>
      <dgm:t>
        <a:bodyPr/>
        <a:lstStyle/>
        <a:p>
          <a:endParaRPr lang="zh-CN" altLang="en-US"/>
        </a:p>
      </dgm:t>
    </dgm:pt>
  </dgm:ptLst>
  <dgm:cxnLst>
    <dgm:cxn modelId="{7F5F119B-A72C-4855-BCCC-1B490BEBBA9E}" type="presOf" srcId="{76941908-69B3-4209-9085-0A193B389632}" destId="{D117FB9D-ABD2-478A-80FE-DAC478C23657}" srcOrd="0" destOrd="0" presId="urn:microsoft.com/office/officeart/2005/8/layout/cycle5"/>
    <dgm:cxn modelId="{073D39BA-2567-4CC8-BDD9-9CC98BE3DCC4}" type="presOf" srcId="{B3EB109B-F8C7-415D-B48C-7A668435D736}" destId="{E13F7DF3-E29E-4B7B-9197-DFC1884F278D}" srcOrd="0" destOrd="0" presId="urn:microsoft.com/office/officeart/2005/8/layout/cycle5"/>
    <dgm:cxn modelId="{917409F3-3039-4683-BED1-02784F2AF126}" srcId="{E124FB39-B839-424D-B7C6-30FF943AB051}" destId="{49101139-A1A9-4327-9C03-36BD59E5DDA6}" srcOrd="4" destOrd="0" parTransId="{480C3217-28B7-4EE3-B52C-468B0060FCAA}" sibTransId="{F31DBCFE-1DC9-4AF2-9AC7-844CCC1B026E}"/>
    <dgm:cxn modelId="{B27F963B-F347-4C52-8DA7-777B3087C46B}" srcId="{E124FB39-B839-424D-B7C6-30FF943AB051}" destId="{3812C0C2-DC84-40EE-804A-D92E9A6A877A}" srcOrd="1" destOrd="0" parTransId="{F25CC979-DD8C-4579-9620-80F5F7AEAC62}" sibTransId="{BE1F7A63-AFB3-486B-8144-558496E14A79}"/>
    <dgm:cxn modelId="{F1FAAED1-41D7-43BD-8872-02F8A565AE47}" type="presOf" srcId="{49101139-A1A9-4327-9C03-36BD59E5DDA6}" destId="{31981D2F-BFDE-4F6F-9542-753D5C5E9897}" srcOrd="0" destOrd="0" presId="urn:microsoft.com/office/officeart/2005/8/layout/cycle5"/>
    <dgm:cxn modelId="{CFAB796D-0FAD-44DE-8091-0598881A4C9D}" type="presOf" srcId="{F27F6160-C12E-4D89-B02B-E01957C8D81F}" destId="{75F067E3-C1BF-40B5-9987-319937133CC7}" srcOrd="0" destOrd="0" presId="urn:microsoft.com/office/officeart/2005/8/layout/cycle5"/>
    <dgm:cxn modelId="{CA8AD5D6-9A35-409E-A22B-9065C4B70A0D}" type="presOf" srcId="{BE1F7A63-AFB3-486B-8144-558496E14A79}" destId="{4E1FD73D-0B1F-48A4-9234-F351A743AC12}" srcOrd="0" destOrd="0" presId="urn:microsoft.com/office/officeart/2005/8/layout/cycle5"/>
    <dgm:cxn modelId="{1090C789-0AD9-47D9-94D8-9C1AE88E1503}" type="presOf" srcId="{4373639E-A0DE-47CD-B87C-A0109C6F8220}" destId="{5E2AB94F-BD25-4138-BD8C-EB1092DCCD48}" srcOrd="0" destOrd="0" presId="urn:microsoft.com/office/officeart/2005/8/layout/cycle5"/>
    <dgm:cxn modelId="{F7AE8741-5C5F-4547-9DF6-1E8046F169F1}" srcId="{E124FB39-B839-424D-B7C6-30FF943AB051}" destId="{4373639E-A0DE-47CD-B87C-A0109C6F8220}" srcOrd="0" destOrd="0" parTransId="{EAE3F8CA-F75D-4028-A11E-AFB8DFF13294}" sibTransId="{4341ACF4-1C44-46E0-AFA0-489AC6C4F4DB}"/>
    <dgm:cxn modelId="{5B308430-E9AB-489B-9D63-3E21F1B0F06A}" srcId="{E124FB39-B839-424D-B7C6-30FF943AB051}" destId="{76941908-69B3-4209-9085-0A193B389632}" srcOrd="2" destOrd="0" parTransId="{84C0A35D-B930-4F2D-87DA-3DD2BE901715}" sibTransId="{2537FDB2-1EA7-4D8C-BF9B-3A96608F6908}"/>
    <dgm:cxn modelId="{95104806-9E13-4323-8B99-05148B2048A5}" srcId="{E124FB39-B839-424D-B7C6-30FF943AB051}" destId="{B3EB109B-F8C7-415D-B48C-7A668435D736}" srcOrd="3" destOrd="0" parTransId="{7E1E832D-8D1F-4A1B-8E79-23FE06886F8D}" sibTransId="{8E394F9B-DAC6-4061-873D-DA447621AAD0}"/>
    <dgm:cxn modelId="{E733D576-0E5F-42D4-A239-EC489D94BDC1}" type="presOf" srcId="{2537FDB2-1EA7-4D8C-BF9B-3A96608F6908}" destId="{43D2666B-A3EA-4387-822F-52A2C973321F}" srcOrd="0" destOrd="0" presId="urn:microsoft.com/office/officeart/2005/8/layout/cycle5"/>
    <dgm:cxn modelId="{136C8B9E-1639-4783-8736-41F200A81001}" type="presOf" srcId="{E124FB39-B839-424D-B7C6-30FF943AB051}" destId="{29F86218-D5C2-4151-8F9B-4D733FC32EC6}" srcOrd="0" destOrd="0" presId="urn:microsoft.com/office/officeart/2005/8/layout/cycle5"/>
    <dgm:cxn modelId="{614AD2CA-C8F0-4407-8D6A-A7F5B867E70D}" srcId="{E124FB39-B839-424D-B7C6-30FF943AB051}" destId="{F27F6160-C12E-4D89-B02B-E01957C8D81F}" srcOrd="5" destOrd="0" parTransId="{E3387E38-B0DA-4563-94BB-020F96C6C130}" sibTransId="{B2371849-5AD4-4008-9477-745310DAD2C3}"/>
    <dgm:cxn modelId="{5BAB348A-DD9D-48E9-8C87-71578E7E4241}" type="presOf" srcId="{B2371849-5AD4-4008-9477-745310DAD2C3}" destId="{0FC08D32-F597-46A9-B6EB-D16EF943C496}" srcOrd="0" destOrd="0" presId="urn:microsoft.com/office/officeart/2005/8/layout/cycle5"/>
    <dgm:cxn modelId="{F9648AE0-CD01-4EF2-9C7B-F46A9C79E4F5}" type="presOf" srcId="{4341ACF4-1C44-46E0-AFA0-489AC6C4F4DB}" destId="{F28ED388-FAC1-4381-99CE-37F5A00870E5}" srcOrd="0" destOrd="0" presId="urn:microsoft.com/office/officeart/2005/8/layout/cycle5"/>
    <dgm:cxn modelId="{0F1847CB-6452-49EB-8BE5-807981FA5B46}" type="presOf" srcId="{3812C0C2-DC84-40EE-804A-D92E9A6A877A}" destId="{E8DF4075-9037-479C-BE5E-735B1D1DBE14}" srcOrd="0" destOrd="0" presId="urn:microsoft.com/office/officeart/2005/8/layout/cycle5"/>
    <dgm:cxn modelId="{1A837806-F9F0-4E8A-B69D-51EB50E98814}" type="presOf" srcId="{8E394F9B-DAC6-4061-873D-DA447621AAD0}" destId="{AB4B41E8-2BD2-4616-80D2-27E693E8D9BA}" srcOrd="0" destOrd="0" presId="urn:microsoft.com/office/officeart/2005/8/layout/cycle5"/>
    <dgm:cxn modelId="{87A18F4A-A494-4B1A-B32C-345C0A6B857E}" type="presOf" srcId="{F31DBCFE-1DC9-4AF2-9AC7-844CCC1B026E}" destId="{EF12F1F2-5C62-4E75-8E4C-6656AEDAC9EE}" srcOrd="0" destOrd="0" presId="urn:microsoft.com/office/officeart/2005/8/layout/cycle5"/>
    <dgm:cxn modelId="{3CF605E2-2BF8-445D-A613-FC72DA48D51D}" type="presParOf" srcId="{29F86218-D5C2-4151-8F9B-4D733FC32EC6}" destId="{5E2AB94F-BD25-4138-BD8C-EB1092DCCD48}" srcOrd="0" destOrd="0" presId="urn:microsoft.com/office/officeart/2005/8/layout/cycle5"/>
    <dgm:cxn modelId="{3F272071-AC04-468F-9CB5-C91A8FD5BF39}" type="presParOf" srcId="{29F86218-D5C2-4151-8F9B-4D733FC32EC6}" destId="{2ECE6191-976B-4740-A59F-FE73EF613280}" srcOrd="1" destOrd="0" presId="urn:microsoft.com/office/officeart/2005/8/layout/cycle5"/>
    <dgm:cxn modelId="{023B30DD-A39C-4C15-AA80-97D76E68DA5F}" type="presParOf" srcId="{29F86218-D5C2-4151-8F9B-4D733FC32EC6}" destId="{F28ED388-FAC1-4381-99CE-37F5A00870E5}" srcOrd="2" destOrd="0" presId="urn:microsoft.com/office/officeart/2005/8/layout/cycle5"/>
    <dgm:cxn modelId="{B46EDD04-CFC0-438C-B27F-F3654380CE60}" type="presParOf" srcId="{29F86218-D5C2-4151-8F9B-4D733FC32EC6}" destId="{E8DF4075-9037-479C-BE5E-735B1D1DBE14}" srcOrd="3" destOrd="0" presId="urn:microsoft.com/office/officeart/2005/8/layout/cycle5"/>
    <dgm:cxn modelId="{5A9D6666-E6BD-4ACE-B2B6-9FE7319A83ED}" type="presParOf" srcId="{29F86218-D5C2-4151-8F9B-4D733FC32EC6}" destId="{7AECCAD0-53E5-434E-ACD5-A71913319139}" srcOrd="4" destOrd="0" presId="urn:microsoft.com/office/officeart/2005/8/layout/cycle5"/>
    <dgm:cxn modelId="{98D6752E-0265-40B4-8329-4E788A051F45}" type="presParOf" srcId="{29F86218-D5C2-4151-8F9B-4D733FC32EC6}" destId="{4E1FD73D-0B1F-48A4-9234-F351A743AC12}" srcOrd="5" destOrd="0" presId="urn:microsoft.com/office/officeart/2005/8/layout/cycle5"/>
    <dgm:cxn modelId="{C7108C2B-BCD7-4862-A53C-CFA8C4ABB7E6}" type="presParOf" srcId="{29F86218-D5C2-4151-8F9B-4D733FC32EC6}" destId="{D117FB9D-ABD2-478A-80FE-DAC478C23657}" srcOrd="6" destOrd="0" presId="urn:microsoft.com/office/officeart/2005/8/layout/cycle5"/>
    <dgm:cxn modelId="{DE1F7C87-16BC-4218-802E-B238EF868D23}" type="presParOf" srcId="{29F86218-D5C2-4151-8F9B-4D733FC32EC6}" destId="{D15E10F7-6CD2-424B-9788-221AE8A82159}" srcOrd="7" destOrd="0" presId="urn:microsoft.com/office/officeart/2005/8/layout/cycle5"/>
    <dgm:cxn modelId="{FDE51794-E7BA-4349-9409-2A353C78CD5F}" type="presParOf" srcId="{29F86218-D5C2-4151-8F9B-4D733FC32EC6}" destId="{43D2666B-A3EA-4387-822F-52A2C973321F}" srcOrd="8" destOrd="0" presId="urn:microsoft.com/office/officeart/2005/8/layout/cycle5"/>
    <dgm:cxn modelId="{0309E0CF-69AA-488E-8046-2461FAC75184}" type="presParOf" srcId="{29F86218-D5C2-4151-8F9B-4D733FC32EC6}" destId="{E13F7DF3-E29E-4B7B-9197-DFC1884F278D}" srcOrd="9" destOrd="0" presId="urn:microsoft.com/office/officeart/2005/8/layout/cycle5"/>
    <dgm:cxn modelId="{56F9BA89-19FF-478A-8A8D-B48801B0E9FA}" type="presParOf" srcId="{29F86218-D5C2-4151-8F9B-4D733FC32EC6}" destId="{52B73A22-8A15-454B-95E0-184ADCCB6975}" srcOrd="10" destOrd="0" presId="urn:microsoft.com/office/officeart/2005/8/layout/cycle5"/>
    <dgm:cxn modelId="{87247AB6-989D-4A1C-9715-BF2BE1D6C9D3}" type="presParOf" srcId="{29F86218-D5C2-4151-8F9B-4D733FC32EC6}" destId="{AB4B41E8-2BD2-4616-80D2-27E693E8D9BA}" srcOrd="11" destOrd="0" presId="urn:microsoft.com/office/officeart/2005/8/layout/cycle5"/>
    <dgm:cxn modelId="{E936FAF7-8FC2-4CF2-AB2C-2E17117C87C8}" type="presParOf" srcId="{29F86218-D5C2-4151-8F9B-4D733FC32EC6}" destId="{31981D2F-BFDE-4F6F-9542-753D5C5E9897}" srcOrd="12" destOrd="0" presId="urn:microsoft.com/office/officeart/2005/8/layout/cycle5"/>
    <dgm:cxn modelId="{60E115E8-CBFB-4476-A621-6270E0D6D9F9}" type="presParOf" srcId="{29F86218-D5C2-4151-8F9B-4D733FC32EC6}" destId="{B9A0B8EC-7EDF-4A08-A6B4-5C1F30A4AEEA}" srcOrd="13" destOrd="0" presId="urn:microsoft.com/office/officeart/2005/8/layout/cycle5"/>
    <dgm:cxn modelId="{3F408371-BF66-49E7-B473-47B22EB30B19}" type="presParOf" srcId="{29F86218-D5C2-4151-8F9B-4D733FC32EC6}" destId="{EF12F1F2-5C62-4E75-8E4C-6656AEDAC9EE}" srcOrd="14" destOrd="0" presId="urn:microsoft.com/office/officeart/2005/8/layout/cycle5"/>
    <dgm:cxn modelId="{D3D59419-73B5-4704-BF6A-1A3D6BCF05D9}" type="presParOf" srcId="{29F86218-D5C2-4151-8F9B-4D733FC32EC6}" destId="{75F067E3-C1BF-40B5-9987-319937133CC7}" srcOrd="15" destOrd="0" presId="urn:microsoft.com/office/officeart/2005/8/layout/cycle5"/>
    <dgm:cxn modelId="{8CC28D0C-1026-4272-8205-DE334C5684FD}" type="presParOf" srcId="{29F86218-D5C2-4151-8F9B-4D733FC32EC6}" destId="{676B8D5C-5C75-4942-B9F3-1E3131E02399}" srcOrd="16" destOrd="0" presId="urn:microsoft.com/office/officeart/2005/8/layout/cycle5"/>
    <dgm:cxn modelId="{F442D9EB-754E-4632-84D5-875BBADA7051}" type="presParOf" srcId="{29F86218-D5C2-4151-8F9B-4D733FC32EC6}" destId="{0FC08D32-F597-46A9-B6EB-D16EF943C496}" srcOrd="17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1DEB698-71B2-4236-BE70-059749ADFC86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D5F3463-1B01-49DE-8A32-F4C0912500CD}">
      <dgm:prSet phldrT="[文本]"/>
      <dgm:spPr/>
      <dgm:t>
        <a:bodyPr/>
        <a:lstStyle/>
        <a:p>
          <a:r>
            <a:rPr lang="zh-CN" altLang="en-US" dirty="0" smtClean="0"/>
            <a:t>平台建设</a:t>
          </a:r>
          <a:endParaRPr lang="zh-CN" altLang="en-US" dirty="0"/>
        </a:p>
      </dgm:t>
    </dgm:pt>
    <dgm:pt modelId="{800F485D-1313-4448-84EB-0C78E9F1A636}" type="parTrans" cxnId="{C8270E03-9066-4E4A-BFFD-44EC0F149A96}">
      <dgm:prSet/>
      <dgm:spPr/>
      <dgm:t>
        <a:bodyPr/>
        <a:lstStyle/>
        <a:p>
          <a:endParaRPr lang="zh-CN" altLang="en-US"/>
        </a:p>
      </dgm:t>
    </dgm:pt>
    <dgm:pt modelId="{38185C45-A292-46F7-9EF3-8DE514C1BEF0}" type="sibTrans" cxnId="{C8270E03-9066-4E4A-BFFD-44EC0F149A96}">
      <dgm:prSet/>
      <dgm:spPr/>
      <dgm:t>
        <a:bodyPr/>
        <a:lstStyle/>
        <a:p>
          <a:endParaRPr lang="zh-CN" altLang="en-US"/>
        </a:p>
      </dgm:t>
    </dgm:pt>
    <dgm:pt modelId="{FE3A972D-2987-4431-AADA-1EE419745643}">
      <dgm:prSet phldrT="[文本]"/>
      <dgm:spPr/>
      <dgm:t>
        <a:bodyPr/>
        <a:lstStyle/>
        <a:p>
          <a:r>
            <a:rPr lang="zh-CN" altLang="en-US" dirty="0" smtClean="0"/>
            <a:t>集项目流程、缺陷管理于一体的管理平台</a:t>
          </a:r>
          <a:endParaRPr lang="zh-CN" altLang="en-US" dirty="0"/>
        </a:p>
      </dgm:t>
    </dgm:pt>
    <dgm:pt modelId="{294BEA87-8D54-49DA-B606-76ED4EA3DD29}" type="parTrans" cxnId="{FA06C018-653A-43B4-8866-A53CAD9FB2E2}">
      <dgm:prSet/>
      <dgm:spPr/>
      <dgm:t>
        <a:bodyPr/>
        <a:lstStyle/>
        <a:p>
          <a:endParaRPr lang="zh-CN" altLang="en-US"/>
        </a:p>
      </dgm:t>
    </dgm:pt>
    <dgm:pt modelId="{37B1064A-0CD6-4F5F-9EA7-079DDAE8E13A}" type="sibTrans" cxnId="{FA06C018-653A-43B4-8866-A53CAD9FB2E2}">
      <dgm:prSet/>
      <dgm:spPr/>
      <dgm:t>
        <a:bodyPr/>
        <a:lstStyle/>
        <a:p>
          <a:endParaRPr lang="zh-CN" altLang="en-US"/>
        </a:p>
      </dgm:t>
    </dgm:pt>
    <dgm:pt modelId="{1B28E945-A296-49E3-BE5B-E0AE7E809E31}">
      <dgm:prSet phldrT="[文本]"/>
      <dgm:spPr/>
      <dgm:t>
        <a:bodyPr/>
        <a:lstStyle/>
        <a:p>
          <a:r>
            <a:rPr lang="zh-CN" altLang="en-US" dirty="0" smtClean="0"/>
            <a:t>黑盒扫描</a:t>
          </a:r>
          <a:endParaRPr lang="zh-CN" altLang="en-US" dirty="0"/>
        </a:p>
      </dgm:t>
    </dgm:pt>
    <dgm:pt modelId="{39C2B082-5523-40B9-A5B7-AA8C644AF56B}" type="parTrans" cxnId="{5D42FE73-9509-475F-9037-0EF3A001543F}">
      <dgm:prSet/>
      <dgm:spPr/>
      <dgm:t>
        <a:bodyPr/>
        <a:lstStyle/>
        <a:p>
          <a:endParaRPr lang="zh-CN" altLang="en-US"/>
        </a:p>
      </dgm:t>
    </dgm:pt>
    <dgm:pt modelId="{C4A40E82-78F9-452F-8514-B87EC06E1FFD}" type="sibTrans" cxnId="{5D42FE73-9509-475F-9037-0EF3A001543F}">
      <dgm:prSet/>
      <dgm:spPr/>
      <dgm:t>
        <a:bodyPr/>
        <a:lstStyle/>
        <a:p>
          <a:endParaRPr lang="zh-CN" altLang="en-US"/>
        </a:p>
      </dgm:t>
    </dgm:pt>
    <dgm:pt modelId="{5914CBD2-7628-41F7-957B-6037C987554A}">
      <dgm:prSet phldrT="[文本]"/>
      <dgm:spPr/>
      <dgm:t>
        <a:bodyPr/>
        <a:lstStyle/>
        <a:p>
          <a:r>
            <a:rPr lang="zh-CN" altLang="en-US" dirty="0" smtClean="0"/>
            <a:t>白盒扫描</a:t>
          </a:r>
          <a:endParaRPr lang="zh-CN" altLang="en-US" dirty="0"/>
        </a:p>
      </dgm:t>
    </dgm:pt>
    <dgm:pt modelId="{F4728795-B1F6-44B0-9F7B-0A5061BA7FB5}" type="parTrans" cxnId="{6126742A-F942-4D25-A9CF-B31A49692063}">
      <dgm:prSet/>
      <dgm:spPr/>
      <dgm:t>
        <a:bodyPr/>
        <a:lstStyle/>
        <a:p>
          <a:endParaRPr lang="zh-CN" altLang="en-US"/>
        </a:p>
      </dgm:t>
    </dgm:pt>
    <dgm:pt modelId="{D4BF352B-1ED1-487A-ACF8-89F3FE059717}" type="sibTrans" cxnId="{6126742A-F942-4D25-A9CF-B31A49692063}">
      <dgm:prSet/>
      <dgm:spPr/>
      <dgm:t>
        <a:bodyPr/>
        <a:lstStyle/>
        <a:p>
          <a:endParaRPr lang="zh-CN" altLang="en-US"/>
        </a:p>
      </dgm:t>
    </dgm:pt>
    <dgm:pt modelId="{89F24E58-F0D4-486E-97C2-95E44516EDA9}">
      <dgm:prSet phldrT="[文本]"/>
      <dgm:spPr/>
      <dgm:t>
        <a:bodyPr/>
        <a:lstStyle/>
        <a:p>
          <a:r>
            <a:rPr lang="zh-CN" altLang="en-US" dirty="0" smtClean="0"/>
            <a:t>集不同语种的基于安全规范自动化代码检查</a:t>
          </a:r>
          <a:endParaRPr lang="zh-CN" altLang="en-US" dirty="0"/>
        </a:p>
      </dgm:t>
    </dgm:pt>
    <dgm:pt modelId="{BDA95744-4F5F-4712-AD07-058502F256E4}" type="parTrans" cxnId="{CC92E0D2-183F-464A-B7B9-94C1045E8FD8}">
      <dgm:prSet/>
      <dgm:spPr/>
      <dgm:t>
        <a:bodyPr/>
        <a:lstStyle/>
        <a:p>
          <a:endParaRPr lang="zh-CN" altLang="en-US"/>
        </a:p>
      </dgm:t>
    </dgm:pt>
    <dgm:pt modelId="{41219082-53D0-42FC-AE84-79EFFFCA61BB}" type="sibTrans" cxnId="{CC92E0D2-183F-464A-B7B9-94C1045E8FD8}">
      <dgm:prSet/>
      <dgm:spPr/>
      <dgm:t>
        <a:bodyPr/>
        <a:lstStyle/>
        <a:p>
          <a:endParaRPr lang="zh-CN" altLang="en-US"/>
        </a:p>
      </dgm:t>
    </dgm:pt>
    <dgm:pt modelId="{9EF4C45C-7B8A-4F02-A989-DF5466F7E4CE}">
      <dgm:prSet phldrT="[文本]"/>
      <dgm:spPr/>
      <dgm:t>
        <a:bodyPr/>
        <a:lstStyle/>
        <a:p>
          <a:r>
            <a:rPr lang="zh-CN" altLang="en-US" dirty="0" smtClean="0"/>
            <a:t>规则更新</a:t>
          </a:r>
          <a:endParaRPr lang="zh-CN" altLang="en-US" dirty="0"/>
        </a:p>
      </dgm:t>
    </dgm:pt>
    <dgm:pt modelId="{A7FFCAEA-9947-4CDD-A690-BDBBB2488975}" type="parTrans" cxnId="{457F8E49-47E1-4C78-BF07-C3E25F4A7518}">
      <dgm:prSet/>
      <dgm:spPr/>
      <dgm:t>
        <a:bodyPr/>
        <a:lstStyle/>
        <a:p>
          <a:endParaRPr lang="zh-CN" altLang="en-US"/>
        </a:p>
      </dgm:t>
    </dgm:pt>
    <dgm:pt modelId="{0C596D4E-FD0D-451B-AB10-9471501008CB}" type="sibTrans" cxnId="{457F8E49-47E1-4C78-BF07-C3E25F4A7518}">
      <dgm:prSet/>
      <dgm:spPr/>
      <dgm:t>
        <a:bodyPr/>
        <a:lstStyle/>
        <a:p>
          <a:endParaRPr lang="zh-CN" altLang="en-US"/>
        </a:p>
      </dgm:t>
    </dgm:pt>
    <dgm:pt modelId="{F39D066D-8BE7-422D-85B0-2BC8CEE2AD09}">
      <dgm:prSet phldrT="[文本]"/>
      <dgm:spPr/>
      <dgm:t>
        <a:bodyPr/>
        <a:lstStyle/>
        <a:p>
          <a:r>
            <a:rPr lang="zh-CN" altLang="en-US" dirty="0" smtClean="0"/>
            <a:t>缺陷管理</a:t>
          </a:r>
          <a:endParaRPr lang="zh-CN" altLang="en-US" dirty="0"/>
        </a:p>
      </dgm:t>
    </dgm:pt>
    <dgm:pt modelId="{BE1953EC-F57C-4AFF-9C9A-96E61278F2CF}" type="parTrans" cxnId="{847B9792-37DF-4A63-936B-7A393627F17C}">
      <dgm:prSet/>
      <dgm:spPr/>
      <dgm:t>
        <a:bodyPr/>
        <a:lstStyle/>
        <a:p>
          <a:endParaRPr lang="zh-CN" altLang="en-US"/>
        </a:p>
      </dgm:t>
    </dgm:pt>
    <dgm:pt modelId="{93CBD277-BDB0-43E4-9716-1CB401352703}" type="sibTrans" cxnId="{847B9792-37DF-4A63-936B-7A393627F17C}">
      <dgm:prSet/>
      <dgm:spPr/>
      <dgm:t>
        <a:bodyPr/>
        <a:lstStyle/>
        <a:p>
          <a:endParaRPr lang="zh-CN" altLang="en-US"/>
        </a:p>
      </dgm:t>
    </dgm:pt>
    <dgm:pt modelId="{D906A95B-F152-43CB-9996-6C8A37E42A28}">
      <dgm:prSet phldrT="[文本]"/>
      <dgm:spPr/>
      <dgm:t>
        <a:bodyPr/>
        <a:lstStyle/>
        <a:p>
          <a:r>
            <a:rPr lang="zh-CN" altLang="en-US" dirty="0" smtClean="0"/>
            <a:t>流程优化</a:t>
          </a:r>
          <a:endParaRPr lang="zh-CN" altLang="en-US" dirty="0"/>
        </a:p>
      </dgm:t>
    </dgm:pt>
    <dgm:pt modelId="{067EFCF8-D309-4355-90F7-2B746C350E61}" type="parTrans" cxnId="{F1BBA7BA-C694-4EAA-9EBD-3F00E0999F05}">
      <dgm:prSet/>
      <dgm:spPr/>
      <dgm:t>
        <a:bodyPr/>
        <a:lstStyle/>
        <a:p>
          <a:endParaRPr lang="zh-CN" altLang="en-US"/>
        </a:p>
      </dgm:t>
    </dgm:pt>
    <dgm:pt modelId="{D2FFD730-ECE6-4808-8C2F-63083F70404B}" type="sibTrans" cxnId="{F1BBA7BA-C694-4EAA-9EBD-3F00E0999F05}">
      <dgm:prSet/>
      <dgm:spPr/>
      <dgm:t>
        <a:bodyPr/>
        <a:lstStyle/>
        <a:p>
          <a:endParaRPr lang="zh-CN" altLang="en-US"/>
        </a:p>
      </dgm:t>
    </dgm:pt>
    <dgm:pt modelId="{479BFFFC-2347-4E8B-8D8C-05942E9980D8}">
      <dgm:prSet phldrT="[文本]"/>
      <dgm:spPr/>
      <dgm:t>
        <a:bodyPr/>
        <a:lstStyle/>
        <a:p>
          <a:r>
            <a:rPr lang="zh-CN" altLang="en-US" dirty="0" smtClean="0"/>
            <a:t>通过</a:t>
          </a:r>
          <a:r>
            <a:rPr lang="zh-CN" altLang="en-US" b="1" dirty="0" smtClean="0"/>
            <a:t>黑白组合映射关系</a:t>
          </a:r>
          <a:r>
            <a:rPr lang="zh-CN" altLang="en-US" dirty="0" smtClean="0"/>
            <a:t>，以及新型漏洞的更新</a:t>
          </a:r>
          <a:endParaRPr lang="zh-CN" altLang="en-US" dirty="0"/>
        </a:p>
      </dgm:t>
    </dgm:pt>
    <dgm:pt modelId="{9B129455-085C-48CD-85AD-6F7FD966546F}" type="parTrans" cxnId="{934E9EEC-597B-4090-B7E1-FABA857651F2}">
      <dgm:prSet/>
      <dgm:spPr/>
      <dgm:t>
        <a:bodyPr/>
        <a:lstStyle/>
        <a:p>
          <a:endParaRPr lang="zh-CN" altLang="en-US"/>
        </a:p>
      </dgm:t>
    </dgm:pt>
    <dgm:pt modelId="{AB6A4925-5554-4855-9213-8D8CBD4C446A}" type="sibTrans" cxnId="{934E9EEC-597B-4090-B7E1-FABA857651F2}">
      <dgm:prSet/>
      <dgm:spPr/>
      <dgm:t>
        <a:bodyPr/>
        <a:lstStyle/>
        <a:p>
          <a:endParaRPr lang="zh-CN" altLang="en-US"/>
        </a:p>
      </dgm:t>
    </dgm:pt>
    <dgm:pt modelId="{8BCC3DF0-AAD8-4CAC-A350-0EE54146F9FA}">
      <dgm:prSet phldrT="[文本]"/>
      <dgm:spPr/>
      <dgm:t>
        <a:bodyPr/>
        <a:lstStyle/>
        <a:p>
          <a:r>
            <a:rPr lang="zh-CN" altLang="en-US" dirty="0" smtClean="0"/>
            <a:t>消息通知、状态提醒、角色控制</a:t>
          </a:r>
          <a:endParaRPr lang="zh-CN" altLang="en-US" dirty="0"/>
        </a:p>
      </dgm:t>
    </dgm:pt>
    <dgm:pt modelId="{A060E0BE-2F93-4A7E-8FC3-7708BAC6732F}" type="parTrans" cxnId="{3F3A60CB-2CBF-40C8-8B53-B0E1EB9C7AB2}">
      <dgm:prSet/>
      <dgm:spPr/>
      <dgm:t>
        <a:bodyPr/>
        <a:lstStyle/>
        <a:p>
          <a:endParaRPr lang="zh-CN" altLang="en-US"/>
        </a:p>
      </dgm:t>
    </dgm:pt>
    <dgm:pt modelId="{E5A1A35F-CF4B-4178-B98F-2C778EBA83CC}" type="sibTrans" cxnId="{3F3A60CB-2CBF-40C8-8B53-B0E1EB9C7AB2}">
      <dgm:prSet/>
      <dgm:spPr/>
      <dgm:t>
        <a:bodyPr/>
        <a:lstStyle/>
        <a:p>
          <a:endParaRPr lang="zh-CN" altLang="en-US"/>
        </a:p>
      </dgm:t>
    </dgm:pt>
    <dgm:pt modelId="{F145D6A9-8164-4E7D-ABEE-CA1CBAB36C42}">
      <dgm:prSet phldrT="[文本]"/>
      <dgm:spPr/>
      <dgm:t>
        <a:bodyPr/>
        <a:lstStyle/>
        <a:p>
          <a:r>
            <a:rPr lang="zh-CN" altLang="en-US" dirty="0" smtClean="0"/>
            <a:t>多维度优化操作流程，节省开发、安全人员介入成本</a:t>
          </a:r>
          <a:endParaRPr lang="zh-CN" altLang="en-US" dirty="0"/>
        </a:p>
      </dgm:t>
    </dgm:pt>
    <dgm:pt modelId="{F8383716-53E6-4EA5-A7C0-E9C3B7DB8D22}" type="parTrans" cxnId="{96C26AE7-2AC4-4083-BC90-103CF1FA5A24}">
      <dgm:prSet/>
      <dgm:spPr/>
      <dgm:t>
        <a:bodyPr/>
        <a:lstStyle/>
        <a:p>
          <a:endParaRPr lang="zh-CN" altLang="en-US"/>
        </a:p>
      </dgm:t>
    </dgm:pt>
    <dgm:pt modelId="{3F19AE3C-A342-4036-8CAE-1D443B576384}" type="sibTrans" cxnId="{96C26AE7-2AC4-4083-BC90-103CF1FA5A24}">
      <dgm:prSet/>
      <dgm:spPr/>
      <dgm:t>
        <a:bodyPr/>
        <a:lstStyle/>
        <a:p>
          <a:endParaRPr lang="zh-CN" altLang="en-US"/>
        </a:p>
      </dgm:t>
    </dgm:pt>
    <dgm:pt modelId="{0FC2E439-D6B9-4E8D-8FD4-25FA364CF684}">
      <dgm:prSet phldrT="[文本]"/>
      <dgm:spPr/>
      <dgm:t>
        <a:bodyPr/>
        <a:lstStyle/>
        <a:p>
          <a:r>
            <a:rPr lang="zh-CN" altLang="en-US" dirty="0" smtClean="0"/>
            <a:t>基于大数据、大产品的多维度自动测试工具</a:t>
          </a:r>
          <a:endParaRPr lang="zh-CN" altLang="en-US" dirty="0"/>
        </a:p>
      </dgm:t>
    </dgm:pt>
    <dgm:pt modelId="{E5224587-35E1-410D-B2BE-93DE1173E980}" type="parTrans" cxnId="{74AF6ABB-C919-472B-BB93-560D29A9267C}">
      <dgm:prSet/>
      <dgm:spPr/>
      <dgm:t>
        <a:bodyPr/>
        <a:lstStyle/>
        <a:p>
          <a:endParaRPr lang="zh-CN" altLang="en-US"/>
        </a:p>
      </dgm:t>
    </dgm:pt>
    <dgm:pt modelId="{6D14A7C5-1834-4081-87E8-BFEE870640B1}" type="sibTrans" cxnId="{74AF6ABB-C919-472B-BB93-560D29A9267C}">
      <dgm:prSet/>
      <dgm:spPr/>
      <dgm:t>
        <a:bodyPr/>
        <a:lstStyle/>
        <a:p>
          <a:endParaRPr lang="zh-CN" altLang="en-US"/>
        </a:p>
      </dgm:t>
    </dgm:pt>
    <dgm:pt modelId="{942E2B5A-65FB-4E09-809E-F66818E6C38B}" type="pres">
      <dgm:prSet presAssocID="{B1DEB698-71B2-4236-BE70-059749ADFC86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D7236D23-437A-481B-AE0E-4A8FA4511F6F}" type="pres">
      <dgm:prSet presAssocID="{9D5F3463-1B01-49DE-8A32-F4C0912500CD}" presName="composite" presStyleCnt="0"/>
      <dgm:spPr/>
    </dgm:pt>
    <dgm:pt modelId="{F81A031F-17F7-40E1-89BA-EFA886994CE8}" type="pres">
      <dgm:prSet presAssocID="{9D5F3463-1B01-49DE-8A32-F4C0912500CD}" presName="parentText" presStyleLbl="alignNode1" presStyleIdx="0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F34D6DD-517C-419C-9950-D9D779EB2B8F}" type="pres">
      <dgm:prSet presAssocID="{9D5F3463-1B01-49DE-8A32-F4C0912500CD}" presName="descendantText" presStyleLbl="alignAcc1" presStyleIdx="0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6D63B64-5918-4E03-94B4-FD6733EC92AC}" type="pres">
      <dgm:prSet presAssocID="{38185C45-A292-46F7-9EF3-8DE514C1BEF0}" presName="sp" presStyleCnt="0"/>
      <dgm:spPr/>
    </dgm:pt>
    <dgm:pt modelId="{AB2A809A-26B3-454A-BB8C-E84FEAC7C908}" type="pres">
      <dgm:prSet presAssocID="{1B28E945-A296-49E3-BE5B-E0AE7E809E31}" presName="composite" presStyleCnt="0"/>
      <dgm:spPr/>
    </dgm:pt>
    <dgm:pt modelId="{8A831B01-4083-44C7-91D0-5962DD28B4C3}" type="pres">
      <dgm:prSet presAssocID="{1B28E945-A296-49E3-BE5B-E0AE7E809E31}" presName="parentText" presStyleLbl="alignNode1" presStyleIdx="1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1EBE514-9463-4F96-8A05-BECC1B72B12E}" type="pres">
      <dgm:prSet presAssocID="{1B28E945-A296-49E3-BE5B-E0AE7E809E31}" presName="descendantText" presStyleLbl="alignAcc1" presStyleIdx="1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231A300-DB86-4009-BA31-90979FC18D61}" type="pres">
      <dgm:prSet presAssocID="{C4A40E82-78F9-452F-8514-B87EC06E1FFD}" presName="sp" presStyleCnt="0"/>
      <dgm:spPr/>
    </dgm:pt>
    <dgm:pt modelId="{4FED3C51-EA47-4B3F-9C3D-007D22ADC2D7}" type="pres">
      <dgm:prSet presAssocID="{5914CBD2-7628-41F7-957B-6037C987554A}" presName="composite" presStyleCnt="0"/>
      <dgm:spPr/>
    </dgm:pt>
    <dgm:pt modelId="{670DB248-4686-47D0-B2BD-0C35B469A736}" type="pres">
      <dgm:prSet presAssocID="{5914CBD2-7628-41F7-957B-6037C987554A}" presName="parentText" presStyleLbl="alignNode1" presStyleIdx="2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C462245-D597-48A5-89C9-8BDD23F733DB}" type="pres">
      <dgm:prSet presAssocID="{5914CBD2-7628-41F7-957B-6037C987554A}" presName="descendantText" presStyleLbl="alignAcc1" presStyleIdx="2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C5FAA07-705C-408C-A12A-35EBF1BAB73B}" type="pres">
      <dgm:prSet presAssocID="{D4BF352B-1ED1-487A-ACF8-89F3FE059717}" presName="sp" presStyleCnt="0"/>
      <dgm:spPr/>
    </dgm:pt>
    <dgm:pt modelId="{ECE19371-9CB0-4072-A28F-E157A9BEBB68}" type="pres">
      <dgm:prSet presAssocID="{9EF4C45C-7B8A-4F02-A989-DF5466F7E4CE}" presName="composite" presStyleCnt="0"/>
      <dgm:spPr/>
    </dgm:pt>
    <dgm:pt modelId="{70206D3E-358B-4293-9261-48C53904B4BE}" type="pres">
      <dgm:prSet presAssocID="{9EF4C45C-7B8A-4F02-A989-DF5466F7E4CE}" presName="parentText" presStyleLbl="alignNode1" presStyleIdx="3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5A1C755-7E59-42F6-AFF5-E855CB1A30E2}" type="pres">
      <dgm:prSet presAssocID="{9EF4C45C-7B8A-4F02-A989-DF5466F7E4CE}" presName="descendantText" presStyleLbl="alignAcc1" presStyleIdx="3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32D9827-119F-4DFA-8F4A-51319374A66D}" type="pres">
      <dgm:prSet presAssocID="{0C596D4E-FD0D-451B-AB10-9471501008CB}" presName="sp" presStyleCnt="0"/>
      <dgm:spPr/>
    </dgm:pt>
    <dgm:pt modelId="{9C3512FF-50FB-4AAE-9D48-AEBED9D5F0F4}" type="pres">
      <dgm:prSet presAssocID="{F39D066D-8BE7-422D-85B0-2BC8CEE2AD09}" presName="composite" presStyleCnt="0"/>
      <dgm:spPr/>
    </dgm:pt>
    <dgm:pt modelId="{56BB577B-AE02-4D7D-B068-F8DE36347399}" type="pres">
      <dgm:prSet presAssocID="{F39D066D-8BE7-422D-85B0-2BC8CEE2AD09}" presName="parentText" presStyleLbl="alignNode1" presStyleIdx="4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6203DBA-C6A2-4533-B387-910C3E1A15D7}" type="pres">
      <dgm:prSet presAssocID="{F39D066D-8BE7-422D-85B0-2BC8CEE2AD09}" presName="descendantText" presStyleLbl="alignAcc1" presStyleIdx="4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6F1758A-42E7-46D3-9A99-8BAF3EB01AE6}" type="pres">
      <dgm:prSet presAssocID="{93CBD277-BDB0-43E4-9716-1CB401352703}" presName="sp" presStyleCnt="0"/>
      <dgm:spPr/>
    </dgm:pt>
    <dgm:pt modelId="{65F8C076-702B-48F7-B700-62CC8F806F9D}" type="pres">
      <dgm:prSet presAssocID="{D906A95B-F152-43CB-9996-6C8A37E42A28}" presName="composite" presStyleCnt="0"/>
      <dgm:spPr/>
    </dgm:pt>
    <dgm:pt modelId="{D809A8C3-59F2-4E04-9100-A3E92F2BE18F}" type="pres">
      <dgm:prSet presAssocID="{D906A95B-F152-43CB-9996-6C8A37E42A28}" presName="parentText" presStyleLbl="alignNode1" presStyleIdx="5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36762C2-53CA-456F-8E7D-D1D17D8C14D0}" type="pres">
      <dgm:prSet presAssocID="{D906A95B-F152-43CB-9996-6C8A37E42A28}" presName="descendantText" presStyleLbl="alignAcc1" presStyleIdx="5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21CAFD14-9B64-4E8E-B046-0AB545C062B4}" type="presOf" srcId="{1B28E945-A296-49E3-BE5B-E0AE7E809E31}" destId="{8A831B01-4083-44C7-91D0-5962DD28B4C3}" srcOrd="0" destOrd="0" presId="urn:microsoft.com/office/officeart/2005/8/layout/chevron2"/>
    <dgm:cxn modelId="{FA06C018-653A-43B4-8866-A53CAD9FB2E2}" srcId="{9D5F3463-1B01-49DE-8A32-F4C0912500CD}" destId="{FE3A972D-2987-4431-AADA-1EE419745643}" srcOrd="0" destOrd="0" parTransId="{294BEA87-8D54-49DA-B606-76ED4EA3DD29}" sibTransId="{37B1064A-0CD6-4F5F-9EA7-079DDAE8E13A}"/>
    <dgm:cxn modelId="{509F3353-4727-4472-A05F-5831F88B89A7}" type="presOf" srcId="{FE3A972D-2987-4431-AADA-1EE419745643}" destId="{FF34D6DD-517C-419C-9950-D9D779EB2B8F}" srcOrd="0" destOrd="0" presId="urn:microsoft.com/office/officeart/2005/8/layout/chevron2"/>
    <dgm:cxn modelId="{96C26AE7-2AC4-4083-BC90-103CF1FA5A24}" srcId="{D906A95B-F152-43CB-9996-6C8A37E42A28}" destId="{F145D6A9-8164-4E7D-ABEE-CA1CBAB36C42}" srcOrd="0" destOrd="0" parTransId="{F8383716-53E6-4EA5-A7C0-E9C3B7DB8D22}" sibTransId="{3F19AE3C-A342-4036-8CAE-1D443B576384}"/>
    <dgm:cxn modelId="{5D42FE73-9509-475F-9037-0EF3A001543F}" srcId="{B1DEB698-71B2-4236-BE70-059749ADFC86}" destId="{1B28E945-A296-49E3-BE5B-E0AE7E809E31}" srcOrd="1" destOrd="0" parTransId="{39C2B082-5523-40B9-A5B7-AA8C644AF56B}" sibTransId="{C4A40E82-78F9-452F-8514-B87EC06E1FFD}"/>
    <dgm:cxn modelId="{A6583157-3E21-4313-A7FC-62BD0EB6AAEF}" type="presOf" srcId="{9D5F3463-1B01-49DE-8A32-F4C0912500CD}" destId="{F81A031F-17F7-40E1-89BA-EFA886994CE8}" srcOrd="0" destOrd="0" presId="urn:microsoft.com/office/officeart/2005/8/layout/chevron2"/>
    <dgm:cxn modelId="{13484CBE-ECB9-401E-AC3F-40D890D0C62C}" type="presOf" srcId="{9EF4C45C-7B8A-4F02-A989-DF5466F7E4CE}" destId="{70206D3E-358B-4293-9261-48C53904B4BE}" srcOrd="0" destOrd="0" presId="urn:microsoft.com/office/officeart/2005/8/layout/chevron2"/>
    <dgm:cxn modelId="{916973C4-ED23-44EA-9CAF-B66D7E1D6657}" type="presOf" srcId="{479BFFFC-2347-4E8B-8D8C-05942E9980D8}" destId="{75A1C755-7E59-42F6-AFF5-E855CB1A30E2}" srcOrd="0" destOrd="0" presId="urn:microsoft.com/office/officeart/2005/8/layout/chevron2"/>
    <dgm:cxn modelId="{A278338F-30B4-46D6-97D2-24DBCE6DD493}" type="presOf" srcId="{D906A95B-F152-43CB-9996-6C8A37E42A28}" destId="{D809A8C3-59F2-4E04-9100-A3E92F2BE18F}" srcOrd="0" destOrd="0" presId="urn:microsoft.com/office/officeart/2005/8/layout/chevron2"/>
    <dgm:cxn modelId="{934E9EEC-597B-4090-B7E1-FABA857651F2}" srcId="{9EF4C45C-7B8A-4F02-A989-DF5466F7E4CE}" destId="{479BFFFC-2347-4E8B-8D8C-05942E9980D8}" srcOrd="0" destOrd="0" parTransId="{9B129455-085C-48CD-85AD-6F7FD966546F}" sibTransId="{AB6A4925-5554-4855-9213-8D8CBD4C446A}"/>
    <dgm:cxn modelId="{FB6E9992-13C2-442E-AA69-11124631C18C}" type="presOf" srcId="{8BCC3DF0-AAD8-4CAC-A350-0EE54146F9FA}" destId="{66203DBA-C6A2-4533-B387-910C3E1A15D7}" srcOrd="0" destOrd="0" presId="urn:microsoft.com/office/officeart/2005/8/layout/chevron2"/>
    <dgm:cxn modelId="{CC92E0D2-183F-464A-B7B9-94C1045E8FD8}" srcId="{5914CBD2-7628-41F7-957B-6037C987554A}" destId="{89F24E58-F0D4-486E-97C2-95E44516EDA9}" srcOrd="0" destOrd="0" parTransId="{BDA95744-4F5F-4712-AD07-058502F256E4}" sibTransId="{41219082-53D0-42FC-AE84-79EFFFCA61BB}"/>
    <dgm:cxn modelId="{F1BBA7BA-C694-4EAA-9EBD-3F00E0999F05}" srcId="{B1DEB698-71B2-4236-BE70-059749ADFC86}" destId="{D906A95B-F152-43CB-9996-6C8A37E42A28}" srcOrd="5" destOrd="0" parTransId="{067EFCF8-D309-4355-90F7-2B746C350E61}" sibTransId="{D2FFD730-ECE6-4808-8C2F-63083F70404B}"/>
    <dgm:cxn modelId="{847B9792-37DF-4A63-936B-7A393627F17C}" srcId="{B1DEB698-71B2-4236-BE70-059749ADFC86}" destId="{F39D066D-8BE7-422D-85B0-2BC8CEE2AD09}" srcOrd="4" destOrd="0" parTransId="{BE1953EC-F57C-4AFF-9C9A-96E61278F2CF}" sibTransId="{93CBD277-BDB0-43E4-9716-1CB401352703}"/>
    <dgm:cxn modelId="{C8270E03-9066-4E4A-BFFD-44EC0F149A96}" srcId="{B1DEB698-71B2-4236-BE70-059749ADFC86}" destId="{9D5F3463-1B01-49DE-8A32-F4C0912500CD}" srcOrd="0" destOrd="0" parTransId="{800F485D-1313-4448-84EB-0C78E9F1A636}" sibTransId="{38185C45-A292-46F7-9EF3-8DE514C1BEF0}"/>
    <dgm:cxn modelId="{3078A5A8-F640-4BB2-93F7-3369DBC2A908}" type="presOf" srcId="{89F24E58-F0D4-486E-97C2-95E44516EDA9}" destId="{4C462245-D597-48A5-89C9-8BDD23F733DB}" srcOrd="0" destOrd="0" presId="urn:microsoft.com/office/officeart/2005/8/layout/chevron2"/>
    <dgm:cxn modelId="{9EB83603-781C-4F85-BD39-3B0909C1CD53}" type="presOf" srcId="{5914CBD2-7628-41F7-957B-6037C987554A}" destId="{670DB248-4686-47D0-B2BD-0C35B469A736}" srcOrd="0" destOrd="0" presId="urn:microsoft.com/office/officeart/2005/8/layout/chevron2"/>
    <dgm:cxn modelId="{6126742A-F942-4D25-A9CF-B31A49692063}" srcId="{B1DEB698-71B2-4236-BE70-059749ADFC86}" destId="{5914CBD2-7628-41F7-957B-6037C987554A}" srcOrd="2" destOrd="0" parTransId="{F4728795-B1F6-44B0-9F7B-0A5061BA7FB5}" sibTransId="{D4BF352B-1ED1-487A-ACF8-89F3FE059717}"/>
    <dgm:cxn modelId="{87E47D94-2958-406A-85F3-FAA75321C5F0}" type="presOf" srcId="{F39D066D-8BE7-422D-85B0-2BC8CEE2AD09}" destId="{56BB577B-AE02-4D7D-B068-F8DE36347399}" srcOrd="0" destOrd="0" presId="urn:microsoft.com/office/officeart/2005/8/layout/chevron2"/>
    <dgm:cxn modelId="{2531BDD1-2D78-44EE-BE5C-40501B01622A}" type="presOf" srcId="{F145D6A9-8164-4E7D-ABEE-CA1CBAB36C42}" destId="{836762C2-53CA-456F-8E7D-D1D17D8C14D0}" srcOrd="0" destOrd="0" presId="urn:microsoft.com/office/officeart/2005/8/layout/chevron2"/>
    <dgm:cxn modelId="{457F8E49-47E1-4C78-BF07-C3E25F4A7518}" srcId="{B1DEB698-71B2-4236-BE70-059749ADFC86}" destId="{9EF4C45C-7B8A-4F02-A989-DF5466F7E4CE}" srcOrd="3" destOrd="0" parTransId="{A7FFCAEA-9947-4CDD-A690-BDBBB2488975}" sibTransId="{0C596D4E-FD0D-451B-AB10-9471501008CB}"/>
    <dgm:cxn modelId="{8E9FC1A2-F68E-42C8-B9A1-B3346F5D321D}" type="presOf" srcId="{0FC2E439-D6B9-4E8D-8FD4-25FA364CF684}" destId="{D1EBE514-9463-4F96-8A05-BECC1B72B12E}" srcOrd="0" destOrd="0" presId="urn:microsoft.com/office/officeart/2005/8/layout/chevron2"/>
    <dgm:cxn modelId="{3F3A60CB-2CBF-40C8-8B53-B0E1EB9C7AB2}" srcId="{F39D066D-8BE7-422D-85B0-2BC8CEE2AD09}" destId="{8BCC3DF0-AAD8-4CAC-A350-0EE54146F9FA}" srcOrd="0" destOrd="0" parTransId="{A060E0BE-2F93-4A7E-8FC3-7708BAC6732F}" sibTransId="{E5A1A35F-CF4B-4178-B98F-2C778EBA83CC}"/>
    <dgm:cxn modelId="{2D6D6374-7C7B-4CD6-A810-8F39B62114FB}" type="presOf" srcId="{B1DEB698-71B2-4236-BE70-059749ADFC86}" destId="{942E2B5A-65FB-4E09-809E-F66818E6C38B}" srcOrd="0" destOrd="0" presId="urn:microsoft.com/office/officeart/2005/8/layout/chevron2"/>
    <dgm:cxn modelId="{74AF6ABB-C919-472B-BB93-560D29A9267C}" srcId="{1B28E945-A296-49E3-BE5B-E0AE7E809E31}" destId="{0FC2E439-D6B9-4E8D-8FD4-25FA364CF684}" srcOrd="0" destOrd="0" parTransId="{E5224587-35E1-410D-B2BE-93DE1173E980}" sibTransId="{6D14A7C5-1834-4081-87E8-BFEE870640B1}"/>
    <dgm:cxn modelId="{1AEF33D1-A374-4995-81C8-FFC410506C50}" type="presParOf" srcId="{942E2B5A-65FB-4E09-809E-F66818E6C38B}" destId="{D7236D23-437A-481B-AE0E-4A8FA4511F6F}" srcOrd="0" destOrd="0" presId="urn:microsoft.com/office/officeart/2005/8/layout/chevron2"/>
    <dgm:cxn modelId="{BA5E1638-15A0-4001-81DE-8B75E6E8C9FD}" type="presParOf" srcId="{D7236D23-437A-481B-AE0E-4A8FA4511F6F}" destId="{F81A031F-17F7-40E1-89BA-EFA886994CE8}" srcOrd="0" destOrd="0" presId="urn:microsoft.com/office/officeart/2005/8/layout/chevron2"/>
    <dgm:cxn modelId="{391ECE79-5B17-407B-85D0-7A0993BC23E8}" type="presParOf" srcId="{D7236D23-437A-481B-AE0E-4A8FA4511F6F}" destId="{FF34D6DD-517C-419C-9950-D9D779EB2B8F}" srcOrd="1" destOrd="0" presId="urn:microsoft.com/office/officeart/2005/8/layout/chevron2"/>
    <dgm:cxn modelId="{66DAF424-2BB3-4F81-B51A-A89D16397946}" type="presParOf" srcId="{942E2B5A-65FB-4E09-809E-F66818E6C38B}" destId="{B6D63B64-5918-4E03-94B4-FD6733EC92AC}" srcOrd="1" destOrd="0" presId="urn:microsoft.com/office/officeart/2005/8/layout/chevron2"/>
    <dgm:cxn modelId="{015692B0-FE3B-47AE-9CCB-9BF27A1A21FA}" type="presParOf" srcId="{942E2B5A-65FB-4E09-809E-F66818E6C38B}" destId="{AB2A809A-26B3-454A-BB8C-E84FEAC7C908}" srcOrd="2" destOrd="0" presId="urn:microsoft.com/office/officeart/2005/8/layout/chevron2"/>
    <dgm:cxn modelId="{28894276-139B-48A8-982C-99EC81069A37}" type="presParOf" srcId="{AB2A809A-26B3-454A-BB8C-E84FEAC7C908}" destId="{8A831B01-4083-44C7-91D0-5962DD28B4C3}" srcOrd="0" destOrd="0" presId="urn:microsoft.com/office/officeart/2005/8/layout/chevron2"/>
    <dgm:cxn modelId="{09C30BE2-552B-403A-BE4F-377C853EB19C}" type="presParOf" srcId="{AB2A809A-26B3-454A-BB8C-E84FEAC7C908}" destId="{D1EBE514-9463-4F96-8A05-BECC1B72B12E}" srcOrd="1" destOrd="0" presId="urn:microsoft.com/office/officeart/2005/8/layout/chevron2"/>
    <dgm:cxn modelId="{D94C8696-30EA-4575-AF92-7C23B192E3B6}" type="presParOf" srcId="{942E2B5A-65FB-4E09-809E-F66818E6C38B}" destId="{7231A300-DB86-4009-BA31-90979FC18D61}" srcOrd="3" destOrd="0" presId="urn:microsoft.com/office/officeart/2005/8/layout/chevron2"/>
    <dgm:cxn modelId="{4ECE3160-9EB8-47B2-BFEB-920CAEB48CD4}" type="presParOf" srcId="{942E2B5A-65FB-4E09-809E-F66818E6C38B}" destId="{4FED3C51-EA47-4B3F-9C3D-007D22ADC2D7}" srcOrd="4" destOrd="0" presId="urn:microsoft.com/office/officeart/2005/8/layout/chevron2"/>
    <dgm:cxn modelId="{893B3ADC-A1CF-49FC-82AC-BF3DD8AF6648}" type="presParOf" srcId="{4FED3C51-EA47-4B3F-9C3D-007D22ADC2D7}" destId="{670DB248-4686-47D0-B2BD-0C35B469A736}" srcOrd="0" destOrd="0" presId="urn:microsoft.com/office/officeart/2005/8/layout/chevron2"/>
    <dgm:cxn modelId="{4CD849A8-5FD9-4E89-A36F-F9967860909B}" type="presParOf" srcId="{4FED3C51-EA47-4B3F-9C3D-007D22ADC2D7}" destId="{4C462245-D597-48A5-89C9-8BDD23F733DB}" srcOrd="1" destOrd="0" presId="urn:microsoft.com/office/officeart/2005/8/layout/chevron2"/>
    <dgm:cxn modelId="{52883521-B3BC-44EB-B8C4-2CCBD81E4680}" type="presParOf" srcId="{942E2B5A-65FB-4E09-809E-F66818E6C38B}" destId="{EC5FAA07-705C-408C-A12A-35EBF1BAB73B}" srcOrd="5" destOrd="0" presId="urn:microsoft.com/office/officeart/2005/8/layout/chevron2"/>
    <dgm:cxn modelId="{50203599-85C5-4D1F-92C4-0E7A7831545E}" type="presParOf" srcId="{942E2B5A-65FB-4E09-809E-F66818E6C38B}" destId="{ECE19371-9CB0-4072-A28F-E157A9BEBB68}" srcOrd="6" destOrd="0" presId="urn:microsoft.com/office/officeart/2005/8/layout/chevron2"/>
    <dgm:cxn modelId="{85FD0555-BE58-4FCC-A644-DC79BE710FB1}" type="presParOf" srcId="{ECE19371-9CB0-4072-A28F-E157A9BEBB68}" destId="{70206D3E-358B-4293-9261-48C53904B4BE}" srcOrd="0" destOrd="0" presId="urn:microsoft.com/office/officeart/2005/8/layout/chevron2"/>
    <dgm:cxn modelId="{1FC085BC-2C9A-4EBC-96C7-76BE37E0EA1E}" type="presParOf" srcId="{ECE19371-9CB0-4072-A28F-E157A9BEBB68}" destId="{75A1C755-7E59-42F6-AFF5-E855CB1A30E2}" srcOrd="1" destOrd="0" presId="urn:microsoft.com/office/officeart/2005/8/layout/chevron2"/>
    <dgm:cxn modelId="{C2484E79-7C0C-4E2C-A1FE-E0C4DEE0534C}" type="presParOf" srcId="{942E2B5A-65FB-4E09-809E-F66818E6C38B}" destId="{332D9827-119F-4DFA-8F4A-51319374A66D}" srcOrd="7" destOrd="0" presId="urn:microsoft.com/office/officeart/2005/8/layout/chevron2"/>
    <dgm:cxn modelId="{C48542AF-4CFE-401F-9CD8-5DC72C6C79D7}" type="presParOf" srcId="{942E2B5A-65FB-4E09-809E-F66818E6C38B}" destId="{9C3512FF-50FB-4AAE-9D48-AEBED9D5F0F4}" srcOrd="8" destOrd="0" presId="urn:microsoft.com/office/officeart/2005/8/layout/chevron2"/>
    <dgm:cxn modelId="{34E9FA15-CDF4-4657-943C-CC2452E653FD}" type="presParOf" srcId="{9C3512FF-50FB-4AAE-9D48-AEBED9D5F0F4}" destId="{56BB577B-AE02-4D7D-B068-F8DE36347399}" srcOrd="0" destOrd="0" presId="urn:microsoft.com/office/officeart/2005/8/layout/chevron2"/>
    <dgm:cxn modelId="{F98DA196-F044-4402-8C49-C43F42C9598E}" type="presParOf" srcId="{9C3512FF-50FB-4AAE-9D48-AEBED9D5F0F4}" destId="{66203DBA-C6A2-4533-B387-910C3E1A15D7}" srcOrd="1" destOrd="0" presId="urn:microsoft.com/office/officeart/2005/8/layout/chevron2"/>
    <dgm:cxn modelId="{74F71790-666B-450E-925B-2DBA0B678148}" type="presParOf" srcId="{942E2B5A-65FB-4E09-809E-F66818E6C38B}" destId="{E6F1758A-42E7-46D3-9A99-8BAF3EB01AE6}" srcOrd="9" destOrd="0" presId="urn:microsoft.com/office/officeart/2005/8/layout/chevron2"/>
    <dgm:cxn modelId="{10F386B5-424D-49ED-AA23-26C4FE8E3C46}" type="presParOf" srcId="{942E2B5A-65FB-4E09-809E-F66818E6C38B}" destId="{65F8C076-702B-48F7-B700-62CC8F806F9D}" srcOrd="10" destOrd="0" presId="urn:microsoft.com/office/officeart/2005/8/layout/chevron2"/>
    <dgm:cxn modelId="{FBC71690-5E1A-4F2C-86A5-952F89FADAFC}" type="presParOf" srcId="{65F8C076-702B-48F7-B700-62CC8F806F9D}" destId="{D809A8C3-59F2-4E04-9100-A3E92F2BE18F}" srcOrd="0" destOrd="0" presId="urn:microsoft.com/office/officeart/2005/8/layout/chevron2"/>
    <dgm:cxn modelId="{1A68127E-1F89-4F28-8B30-FF1D74BFBC2E}" type="presParOf" srcId="{65F8C076-702B-48F7-B700-62CC8F806F9D}" destId="{836762C2-53CA-456F-8E7D-D1D17D8C14D0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DE91B0-04CB-4F97-83C8-446C54A1E677}">
      <dsp:nvSpPr>
        <dsp:cNvPr id="0" name=""/>
        <dsp:cNvSpPr/>
      </dsp:nvSpPr>
      <dsp:spPr>
        <a:xfrm rot="5400000">
          <a:off x="-132520" y="133042"/>
          <a:ext cx="883470" cy="61842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kern="1200" dirty="0" smtClean="0"/>
            <a:t>日志收集</a:t>
          </a:r>
          <a:endParaRPr lang="zh-CN" altLang="en-US" sz="1100" kern="1200" dirty="0"/>
        </a:p>
      </dsp:txBody>
      <dsp:txXfrm rot="-5400000">
        <a:off x="1" y="309737"/>
        <a:ext cx="618429" cy="265041"/>
      </dsp:txXfrm>
    </dsp:sp>
    <dsp:sp modelId="{AA878949-F031-4BDB-9300-2E2793650952}">
      <dsp:nvSpPr>
        <dsp:cNvPr id="0" name=""/>
        <dsp:cNvSpPr/>
      </dsp:nvSpPr>
      <dsp:spPr>
        <a:xfrm rot="5400000">
          <a:off x="4251384" y="-3632433"/>
          <a:ext cx="574255" cy="784016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/>
            <a:t>基于 </a:t>
          </a:r>
          <a:r>
            <a:rPr lang="en-US" altLang="en-US" sz="1800" kern="1200" dirty="0" err="1" smtClean="0"/>
            <a:t>TimeTunnel</a:t>
          </a:r>
          <a:r>
            <a:rPr lang="en-US" altLang="en-US" sz="1800" kern="1200" dirty="0" smtClean="0"/>
            <a:t> </a:t>
          </a:r>
          <a:r>
            <a:rPr lang="zh-CN" altLang="en-US" sz="1800" kern="1200" dirty="0" smtClean="0"/>
            <a:t>，将所有服务器 </a:t>
          </a:r>
          <a:r>
            <a:rPr lang="en-US" altLang="zh-CN" sz="1800" kern="1200" dirty="0" err="1" smtClean="0"/>
            <a:t>apapche</a:t>
          </a:r>
          <a:r>
            <a:rPr lang="en-US" altLang="zh-CN" sz="1800" kern="1200" dirty="0" smtClean="0"/>
            <a:t> </a:t>
          </a:r>
          <a:r>
            <a:rPr lang="zh-CN" altLang="en-US" sz="1800" kern="1200" dirty="0" smtClean="0"/>
            <a:t>等日志收集到 </a:t>
          </a:r>
          <a:r>
            <a:rPr lang="en-US" altLang="zh-CN" sz="1800" kern="1200" dirty="0" err="1" smtClean="0"/>
            <a:t>Hadoop</a:t>
          </a:r>
          <a:r>
            <a:rPr lang="en-US" altLang="zh-CN" sz="1800" kern="1200" dirty="0" smtClean="0"/>
            <a:t> </a:t>
          </a:r>
          <a:r>
            <a:rPr lang="zh-CN" altLang="en-US" sz="1800" kern="1200" dirty="0" smtClean="0"/>
            <a:t>集群</a:t>
          </a:r>
          <a:endParaRPr lang="zh-CN" altLang="en-US" sz="1800" kern="1200" dirty="0"/>
        </a:p>
      </dsp:txBody>
      <dsp:txXfrm rot="-5400000">
        <a:off x="618429" y="28555"/>
        <a:ext cx="7812133" cy="518189"/>
      </dsp:txXfrm>
    </dsp:sp>
    <dsp:sp modelId="{C6AC4797-E3B1-4A49-9784-F896DC7AA9A5}">
      <dsp:nvSpPr>
        <dsp:cNvPr id="0" name=""/>
        <dsp:cNvSpPr/>
      </dsp:nvSpPr>
      <dsp:spPr>
        <a:xfrm rot="5400000">
          <a:off x="-132520" y="896325"/>
          <a:ext cx="883470" cy="61842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kern="1200" dirty="0" smtClean="0"/>
            <a:t>数据存储</a:t>
          </a:r>
          <a:endParaRPr lang="zh-CN" altLang="en-US" sz="1100" kern="1200" dirty="0"/>
        </a:p>
      </dsp:txBody>
      <dsp:txXfrm rot="-5400000">
        <a:off x="1" y="1073020"/>
        <a:ext cx="618429" cy="265041"/>
      </dsp:txXfrm>
    </dsp:sp>
    <dsp:sp modelId="{25F19609-324C-48EA-AFF2-82BAA0F6C915}">
      <dsp:nvSpPr>
        <dsp:cNvPr id="0" name=""/>
        <dsp:cNvSpPr/>
      </dsp:nvSpPr>
      <dsp:spPr>
        <a:xfrm rot="5400000">
          <a:off x="4251384" y="-2869150"/>
          <a:ext cx="574255" cy="784016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/>
            <a:t>基于 </a:t>
          </a:r>
          <a:r>
            <a:rPr lang="en-US" altLang="zh-CN" sz="1800" kern="1200" dirty="0" err="1" smtClean="0"/>
            <a:t>Hadoop</a:t>
          </a:r>
          <a:r>
            <a:rPr lang="en-US" altLang="zh-CN" sz="1800" kern="1200" dirty="0" smtClean="0"/>
            <a:t> </a:t>
          </a:r>
          <a:r>
            <a:rPr lang="zh-CN" altLang="en-US" sz="1800" kern="1200" dirty="0" smtClean="0"/>
            <a:t>，离线存储 </a:t>
          </a:r>
          <a:r>
            <a:rPr lang="en-US" altLang="zh-CN" sz="1800" kern="1200" dirty="0" smtClean="0"/>
            <a:t>Apache</a:t>
          </a:r>
          <a:r>
            <a:rPr lang="zh-CN" altLang="en-US" sz="1800" kern="1200" dirty="0" smtClean="0"/>
            <a:t>、</a:t>
          </a:r>
          <a:r>
            <a:rPr lang="en-US" altLang="zh-CN" sz="1800" kern="1200" dirty="0" err="1" smtClean="0"/>
            <a:t>Nginx</a:t>
          </a:r>
          <a:r>
            <a:rPr lang="en-US" altLang="zh-CN" sz="1800" kern="1200" dirty="0" smtClean="0"/>
            <a:t> </a:t>
          </a:r>
          <a:r>
            <a:rPr lang="zh-CN" altLang="en-US" sz="1800" kern="1200" dirty="0" smtClean="0"/>
            <a:t>日志</a:t>
          </a:r>
          <a:endParaRPr lang="zh-CN" altLang="en-US" sz="1800" kern="1200" dirty="0"/>
        </a:p>
      </dsp:txBody>
      <dsp:txXfrm rot="-5400000">
        <a:off x="618429" y="791838"/>
        <a:ext cx="7812133" cy="518189"/>
      </dsp:txXfrm>
    </dsp:sp>
    <dsp:sp modelId="{A7C4364C-0D89-4006-B0F2-6211C99C8AA5}">
      <dsp:nvSpPr>
        <dsp:cNvPr id="0" name=""/>
        <dsp:cNvSpPr/>
      </dsp:nvSpPr>
      <dsp:spPr>
        <a:xfrm rot="5400000">
          <a:off x="-132520" y="1659607"/>
          <a:ext cx="883470" cy="61842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kern="1200" dirty="0" smtClean="0"/>
            <a:t>日志提取</a:t>
          </a:r>
          <a:endParaRPr lang="zh-CN" altLang="en-US" sz="1100" kern="1200" dirty="0"/>
        </a:p>
      </dsp:txBody>
      <dsp:txXfrm rot="-5400000">
        <a:off x="1" y="1836302"/>
        <a:ext cx="618429" cy="265041"/>
      </dsp:txXfrm>
    </dsp:sp>
    <dsp:sp modelId="{FB8C82E7-9096-44CD-846D-F45CD8E19C05}">
      <dsp:nvSpPr>
        <dsp:cNvPr id="0" name=""/>
        <dsp:cNvSpPr/>
      </dsp:nvSpPr>
      <dsp:spPr>
        <a:xfrm rot="5400000">
          <a:off x="4251384" y="-2105868"/>
          <a:ext cx="574255" cy="784016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/>
            <a:t>基于 </a:t>
          </a:r>
          <a:r>
            <a:rPr lang="en-US" altLang="zh-CN" sz="1800" kern="1200" dirty="0" smtClean="0"/>
            <a:t>HIVE</a:t>
          </a:r>
          <a:r>
            <a:rPr lang="zh-CN" altLang="en-US" sz="1800" kern="1200" dirty="0" smtClean="0"/>
            <a:t>，适时提取新增的日志，并存储至本地</a:t>
          </a:r>
          <a:endParaRPr lang="zh-CN" altLang="en-US" sz="1800" kern="1200" dirty="0"/>
        </a:p>
      </dsp:txBody>
      <dsp:txXfrm rot="-5400000">
        <a:off x="618429" y="1555120"/>
        <a:ext cx="7812133" cy="518189"/>
      </dsp:txXfrm>
    </dsp:sp>
    <dsp:sp modelId="{ACC48A25-E1E9-46DA-B6F5-0BA7DA43D97D}">
      <dsp:nvSpPr>
        <dsp:cNvPr id="0" name=""/>
        <dsp:cNvSpPr/>
      </dsp:nvSpPr>
      <dsp:spPr>
        <a:xfrm rot="5400000">
          <a:off x="-132520" y="2422890"/>
          <a:ext cx="883470" cy="61842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kern="1200" dirty="0" smtClean="0"/>
            <a:t>漏洞扫描</a:t>
          </a:r>
          <a:endParaRPr lang="zh-CN" altLang="en-US" sz="1100" kern="1200" dirty="0"/>
        </a:p>
      </dsp:txBody>
      <dsp:txXfrm rot="-5400000">
        <a:off x="1" y="2599585"/>
        <a:ext cx="618429" cy="265041"/>
      </dsp:txXfrm>
    </dsp:sp>
    <dsp:sp modelId="{28B69FFC-A3F5-4D1F-B6D7-A7FF29B7B8D3}">
      <dsp:nvSpPr>
        <dsp:cNvPr id="0" name=""/>
        <dsp:cNvSpPr/>
      </dsp:nvSpPr>
      <dsp:spPr>
        <a:xfrm rot="5400000">
          <a:off x="4251384" y="-1342585"/>
          <a:ext cx="574255" cy="784016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/>
            <a:t>基于 </a:t>
          </a:r>
          <a:r>
            <a:rPr lang="en-US" altLang="zh-CN" sz="1800" kern="1200" dirty="0" smtClean="0"/>
            <a:t>java </a:t>
          </a:r>
          <a:r>
            <a:rPr lang="zh-CN" altLang="en-US" sz="1800" kern="1200" dirty="0" smtClean="0"/>
            <a:t>开发漏洞检测工具，适时对新增的产品进行</a:t>
          </a:r>
          <a:r>
            <a:rPr lang="en-US" altLang="zh-CN" sz="1800" kern="1200" dirty="0" smtClean="0"/>
            <a:t>Fuzzing</a:t>
          </a:r>
          <a:endParaRPr lang="zh-CN" altLang="en-US" sz="1800" kern="1200" dirty="0"/>
        </a:p>
      </dsp:txBody>
      <dsp:txXfrm rot="-5400000">
        <a:off x="618429" y="2318403"/>
        <a:ext cx="7812133" cy="518189"/>
      </dsp:txXfrm>
    </dsp:sp>
    <dsp:sp modelId="{97C570DE-A4CE-46B0-9189-58DA60C68BC8}">
      <dsp:nvSpPr>
        <dsp:cNvPr id="0" name=""/>
        <dsp:cNvSpPr/>
      </dsp:nvSpPr>
      <dsp:spPr>
        <a:xfrm rot="5400000">
          <a:off x="-132520" y="3186173"/>
          <a:ext cx="883470" cy="61842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kern="1200" dirty="0" smtClean="0"/>
            <a:t>缺陷管理</a:t>
          </a:r>
          <a:endParaRPr lang="zh-CN" altLang="en-US" sz="1100" kern="1200" dirty="0"/>
        </a:p>
      </dsp:txBody>
      <dsp:txXfrm rot="-5400000">
        <a:off x="1" y="3362868"/>
        <a:ext cx="618429" cy="265041"/>
      </dsp:txXfrm>
    </dsp:sp>
    <dsp:sp modelId="{3A81D4F7-12BF-4F0E-9B18-7BEDAE29140B}">
      <dsp:nvSpPr>
        <dsp:cNvPr id="0" name=""/>
        <dsp:cNvSpPr/>
      </dsp:nvSpPr>
      <dsp:spPr>
        <a:xfrm rot="5400000">
          <a:off x="4251384" y="-579302"/>
          <a:ext cx="574255" cy="784016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/>
            <a:t>基于淘宝缺陷管理平台，当发现漏洞后自动通知开发，并实现自动验证。</a:t>
          </a:r>
          <a:endParaRPr lang="zh-CN" altLang="en-US" sz="1800" kern="1200" dirty="0"/>
        </a:p>
      </dsp:txBody>
      <dsp:txXfrm rot="-5400000">
        <a:off x="618429" y="3081686"/>
        <a:ext cx="7812133" cy="51818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DE91B0-04CB-4F97-83C8-446C54A1E677}">
      <dsp:nvSpPr>
        <dsp:cNvPr id="0" name=""/>
        <dsp:cNvSpPr/>
      </dsp:nvSpPr>
      <dsp:spPr>
        <a:xfrm rot="5400000">
          <a:off x="-132520" y="133042"/>
          <a:ext cx="883470" cy="61842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kern="1200" dirty="0" smtClean="0"/>
            <a:t>日志收集</a:t>
          </a:r>
          <a:endParaRPr lang="zh-CN" altLang="en-US" sz="1100" kern="1200" dirty="0"/>
        </a:p>
      </dsp:txBody>
      <dsp:txXfrm rot="-5400000">
        <a:off x="1" y="309737"/>
        <a:ext cx="618429" cy="265041"/>
      </dsp:txXfrm>
    </dsp:sp>
    <dsp:sp modelId="{AA878949-F031-4BDB-9300-2E2793650952}">
      <dsp:nvSpPr>
        <dsp:cNvPr id="0" name=""/>
        <dsp:cNvSpPr/>
      </dsp:nvSpPr>
      <dsp:spPr>
        <a:xfrm rot="5400000">
          <a:off x="4251384" y="-3632433"/>
          <a:ext cx="574255" cy="784016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en-US" sz="2000" kern="1200" dirty="0" err="1" smtClean="0"/>
            <a:t>TimeTunnel</a:t>
          </a:r>
          <a:r>
            <a:rPr lang="en-US" altLang="en-US" sz="2000" kern="1200" dirty="0" smtClean="0"/>
            <a:t> </a:t>
          </a:r>
          <a:r>
            <a:rPr lang="zh-CN" altLang="en-US" sz="2000" kern="1200" dirty="0" smtClean="0"/>
            <a:t>，</a:t>
          </a:r>
          <a:r>
            <a:rPr lang="en-US" sz="2000" kern="1200" dirty="0" smtClean="0">
              <a:hlinkClick xmlns:r="http://schemas.openxmlformats.org/officeDocument/2006/relationships" r:id="rId1"/>
            </a:rPr>
            <a:t>http://code.taobao.org/p/TimeTunnel/src/</a:t>
          </a:r>
          <a:endParaRPr lang="zh-CN" altLang="en-US" sz="2000" kern="1200" dirty="0"/>
        </a:p>
      </dsp:txBody>
      <dsp:txXfrm rot="-5400000">
        <a:off x="618429" y="28555"/>
        <a:ext cx="7812133" cy="518189"/>
      </dsp:txXfrm>
    </dsp:sp>
    <dsp:sp modelId="{C6AC4797-E3B1-4A49-9784-F896DC7AA9A5}">
      <dsp:nvSpPr>
        <dsp:cNvPr id="0" name=""/>
        <dsp:cNvSpPr/>
      </dsp:nvSpPr>
      <dsp:spPr>
        <a:xfrm rot="5400000">
          <a:off x="-132520" y="896325"/>
          <a:ext cx="883470" cy="61842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kern="1200" dirty="0" smtClean="0"/>
            <a:t>数据存储</a:t>
          </a:r>
          <a:endParaRPr lang="zh-CN" altLang="en-US" sz="1100" kern="1200" dirty="0"/>
        </a:p>
      </dsp:txBody>
      <dsp:txXfrm rot="-5400000">
        <a:off x="1" y="1073020"/>
        <a:ext cx="618429" cy="265041"/>
      </dsp:txXfrm>
    </dsp:sp>
    <dsp:sp modelId="{25F19609-324C-48EA-AFF2-82BAA0F6C915}">
      <dsp:nvSpPr>
        <dsp:cNvPr id="0" name=""/>
        <dsp:cNvSpPr/>
      </dsp:nvSpPr>
      <dsp:spPr>
        <a:xfrm rot="5400000">
          <a:off x="4251384" y="-2869150"/>
          <a:ext cx="574255" cy="784016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err="1" smtClean="0"/>
            <a:t>Hadoop</a:t>
          </a:r>
          <a:r>
            <a:rPr lang="en-US" altLang="zh-CN" sz="2000" kern="1200" dirty="0" smtClean="0"/>
            <a:t> </a:t>
          </a:r>
          <a:r>
            <a:rPr lang="zh-CN" altLang="en-US" sz="2000" kern="1200" dirty="0" smtClean="0"/>
            <a:t>，</a:t>
          </a:r>
          <a:r>
            <a:rPr lang="en-US" altLang="en-US" sz="2000" kern="1200" dirty="0" smtClean="0">
              <a:hlinkClick xmlns:r="http://schemas.openxmlformats.org/officeDocument/2006/relationships" r:id="rId2"/>
            </a:rPr>
            <a:t>http://hadoop.apache.org/</a:t>
          </a:r>
          <a:r>
            <a:rPr lang="en-US" altLang="en-US" sz="2000" kern="1200" dirty="0" smtClean="0"/>
            <a:t>	</a:t>
          </a:r>
          <a:endParaRPr lang="zh-CN" altLang="en-US" sz="2000" kern="1200" dirty="0"/>
        </a:p>
      </dsp:txBody>
      <dsp:txXfrm rot="-5400000">
        <a:off x="618429" y="791838"/>
        <a:ext cx="7812133" cy="518189"/>
      </dsp:txXfrm>
    </dsp:sp>
    <dsp:sp modelId="{A7C4364C-0D89-4006-B0F2-6211C99C8AA5}">
      <dsp:nvSpPr>
        <dsp:cNvPr id="0" name=""/>
        <dsp:cNvSpPr/>
      </dsp:nvSpPr>
      <dsp:spPr>
        <a:xfrm rot="5400000">
          <a:off x="-132520" y="1659607"/>
          <a:ext cx="883470" cy="61842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kern="1200" dirty="0" smtClean="0"/>
            <a:t>日志提取</a:t>
          </a:r>
          <a:endParaRPr lang="zh-CN" altLang="en-US" sz="1100" kern="1200" dirty="0"/>
        </a:p>
      </dsp:txBody>
      <dsp:txXfrm rot="-5400000">
        <a:off x="1" y="1836302"/>
        <a:ext cx="618429" cy="265041"/>
      </dsp:txXfrm>
    </dsp:sp>
    <dsp:sp modelId="{FB8C82E7-9096-44CD-846D-F45CD8E19C05}">
      <dsp:nvSpPr>
        <dsp:cNvPr id="0" name=""/>
        <dsp:cNvSpPr/>
      </dsp:nvSpPr>
      <dsp:spPr>
        <a:xfrm rot="5400000">
          <a:off x="4251384" y="-2105868"/>
          <a:ext cx="574255" cy="784016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HIVE</a:t>
          </a:r>
          <a:r>
            <a:rPr lang="zh-CN" altLang="en-US" sz="2000" kern="1200" dirty="0" smtClean="0"/>
            <a:t>，</a:t>
          </a:r>
          <a:r>
            <a:rPr lang="en-US" altLang="en-US" sz="2000" kern="1200" dirty="0" smtClean="0">
              <a:hlinkClick xmlns:r="http://schemas.openxmlformats.org/officeDocument/2006/relationships" r:id="rId3"/>
            </a:rPr>
            <a:t>http://hive.apache.org/</a:t>
          </a:r>
          <a:r>
            <a:rPr lang="en-US" altLang="en-US" sz="2000" kern="1200" dirty="0" smtClean="0"/>
            <a:t> </a:t>
          </a:r>
          <a:endParaRPr lang="zh-CN" altLang="en-US" sz="2000" kern="1200" dirty="0"/>
        </a:p>
      </dsp:txBody>
      <dsp:txXfrm rot="-5400000">
        <a:off x="618429" y="1555120"/>
        <a:ext cx="7812133" cy="518189"/>
      </dsp:txXfrm>
    </dsp:sp>
    <dsp:sp modelId="{ACC48A25-E1E9-46DA-B6F5-0BA7DA43D97D}">
      <dsp:nvSpPr>
        <dsp:cNvPr id="0" name=""/>
        <dsp:cNvSpPr/>
      </dsp:nvSpPr>
      <dsp:spPr>
        <a:xfrm rot="5400000">
          <a:off x="-132520" y="2422890"/>
          <a:ext cx="883470" cy="61842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kern="1200" dirty="0" smtClean="0"/>
            <a:t>漏洞扫描</a:t>
          </a:r>
          <a:endParaRPr lang="zh-CN" altLang="en-US" sz="1100" kern="1200" dirty="0"/>
        </a:p>
      </dsp:txBody>
      <dsp:txXfrm rot="-5400000">
        <a:off x="1" y="2599585"/>
        <a:ext cx="618429" cy="265041"/>
      </dsp:txXfrm>
    </dsp:sp>
    <dsp:sp modelId="{28B69FFC-A3F5-4D1F-B6D7-A7FF29B7B8D3}">
      <dsp:nvSpPr>
        <dsp:cNvPr id="0" name=""/>
        <dsp:cNvSpPr/>
      </dsp:nvSpPr>
      <dsp:spPr>
        <a:xfrm rot="5400000">
          <a:off x="4251384" y="-1342585"/>
          <a:ext cx="574255" cy="784016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kern="1200" dirty="0" smtClean="0"/>
            <a:t>自己公司开发的定制化检测工具</a:t>
          </a:r>
          <a:endParaRPr lang="zh-CN" altLang="en-US" sz="2000" kern="1200" dirty="0"/>
        </a:p>
      </dsp:txBody>
      <dsp:txXfrm rot="-5400000">
        <a:off x="618429" y="2318403"/>
        <a:ext cx="7812133" cy="518189"/>
      </dsp:txXfrm>
    </dsp:sp>
    <dsp:sp modelId="{97C570DE-A4CE-46B0-9189-58DA60C68BC8}">
      <dsp:nvSpPr>
        <dsp:cNvPr id="0" name=""/>
        <dsp:cNvSpPr/>
      </dsp:nvSpPr>
      <dsp:spPr>
        <a:xfrm rot="5400000">
          <a:off x="-132520" y="3186173"/>
          <a:ext cx="883470" cy="61842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kern="1200" dirty="0" smtClean="0"/>
            <a:t>缺陷管理</a:t>
          </a:r>
          <a:endParaRPr lang="zh-CN" altLang="en-US" sz="1100" kern="1200" dirty="0"/>
        </a:p>
      </dsp:txBody>
      <dsp:txXfrm rot="-5400000">
        <a:off x="1" y="3362868"/>
        <a:ext cx="618429" cy="265041"/>
      </dsp:txXfrm>
    </dsp:sp>
    <dsp:sp modelId="{3A81D4F7-12BF-4F0E-9B18-7BEDAE29140B}">
      <dsp:nvSpPr>
        <dsp:cNvPr id="0" name=""/>
        <dsp:cNvSpPr/>
      </dsp:nvSpPr>
      <dsp:spPr>
        <a:xfrm rot="5400000">
          <a:off x="4251384" y="-579302"/>
          <a:ext cx="574255" cy="784016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b="0" i="0" kern="1200" dirty="0" err="1" smtClean="0"/>
            <a:t>Bugzilla</a:t>
          </a:r>
          <a:r>
            <a:rPr lang="zh-CN" altLang="en-US" sz="2000" b="0" i="0" kern="1200" dirty="0" smtClean="0"/>
            <a:t>、</a:t>
          </a:r>
          <a:r>
            <a:rPr lang="en-US" sz="2000" b="0" i="0" kern="1200" dirty="0" err="1" smtClean="0"/>
            <a:t>BugFree</a:t>
          </a:r>
          <a:r>
            <a:rPr lang="en-US" sz="2000" b="0" i="0" kern="1200" dirty="0" smtClean="0"/>
            <a:t> </a:t>
          </a:r>
          <a:r>
            <a:rPr lang="zh-CN" altLang="en-US" sz="2000" b="0" i="0" kern="1200" dirty="0" smtClean="0"/>
            <a:t>等，有集成消息通知更好</a:t>
          </a:r>
          <a:r>
            <a:rPr lang="zh-CN" altLang="en-US" sz="2000" kern="1200" dirty="0" smtClean="0"/>
            <a:t>。</a:t>
          </a:r>
          <a:endParaRPr lang="zh-CN" altLang="en-US" sz="2000" kern="1200" dirty="0"/>
        </a:p>
      </dsp:txBody>
      <dsp:txXfrm rot="-5400000">
        <a:off x="618429" y="3081686"/>
        <a:ext cx="7812133" cy="51818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F87074-8115-4D44-A452-A707372CDDF6}">
      <dsp:nvSpPr>
        <dsp:cNvPr id="0" name=""/>
        <dsp:cNvSpPr/>
      </dsp:nvSpPr>
      <dsp:spPr>
        <a:xfrm>
          <a:off x="758492" y="778983"/>
          <a:ext cx="3685865" cy="4336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BF1B65-774F-47D6-85F0-7FFFBD2AD439}">
      <dsp:nvSpPr>
        <dsp:cNvPr id="0" name=""/>
        <dsp:cNvSpPr/>
      </dsp:nvSpPr>
      <dsp:spPr>
        <a:xfrm>
          <a:off x="758492" y="941838"/>
          <a:ext cx="270776" cy="27077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D9EEB0-8FDC-480D-82EF-52C0B63B8CA2}">
      <dsp:nvSpPr>
        <dsp:cNvPr id="0" name=""/>
        <dsp:cNvSpPr/>
      </dsp:nvSpPr>
      <dsp:spPr>
        <a:xfrm>
          <a:off x="758492" y="0"/>
          <a:ext cx="3685865" cy="778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9535" tIns="59690" rIns="89535" bIns="59690" numCol="1" spcCol="1270" anchor="ctr" anchorCtr="0">
          <a:noAutofit/>
        </a:bodyPr>
        <a:lstStyle/>
        <a:p>
          <a:pPr lvl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700" kern="1200" dirty="0" smtClean="0">
              <a:solidFill>
                <a:schemeClr val="accent6">
                  <a:lumMod val="40000"/>
                  <a:lumOff val="60000"/>
                </a:schemeClr>
              </a:solidFill>
            </a:rPr>
            <a:t>优点</a:t>
          </a:r>
          <a:endParaRPr lang="zh-CN" altLang="en-US" sz="4700" kern="1200" dirty="0">
            <a:solidFill>
              <a:schemeClr val="accent6">
                <a:lumMod val="40000"/>
                <a:lumOff val="60000"/>
              </a:schemeClr>
            </a:solidFill>
          </a:endParaRPr>
        </a:p>
      </dsp:txBody>
      <dsp:txXfrm>
        <a:off x="758492" y="0"/>
        <a:ext cx="3685865" cy="778983"/>
      </dsp:txXfrm>
    </dsp:sp>
    <dsp:sp modelId="{95FCC246-7EA7-4A67-8D6B-DF6298965B43}">
      <dsp:nvSpPr>
        <dsp:cNvPr id="0" name=""/>
        <dsp:cNvSpPr/>
      </dsp:nvSpPr>
      <dsp:spPr>
        <a:xfrm>
          <a:off x="758492" y="1573011"/>
          <a:ext cx="270770" cy="27077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F1BE70-80F1-44FD-BE5A-3428EAD4865C}">
      <dsp:nvSpPr>
        <dsp:cNvPr id="0" name=""/>
        <dsp:cNvSpPr/>
      </dsp:nvSpPr>
      <dsp:spPr>
        <a:xfrm>
          <a:off x="1016502" y="1392813"/>
          <a:ext cx="3427854" cy="6311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>
              <a:solidFill>
                <a:schemeClr val="accent6">
                  <a:lumMod val="40000"/>
                  <a:lumOff val="60000"/>
                </a:schemeClr>
              </a:solidFill>
            </a:rPr>
            <a:t>发现蜘蛛、手工无法发现的</a:t>
          </a:r>
          <a:r>
            <a:rPr lang="en-US" altLang="zh-CN" sz="1600" kern="1200" dirty="0" smtClean="0">
              <a:solidFill>
                <a:schemeClr val="accent6">
                  <a:lumMod val="40000"/>
                  <a:lumOff val="60000"/>
                </a:schemeClr>
              </a:solidFill>
            </a:rPr>
            <a:t>API</a:t>
          </a:r>
          <a:r>
            <a:rPr lang="zh-CN" altLang="en-US" sz="1600" kern="1200" dirty="0" smtClean="0">
              <a:solidFill>
                <a:schemeClr val="accent6">
                  <a:lumMod val="40000"/>
                  <a:lumOff val="60000"/>
                </a:schemeClr>
              </a:solidFill>
            </a:rPr>
            <a:t>接口</a:t>
          </a:r>
          <a:endParaRPr lang="zh-CN" altLang="en-US" sz="1600" kern="1200" dirty="0">
            <a:solidFill>
              <a:schemeClr val="accent6">
                <a:lumMod val="40000"/>
                <a:lumOff val="60000"/>
              </a:schemeClr>
            </a:solidFill>
          </a:endParaRPr>
        </a:p>
      </dsp:txBody>
      <dsp:txXfrm>
        <a:off x="1016502" y="1392813"/>
        <a:ext cx="3427854" cy="631166"/>
      </dsp:txXfrm>
    </dsp:sp>
    <dsp:sp modelId="{B562905E-8B32-4A28-8047-1984048A0803}">
      <dsp:nvSpPr>
        <dsp:cNvPr id="0" name=""/>
        <dsp:cNvSpPr/>
      </dsp:nvSpPr>
      <dsp:spPr>
        <a:xfrm>
          <a:off x="758492" y="2204177"/>
          <a:ext cx="270770" cy="27077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7DB29D-80A9-4BB3-82D5-C1BFD1B7E789}">
      <dsp:nvSpPr>
        <dsp:cNvPr id="0" name=""/>
        <dsp:cNvSpPr/>
      </dsp:nvSpPr>
      <dsp:spPr>
        <a:xfrm>
          <a:off x="1016502" y="2023979"/>
          <a:ext cx="3427854" cy="6311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>
              <a:solidFill>
                <a:schemeClr val="accent6">
                  <a:lumMod val="40000"/>
                  <a:lumOff val="60000"/>
                </a:schemeClr>
              </a:solidFill>
            </a:rPr>
            <a:t>支持未知产品监控</a:t>
          </a:r>
          <a:endParaRPr lang="zh-CN" altLang="en-US" sz="1600" kern="1200" dirty="0">
            <a:solidFill>
              <a:schemeClr val="accent6">
                <a:lumMod val="40000"/>
                <a:lumOff val="60000"/>
              </a:schemeClr>
            </a:solidFill>
          </a:endParaRPr>
        </a:p>
      </dsp:txBody>
      <dsp:txXfrm>
        <a:off x="1016502" y="2023979"/>
        <a:ext cx="3427854" cy="631166"/>
      </dsp:txXfrm>
    </dsp:sp>
    <dsp:sp modelId="{43D6A122-D3BA-4DD0-835B-465869C5C9F1}">
      <dsp:nvSpPr>
        <dsp:cNvPr id="0" name=""/>
        <dsp:cNvSpPr/>
      </dsp:nvSpPr>
      <dsp:spPr>
        <a:xfrm>
          <a:off x="758492" y="2835343"/>
          <a:ext cx="270770" cy="27077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35B4E6-35E1-449E-98CE-81F435AA8945}">
      <dsp:nvSpPr>
        <dsp:cNvPr id="0" name=""/>
        <dsp:cNvSpPr/>
      </dsp:nvSpPr>
      <dsp:spPr>
        <a:xfrm>
          <a:off x="1016502" y="2655145"/>
          <a:ext cx="3427854" cy="6311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>
              <a:solidFill>
                <a:schemeClr val="accent6">
                  <a:lumMod val="40000"/>
                  <a:lumOff val="60000"/>
                </a:schemeClr>
              </a:solidFill>
            </a:rPr>
            <a:t>支持实时性扫描</a:t>
          </a:r>
          <a:endParaRPr lang="zh-CN" altLang="en-US" sz="1600" kern="1200" dirty="0">
            <a:solidFill>
              <a:schemeClr val="accent6">
                <a:lumMod val="40000"/>
                <a:lumOff val="60000"/>
              </a:schemeClr>
            </a:solidFill>
          </a:endParaRPr>
        </a:p>
      </dsp:txBody>
      <dsp:txXfrm>
        <a:off x="1016502" y="2655145"/>
        <a:ext cx="3427854" cy="631166"/>
      </dsp:txXfrm>
    </dsp:sp>
    <dsp:sp modelId="{5BC8653D-2BE4-4D1F-BBDB-AABF597D0D83}">
      <dsp:nvSpPr>
        <dsp:cNvPr id="0" name=""/>
        <dsp:cNvSpPr/>
      </dsp:nvSpPr>
      <dsp:spPr>
        <a:xfrm>
          <a:off x="758492" y="3466509"/>
          <a:ext cx="270770" cy="27077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A61923-1136-4995-A492-B7659316C52F}">
      <dsp:nvSpPr>
        <dsp:cNvPr id="0" name=""/>
        <dsp:cNvSpPr/>
      </dsp:nvSpPr>
      <dsp:spPr>
        <a:xfrm>
          <a:off x="1016502" y="3286311"/>
          <a:ext cx="3427854" cy="6311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>
              <a:solidFill>
                <a:schemeClr val="accent6">
                  <a:lumMod val="40000"/>
                  <a:lumOff val="60000"/>
                </a:schemeClr>
              </a:solidFill>
            </a:rPr>
            <a:t>节省人工成本</a:t>
          </a:r>
          <a:endParaRPr lang="zh-CN" altLang="en-US" sz="1600" kern="1200" dirty="0">
            <a:solidFill>
              <a:schemeClr val="accent6">
                <a:lumMod val="40000"/>
                <a:lumOff val="60000"/>
              </a:schemeClr>
            </a:solidFill>
          </a:endParaRPr>
        </a:p>
      </dsp:txBody>
      <dsp:txXfrm>
        <a:off x="1016502" y="3286311"/>
        <a:ext cx="3427854" cy="631166"/>
      </dsp:txXfrm>
    </dsp:sp>
    <dsp:sp modelId="{0891C862-8589-4C7E-9C07-58A1ADB07A01}">
      <dsp:nvSpPr>
        <dsp:cNvPr id="0" name=""/>
        <dsp:cNvSpPr/>
      </dsp:nvSpPr>
      <dsp:spPr>
        <a:xfrm>
          <a:off x="758492" y="4097675"/>
          <a:ext cx="270770" cy="27077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984605-4990-420D-AA08-7FF127015234}">
      <dsp:nvSpPr>
        <dsp:cNvPr id="0" name=""/>
        <dsp:cNvSpPr/>
      </dsp:nvSpPr>
      <dsp:spPr>
        <a:xfrm>
          <a:off x="1016502" y="3917477"/>
          <a:ext cx="3427854" cy="6311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>
              <a:solidFill>
                <a:schemeClr val="accent6">
                  <a:lumMod val="40000"/>
                  <a:lumOff val="60000"/>
                </a:schemeClr>
              </a:solidFill>
            </a:rPr>
            <a:t>支持大量产品同时测试</a:t>
          </a:r>
          <a:endParaRPr lang="zh-CN" altLang="en-US" sz="1600" kern="1200" dirty="0">
            <a:solidFill>
              <a:schemeClr val="accent6">
                <a:lumMod val="40000"/>
                <a:lumOff val="60000"/>
              </a:schemeClr>
            </a:solidFill>
          </a:endParaRPr>
        </a:p>
      </dsp:txBody>
      <dsp:txXfrm>
        <a:off x="1016502" y="3917477"/>
        <a:ext cx="3427854" cy="631166"/>
      </dsp:txXfrm>
    </dsp:sp>
    <dsp:sp modelId="{8EA8842E-AB11-4D09-A8C5-D588EADE8B96}">
      <dsp:nvSpPr>
        <dsp:cNvPr id="0" name=""/>
        <dsp:cNvSpPr/>
      </dsp:nvSpPr>
      <dsp:spPr>
        <a:xfrm>
          <a:off x="758492" y="4728842"/>
          <a:ext cx="270770" cy="27077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95499D-1B12-4A97-9DDF-C6295B1FA0AF}">
      <dsp:nvSpPr>
        <dsp:cNvPr id="0" name=""/>
        <dsp:cNvSpPr/>
      </dsp:nvSpPr>
      <dsp:spPr>
        <a:xfrm>
          <a:off x="1016502" y="4548644"/>
          <a:ext cx="3427854" cy="6311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>
              <a:solidFill>
                <a:schemeClr val="accent6">
                  <a:lumMod val="40000"/>
                  <a:lumOff val="60000"/>
                </a:schemeClr>
              </a:solidFill>
            </a:rPr>
            <a:t>结合测试环境，及早发现</a:t>
          </a:r>
          <a:endParaRPr lang="zh-CN" altLang="en-US" sz="1600" kern="1200" dirty="0">
            <a:solidFill>
              <a:schemeClr val="accent6">
                <a:lumMod val="40000"/>
                <a:lumOff val="60000"/>
              </a:schemeClr>
            </a:solidFill>
          </a:endParaRPr>
        </a:p>
      </dsp:txBody>
      <dsp:txXfrm>
        <a:off x="1016502" y="4548644"/>
        <a:ext cx="3427854" cy="631166"/>
      </dsp:txXfrm>
    </dsp:sp>
    <dsp:sp modelId="{F7761D10-722C-46DC-89D0-BC63F4E4F274}">
      <dsp:nvSpPr>
        <dsp:cNvPr id="0" name=""/>
        <dsp:cNvSpPr/>
      </dsp:nvSpPr>
      <dsp:spPr>
        <a:xfrm>
          <a:off x="4628650" y="778983"/>
          <a:ext cx="3685865" cy="4336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8671A6-4130-44CC-B35F-87968799281C}">
      <dsp:nvSpPr>
        <dsp:cNvPr id="0" name=""/>
        <dsp:cNvSpPr/>
      </dsp:nvSpPr>
      <dsp:spPr>
        <a:xfrm>
          <a:off x="4628650" y="941838"/>
          <a:ext cx="270776" cy="27077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9B1F76-A9B9-46FA-9FE9-DA5B50246E9D}">
      <dsp:nvSpPr>
        <dsp:cNvPr id="0" name=""/>
        <dsp:cNvSpPr/>
      </dsp:nvSpPr>
      <dsp:spPr>
        <a:xfrm>
          <a:off x="4628650" y="0"/>
          <a:ext cx="3685865" cy="778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9535" tIns="59690" rIns="89535" bIns="59690" numCol="1" spcCol="1270" anchor="ctr" anchorCtr="0">
          <a:noAutofit/>
        </a:bodyPr>
        <a:lstStyle/>
        <a:p>
          <a:pPr lvl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700" kern="1200" dirty="0" smtClean="0">
              <a:solidFill>
                <a:schemeClr val="accent6">
                  <a:lumMod val="40000"/>
                  <a:lumOff val="60000"/>
                </a:schemeClr>
              </a:solidFill>
            </a:rPr>
            <a:t>缺点</a:t>
          </a:r>
          <a:endParaRPr lang="zh-CN" altLang="en-US" sz="4700" kern="1200" dirty="0">
            <a:solidFill>
              <a:schemeClr val="accent6">
                <a:lumMod val="40000"/>
                <a:lumOff val="60000"/>
              </a:schemeClr>
            </a:solidFill>
          </a:endParaRPr>
        </a:p>
      </dsp:txBody>
      <dsp:txXfrm>
        <a:off x="4628650" y="0"/>
        <a:ext cx="3685865" cy="778983"/>
      </dsp:txXfrm>
    </dsp:sp>
    <dsp:sp modelId="{73400E3E-E6B5-4A80-8F78-B388FCC51D55}">
      <dsp:nvSpPr>
        <dsp:cNvPr id="0" name=""/>
        <dsp:cNvSpPr/>
      </dsp:nvSpPr>
      <dsp:spPr>
        <a:xfrm>
          <a:off x="4628650" y="1573011"/>
          <a:ext cx="270770" cy="27077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A1965E-9460-4AA3-8020-E6FF5132A4A6}">
      <dsp:nvSpPr>
        <dsp:cNvPr id="0" name=""/>
        <dsp:cNvSpPr/>
      </dsp:nvSpPr>
      <dsp:spPr>
        <a:xfrm>
          <a:off x="4886661" y="1392813"/>
          <a:ext cx="3427854" cy="6311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>
              <a:solidFill>
                <a:schemeClr val="accent6">
                  <a:lumMod val="40000"/>
                  <a:lumOff val="60000"/>
                </a:schemeClr>
              </a:solidFill>
            </a:rPr>
            <a:t>无法扫描业务安全漏洞</a:t>
          </a:r>
          <a:endParaRPr lang="zh-CN" altLang="en-US" sz="1600" kern="1200" dirty="0">
            <a:solidFill>
              <a:schemeClr val="accent6">
                <a:lumMod val="40000"/>
                <a:lumOff val="60000"/>
              </a:schemeClr>
            </a:solidFill>
          </a:endParaRPr>
        </a:p>
      </dsp:txBody>
      <dsp:txXfrm>
        <a:off x="4886661" y="1392813"/>
        <a:ext cx="3427854" cy="631166"/>
      </dsp:txXfrm>
    </dsp:sp>
    <dsp:sp modelId="{67252452-A962-40C2-9035-41F3EC7FEB20}">
      <dsp:nvSpPr>
        <dsp:cNvPr id="0" name=""/>
        <dsp:cNvSpPr/>
      </dsp:nvSpPr>
      <dsp:spPr>
        <a:xfrm>
          <a:off x="4628650" y="2204177"/>
          <a:ext cx="270770" cy="27077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5E6E71-5785-481E-95F4-DC11792F5EC3}">
      <dsp:nvSpPr>
        <dsp:cNvPr id="0" name=""/>
        <dsp:cNvSpPr/>
      </dsp:nvSpPr>
      <dsp:spPr>
        <a:xfrm>
          <a:off x="4886661" y="2023979"/>
          <a:ext cx="3427854" cy="6311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>
              <a:solidFill>
                <a:schemeClr val="accent6">
                  <a:lumMod val="40000"/>
                  <a:lumOff val="60000"/>
                </a:schemeClr>
              </a:solidFill>
            </a:rPr>
            <a:t>无法检测</a:t>
          </a:r>
          <a:r>
            <a:rPr lang="en-US" altLang="zh-CN" sz="1600" kern="1200" dirty="0" smtClean="0">
              <a:solidFill>
                <a:schemeClr val="accent6">
                  <a:lumMod val="40000"/>
                  <a:lumOff val="60000"/>
                </a:schemeClr>
              </a:solidFill>
            </a:rPr>
            <a:t>API</a:t>
          </a:r>
          <a:r>
            <a:rPr lang="zh-CN" altLang="en-US" sz="1600" kern="1200" dirty="0" smtClean="0">
              <a:solidFill>
                <a:schemeClr val="accent6">
                  <a:lumMod val="40000"/>
                  <a:lumOff val="60000"/>
                </a:schemeClr>
              </a:solidFill>
            </a:rPr>
            <a:t>一次性失效的接口</a:t>
          </a:r>
          <a:endParaRPr lang="zh-CN" altLang="en-US" sz="1600" kern="1200" dirty="0">
            <a:solidFill>
              <a:schemeClr val="accent6">
                <a:lumMod val="40000"/>
                <a:lumOff val="60000"/>
              </a:schemeClr>
            </a:solidFill>
          </a:endParaRPr>
        </a:p>
      </dsp:txBody>
      <dsp:txXfrm>
        <a:off x="4886661" y="2023979"/>
        <a:ext cx="3427854" cy="631166"/>
      </dsp:txXfrm>
    </dsp:sp>
    <dsp:sp modelId="{9B553CC6-7552-48A8-B213-C6E2A0D9611A}">
      <dsp:nvSpPr>
        <dsp:cNvPr id="0" name=""/>
        <dsp:cNvSpPr/>
      </dsp:nvSpPr>
      <dsp:spPr>
        <a:xfrm>
          <a:off x="4628650" y="2835343"/>
          <a:ext cx="270770" cy="27077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F91F2C-05DB-4301-BC0B-25AFCA112143}">
      <dsp:nvSpPr>
        <dsp:cNvPr id="0" name=""/>
        <dsp:cNvSpPr/>
      </dsp:nvSpPr>
      <dsp:spPr>
        <a:xfrm>
          <a:off x="4886661" y="2655145"/>
          <a:ext cx="3427854" cy="6311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>
              <a:solidFill>
                <a:schemeClr val="accent6">
                  <a:lumMod val="40000"/>
                  <a:lumOff val="60000"/>
                </a:schemeClr>
              </a:solidFill>
            </a:rPr>
            <a:t>无法检测逻辑引起的问题</a:t>
          </a:r>
          <a:endParaRPr lang="zh-CN" altLang="en-US" sz="1600" kern="1200" dirty="0">
            <a:solidFill>
              <a:schemeClr val="accent6">
                <a:lumMod val="40000"/>
                <a:lumOff val="60000"/>
              </a:schemeClr>
            </a:solidFill>
          </a:endParaRPr>
        </a:p>
      </dsp:txBody>
      <dsp:txXfrm>
        <a:off x="4886661" y="2655145"/>
        <a:ext cx="3427854" cy="63116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2AB94F-BD25-4138-BD8C-EB1092DCCD48}">
      <dsp:nvSpPr>
        <dsp:cNvPr id="0" name=""/>
        <dsp:cNvSpPr/>
      </dsp:nvSpPr>
      <dsp:spPr>
        <a:xfrm>
          <a:off x="3219953" y="3176"/>
          <a:ext cx="1385028" cy="90026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dirty="0" smtClean="0"/>
            <a:t>黑盒扫描</a:t>
          </a:r>
          <a:endParaRPr lang="zh-CN" altLang="en-US" sz="2300" kern="1200" dirty="0"/>
        </a:p>
      </dsp:txBody>
      <dsp:txXfrm>
        <a:off x="3263900" y="47123"/>
        <a:ext cx="1297134" cy="812374"/>
      </dsp:txXfrm>
    </dsp:sp>
    <dsp:sp modelId="{F28ED388-FAC1-4381-99CE-37F5A00870E5}">
      <dsp:nvSpPr>
        <dsp:cNvPr id="0" name=""/>
        <dsp:cNvSpPr/>
      </dsp:nvSpPr>
      <dsp:spPr>
        <a:xfrm>
          <a:off x="1792502" y="453310"/>
          <a:ext cx="4239930" cy="4239930"/>
        </a:xfrm>
        <a:custGeom>
          <a:avLst/>
          <a:gdLst/>
          <a:ahLst/>
          <a:cxnLst/>
          <a:rect l="0" t="0" r="0" b="0"/>
          <a:pathLst>
            <a:path>
              <a:moveTo>
                <a:pt x="2986492" y="185182"/>
              </a:moveTo>
              <a:arcTo wR="2119965" hR="2119965" stAng="17647565" swAng="923358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DF4075-9037-479C-BE5E-735B1D1DBE14}">
      <dsp:nvSpPr>
        <dsp:cNvPr id="0" name=""/>
        <dsp:cNvSpPr/>
      </dsp:nvSpPr>
      <dsp:spPr>
        <a:xfrm>
          <a:off x="5055897" y="1063158"/>
          <a:ext cx="1385028" cy="90026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dirty="0" smtClean="0"/>
            <a:t>白盒扫描</a:t>
          </a:r>
          <a:endParaRPr lang="zh-CN" altLang="en-US" sz="2300" kern="1200" dirty="0"/>
        </a:p>
      </dsp:txBody>
      <dsp:txXfrm>
        <a:off x="5099844" y="1107105"/>
        <a:ext cx="1297134" cy="812374"/>
      </dsp:txXfrm>
    </dsp:sp>
    <dsp:sp modelId="{4E1FD73D-0B1F-48A4-9234-F351A743AC12}">
      <dsp:nvSpPr>
        <dsp:cNvPr id="0" name=""/>
        <dsp:cNvSpPr/>
      </dsp:nvSpPr>
      <dsp:spPr>
        <a:xfrm>
          <a:off x="1792502" y="453310"/>
          <a:ext cx="4239930" cy="4239930"/>
        </a:xfrm>
        <a:custGeom>
          <a:avLst/>
          <a:gdLst/>
          <a:ahLst/>
          <a:cxnLst/>
          <a:rect l="0" t="0" r="0" b="0"/>
          <a:pathLst>
            <a:path>
              <a:moveTo>
                <a:pt x="4206911" y="1747262"/>
              </a:moveTo>
              <a:arcTo wR="2119965" hR="2119965" stAng="20992466" swAng="1215068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17FB9D-ABD2-478A-80FE-DAC478C23657}">
      <dsp:nvSpPr>
        <dsp:cNvPr id="0" name=""/>
        <dsp:cNvSpPr/>
      </dsp:nvSpPr>
      <dsp:spPr>
        <a:xfrm>
          <a:off x="5055897" y="3183123"/>
          <a:ext cx="1385028" cy="90026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dirty="0" smtClean="0"/>
            <a:t>规则更新</a:t>
          </a:r>
          <a:endParaRPr lang="zh-CN" altLang="en-US" sz="2300" kern="1200" dirty="0"/>
        </a:p>
      </dsp:txBody>
      <dsp:txXfrm>
        <a:off x="5099844" y="3227070"/>
        <a:ext cx="1297134" cy="812374"/>
      </dsp:txXfrm>
    </dsp:sp>
    <dsp:sp modelId="{43D2666B-A3EA-4387-822F-52A2C973321F}">
      <dsp:nvSpPr>
        <dsp:cNvPr id="0" name=""/>
        <dsp:cNvSpPr/>
      </dsp:nvSpPr>
      <dsp:spPr>
        <a:xfrm>
          <a:off x="1792502" y="453310"/>
          <a:ext cx="4239930" cy="4239930"/>
        </a:xfrm>
        <a:custGeom>
          <a:avLst/>
          <a:gdLst/>
          <a:ahLst/>
          <a:cxnLst/>
          <a:rect l="0" t="0" r="0" b="0"/>
          <a:pathLst>
            <a:path>
              <a:moveTo>
                <a:pt x="3468867" y="3755419"/>
              </a:moveTo>
              <a:arcTo wR="2119965" hR="2119965" stAng="3029077" swAng="923358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13F7DF3-E29E-4B7B-9197-DFC1884F278D}">
      <dsp:nvSpPr>
        <dsp:cNvPr id="0" name=""/>
        <dsp:cNvSpPr/>
      </dsp:nvSpPr>
      <dsp:spPr>
        <a:xfrm>
          <a:off x="3219953" y="4243106"/>
          <a:ext cx="1385028" cy="90026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smtClean="0"/>
            <a:t>缺陷管理</a:t>
          </a:r>
          <a:endParaRPr lang="zh-CN" altLang="en-US" sz="2300" kern="1200" dirty="0"/>
        </a:p>
      </dsp:txBody>
      <dsp:txXfrm>
        <a:off x="3263900" y="4287053"/>
        <a:ext cx="1297134" cy="812374"/>
      </dsp:txXfrm>
    </dsp:sp>
    <dsp:sp modelId="{AB4B41E8-2BD2-4616-80D2-27E693E8D9BA}">
      <dsp:nvSpPr>
        <dsp:cNvPr id="0" name=""/>
        <dsp:cNvSpPr/>
      </dsp:nvSpPr>
      <dsp:spPr>
        <a:xfrm>
          <a:off x="1792502" y="453310"/>
          <a:ext cx="4239930" cy="4239930"/>
        </a:xfrm>
        <a:custGeom>
          <a:avLst/>
          <a:gdLst/>
          <a:ahLst/>
          <a:cxnLst/>
          <a:rect l="0" t="0" r="0" b="0"/>
          <a:pathLst>
            <a:path>
              <a:moveTo>
                <a:pt x="1253437" y="4054747"/>
              </a:moveTo>
              <a:arcTo wR="2119965" hR="2119965" stAng="6847565" swAng="923358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981D2F-BFDE-4F6F-9542-753D5C5E9897}">
      <dsp:nvSpPr>
        <dsp:cNvPr id="0" name=""/>
        <dsp:cNvSpPr/>
      </dsp:nvSpPr>
      <dsp:spPr>
        <a:xfrm>
          <a:off x="1384009" y="3183123"/>
          <a:ext cx="1385028" cy="90026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dirty="0" smtClean="0"/>
            <a:t>流程优化</a:t>
          </a:r>
          <a:endParaRPr lang="zh-CN" altLang="en-US" sz="2300" kern="1200" dirty="0"/>
        </a:p>
      </dsp:txBody>
      <dsp:txXfrm>
        <a:off x="1427956" y="3227070"/>
        <a:ext cx="1297134" cy="812374"/>
      </dsp:txXfrm>
    </dsp:sp>
    <dsp:sp modelId="{EF12F1F2-5C62-4E75-8E4C-6656AEDAC9EE}">
      <dsp:nvSpPr>
        <dsp:cNvPr id="0" name=""/>
        <dsp:cNvSpPr/>
      </dsp:nvSpPr>
      <dsp:spPr>
        <a:xfrm>
          <a:off x="1792502" y="453310"/>
          <a:ext cx="4239930" cy="4239930"/>
        </a:xfrm>
        <a:custGeom>
          <a:avLst/>
          <a:gdLst/>
          <a:ahLst/>
          <a:cxnLst/>
          <a:rect l="0" t="0" r="0" b="0"/>
          <a:pathLst>
            <a:path>
              <a:moveTo>
                <a:pt x="33018" y="2492667"/>
              </a:moveTo>
              <a:arcTo wR="2119965" hR="2119965" stAng="10192466" swAng="1215068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F067E3-C1BF-40B5-9987-319937133CC7}">
      <dsp:nvSpPr>
        <dsp:cNvPr id="0" name=""/>
        <dsp:cNvSpPr/>
      </dsp:nvSpPr>
      <dsp:spPr>
        <a:xfrm>
          <a:off x="1384009" y="1063158"/>
          <a:ext cx="1385028" cy="90026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dirty="0" smtClean="0"/>
            <a:t>平台建设</a:t>
          </a:r>
          <a:endParaRPr lang="zh-CN" altLang="en-US" sz="2300" kern="1200" dirty="0"/>
        </a:p>
      </dsp:txBody>
      <dsp:txXfrm>
        <a:off x="1427956" y="1107105"/>
        <a:ext cx="1297134" cy="812374"/>
      </dsp:txXfrm>
    </dsp:sp>
    <dsp:sp modelId="{0FC08D32-F597-46A9-B6EB-D16EF943C496}">
      <dsp:nvSpPr>
        <dsp:cNvPr id="0" name=""/>
        <dsp:cNvSpPr/>
      </dsp:nvSpPr>
      <dsp:spPr>
        <a:xfrm>
          <a:off x="1792502" y="453310"/>
          <a:ext cx="4239930" cy="4239930"/>
        </a:xfrm>
        <a:custGeom>
          <a:avLst/>
          <a:gdLst/>
          <a:ahLst/>
          <a:cxnLst/>
          <a:rect l="0" t="0" r="0" b="0"/>
          <a:pathLst>
            <a:path>
              <a:moveTo>
                <a:pt x="771062" y="484510"/>
              </a:moveTo>
              <a:arcTo wR="2119965" hR="2119965" stAng="13829077" swAng="923358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1A031F-17F7-40E1-89BA-EFA886994CE8}">
      <dsp:nvSpPr>
        <dsp:cNvPr id="0" name=""/>
        <dsp:cNvSpPr/>
      </dsp:nvSpPr>
      <dsp:spPr>
        <a:xfrm rot="5400000">
          <a:off x="-122981" y="123771"/>
          <a:ext cx="819878" cy="57391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kern="1200" dirty="0" smtClean="0"/>
            <a:t>平台建设</a:t>
          </a:r>
          <a:endParaRPr lang="zh-CN" altLang="en-US" sz="1100" kern="1200" dirty="0"/>
        </a:p>
      </dsp:txBody>
      <dsp:txXfrm rot="-5400000">
        <a:off x="1" y="287748"/>
        <a:ext cx="573915" cy="245963"/>
      </dsp:txXfrm>
    </dsp:sp>
    <dsp:sp modelId="{FF34D6DD-517C-419C-9950-D9D779EB2B8F}">
      <dsp:nvSpPr>
        <dsp:cNvPr id="0" name=""/>
        <dsp:cNvSpPr/>
      </dsp:nvSpPr>
      <dsp:spPr>
        <a:xfrm rot="5400000">
          <a:off x="3356900" y="-2782196"/>
          <a:ext cx="532921" cy="609889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900" kern="1200" dirty="0" smtClean="0"/>
            <a:t>集项目流程、缺陷管理于一体的管理平台</a:t>
          </a:r>
          <a:endParaRPr lang="zh-CN" altLang="en-US" sz="1900" kern="1200" dirty="0"/>
        </a:p>
      </dsp:txBody>
      <dsp:txXfrm rot="-5400000">
        <a:off x="573915" y="26804"/>
        <a:ext cx="6072877" cy="480891"/>
      </dsp:txXfrm>
    </dsp:sp>
    <dsp:sp modelId="{8A831B01-4083-44C7-91D0-5962DD28B4C3}">
      <dsp:nvSpPr>
        <dsp:cNvPr id="0" name=""/>
        <dsp:cNvSpPr/>
      </dsp:nvSpPr>
      <dsp:spPr>
        <a:xfrm rot="5400000">
          <a:off x="-122981" y="844387"/>
          <a:ext cx="819878" cy="57391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kern="1200" dirty="0" smtClean="0"/>
            <a:t>黑盒扫描</a:t>
          </a:r>
          <a:endParaRPr lang="zh-CN" altLang="en-US" sz="1100" kern="1200" dirty="0"/>
        </a:p>
      </dsp:txBody>
      <dsp:txXfrm rot="-5400000">
        <a:off x="1" y="1008364"/>
        <a:ext cx="573915" cy="245963"/>
      </dsp:txXfrm>
    </dsp:sp>
    <dsp:sp modelId="{D1EBE514-9463-4F96-8A05-BECC1B72B12E}">
      <dsp:nvSpPr>
        <dsp:cNvPr id="0" name=""/>
        <dsp:cNvSpPr/>
      </dsp:nvSpPr>
      <dsp:spPr>
        <a:xfrm rot="5400000">
          <a:off x="3356900" y="-2061580"/>
          <a:ext cx="532921" cy="609889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900" kern="1200" dirty="0" smtClean="0"/>
            <a:t>基于大数据、大产品的多维度自动测试工具</a:t>
          </a:r>
          <a:endParaRPr lang="zh-CN" altLang="en-US" sz="1900" kern="1200" dirty="0"/>
        </a:p>
      </dsp:txBody>
      <dsp:txXfrm rot="-5400000">
        <a:off x="573915" y="747420"/>
        <a:ext cx="6072877" cy="480891"/>
      </dsp:txXfrm>
    </dsp:sp>
    <dsp:sp modelId="{670DB248-4686-47D0-B2BD-0C35B469A736}">
      <dsp:nvSpPr>
        <dsp:cNvPr id="0" name=""/>
        <dsp:cNvSpPr/>
      </dsp:nvSpPr>
      <dsp:spPr>
        <a:xfrm rot="5400000">
          <a:off x="-122981" y="1565002"/>
          <a:ext cx="819878" cy="57391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kern="1200" dirty="0" smtClean="0"/>
            <a:t>白盒扫描</a:t>
          </a:r>
          <a:endParaRPr lang="zh-CN" altLang="en-US" sz="1100" kern="1200" dirty="0"/>
        </a:p>
      </dsp:txBody>
      <dsp:txXfrm rot="-5400000">
        <a:off x="1" y="1728979"/>
        <a:ext cx="573915" cy="245963"/>
      </dsp:txXfrm>
    </dsp:sp>
    <dsp:sp modelId="{4C462245-D597-48A5-89C9-8BDD23F733DB}">
      <dsp:nvSpPr>
        <dsp:cNvPr id="0" name=""/>
        <dsp:cNvSpPr/>
      </dsp:nvSpPr>
      <dsp:spPr>
        <a:xfrm rot="5400000">
          <a:off x="3356900" y="-1340965"/>
          <a:ext cx="532921" cy="609889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900" kern="1200" dirty="0" smtClean="0"/>
            <a:t>集不同语种的基于安全规范自动化代码检查</a:t>
          </a:r>
          <a:endParaRPr lang="zh-CN" altLang="en-US" sz="1900" kern="1200" dirty="0"/>
        </a:p>
      </dsp:txBody>
      <dsp:txXfrm rot="-5400000">
        <a:off x="573915" y="1468035"/>
        <a:ext cx="6072877" cy="480891"/>
      </dsp:txXfrm>
    </dsp:sp>
    <dsp:sp modelId="{70206D3E-358B-4293-9261-48C53904B4BE}">
      <dsp:nvSpPr>
        <dsp:cNvPr id="0" name=""/>
        <dsp:cNvSpPr/>
      </dsp:nvSpPr>
      <dsp:spPr>
        <a:xfrm rot="5400000">
          <a:off x="-122981" y="2285618"/>
          <a:ext cx="819878" cy="57391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kern="1200" dirty="0" smtClean="0"/>
            <a:t>规则更新</a:t>
          </a:r>
          <a:endParaRPr lang="zh-CN" altLang="en-US" sz="1100" kern="1200" dirty="0"/>
        </a:p>
      </dsp:txBody>
      <dsp:txXfrm rot="-5400000">
        <a:off x="1" y="2449595"/>
        <a:ext cx="573915" cy="245963"/>
      </dsp:txXfrm>
    </dsp:sp>
    <dsp:sp modelId="{75A1C755-7E59-42F6-AFF5-E855CB1A30E2}">
      <dsp:nvSpPr>
        <dsp:cNvPr id="0" name=""/>
        <dsp:cNvSpPr/>
      </dsp:nvSpPr>
      <dsp:spPr>
        <a:xfrm rot="5400000">
          <a:off x="3356900" y="-620349"/>
          <a:ext cx="532921" cy="609889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900" kern="1200" dirty="0" smtClean="0"/>
            <a:t>通过</a:t>
          </a:r>
          <a:r>
            <a:rPr lang="zh-CN" altLang="en-US" sz="1900" b="1" kern="1200" dirty="0" smtClean="0"/>
            <a:t>黑白组合映射关系</a:t>
          </a:r>
          <a:r>
            <a:rPr lang="zh-CN" altLang="en-US" sz="1900" kern="1200" dirty="0" smtClean="0"/>
            <a:t>，以及新型漏洞的更新</a:t>
          </a:r>
          <a:endParaRPr lang="zh-CN" altLang="en-US" sz="1900" kern="1200" dirty="0"/>
        </a:p>
      </dsp:txBody>
      <dsp:txXfrm rot="-5400000">
        <a:off x="573915" y="2188651"/>
        <a:ext cx="6072877" cy="480891"/>
      </dsp:txXfrm>
    </dsp:sp>
    <dsp:sp modelId="{56BB577B-AE02-4D7D-B068-F8DE36347399}">
      <dsp:nvSpPr>
        <dsp:cNvPr id="0" name=""/>
        <dsp:cNvSpPr/>
      </dsp:nvSpPr>
      <dsp:spPr>
        <a:xfrm rot="5400000">
          <a:off x="-122981" y="3006233"/>
          <a:ext cx="819878" cy="57391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kern="1200" dirty="0" smtClean="0"/>
            <a:t>缺陷管理</a:t>
          </a:r>
          <a:endParaRPr lang="zh-CN" altLang="en-US" sz="1100" kern="1200" dirty="0"/>
        </a:p>
      </dsp:txBody>
      <dsp:txXfrm rot="-5400000">
        <a:off x="1" y="3170210"/>
        <a:ext cx="573915" cy="245963"/>
      </dsp:txXfrm>
    </dsp:sp>
    <dsp:sp modelId="{66203DBA-C6A2-4533-B387-910C3E1A15D7}">
      <dsp:nvSpPr>
        <dsp:cNvPr id="0" name=""/>
        <dsp:cNvSpPr/>
      </dsp:nvSpPr>
      <dsp:spPr>
        <a:xfrm rot="5400000">
          <a:off x="3356900" y="100266"/>
          <a:ext cx="532921" cy="609889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900" kern="1200" dirty="0" smtClean="0"/>
            <a:t>消息通知、状态提醒、角色控制</a:t>
          </a:r>
          <a:endParaRPr lang="zh-CN" altLang="en-US" sz="1900" kern="1200" dirty="0"/>
        </a:p>
      </dsp:txBody>
      <dsp:txXfrm rot="-5400000">
        <a:off x="573915" y="2909267"/>
        <a:ext cx="6072877" cy="480891"/>
      </dsp:txXfrm>
    </dsp:sp>
    <dsp:sp modelId="{D809A8C3-59F2-4E04-9100-A3E92F2BE18F}">
      <dsp:nvSpPr>
        <dsp:cNvPr id="0" name=""/>
        <dsp:cNvSpPr/>
      </dsp:nvSpPr>
      <dsp:spPr>
        <a:xfrm rot="5400000">
          <a:off x="-122981" y="3726849"/>
          <a:ext cx="819878" cy="57391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kern="1200" dirty="0" smtClean="0"/>
            <a:t>流程优化</a:t>
          </a:r>
          <a:endParaRPr lang="zh-CN" altLang="en-US" sz="1100" kern="1200" dirty="0"/>
        </a:p>
      </dsp:txBody>
      <dsp:txXfrm rot="-5400000">
        <a:off x="1" y="3890826"/>
        <a:ext cx="573915" cy="245963"/>
      </dsp:txXfrm>
    </dsp:sp>
    <dsp:sp modelId="{836762C2-53CA-456F-8E7D-D1D17D8C14D0}">
      <dsp:nvSpPr>
        <dsp:cNvPr id="0" name=""/>
        <dsp:cNvSpPr/>
      </dsp:nvSpPr>
      <dsp:spPr>
        <a:xfrm rot="5400000">
          <a:off x="3356900" y="820881"/>
          <a:ext cx="532921" cy="609889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900" kern="1200" dirty="0" smtClean="0"/>
            <a:t>多维度优化操作流程，节省开发、安全人员介入成本</a:t>
          </a:r>
          <a:endParaRPr lang="zh-CN" altLang="en-US" sz="1900" kern="1200" dirty="0"/>
        </a:p>
      </dsp:txBody>
      <dsp:txXfrm rot="-5400000">
        <a:off x="573915" y="3629882"/>
        <a:ext cx="6072877" cy="4808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SquareAccentList">
  <dgm:title val=""/>
  <dgm:desc val=""/>
  <dgm:catLst>
    <dgm:cat type="list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clrData>
  <dgm:layoutNode name="layout">
    <dgm:varLst>
      <dgm:chMax/>
      <dgm:chPref/>
      <dgm:dir/>
      <dgm:resizeHandles/>
    </dgm:varLst>
    <dgm:choose name="Name0">
      <dgm:if name="Name1" func="var" arg="dir" op="equ" val="norm">
        <dgm:alg type="hierChild">
          <dgm:param type="linDir" val="fromL"/>
          <dgm:param type="vertAlign" val="t"/>
          <dgm:param type="nodeVertAlign" val="t"/>
          <dgm:param type="horzAlign" val="ctr"/>
          <dgm:param type="fallback" val="1D"/>
        </dgm:alg>
      </dgm:if>
      <dgm:else name="Name2">
        <dgm:alg type="hierChild">
          <dgm:param type="linDir" val="fromR"/>
          <dgm:param type="vertAlign" val="t"/>
          <dgm:param type="nodeVertAlign" val="t"/>
          <dgm:param type="horzAlign" val="ctr"/>
          <dgm:param type="fallback" val="1D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Parent" op="equ" val="65"/>
      <dgm:constr type="primFontSz" for="des" forName="Child" op="equ" val="65"/>
      <dgm:constr type="primFontSz" for="des" forName="Child" refType="primFontSz" refFor="des" refForName="Parent" op="lte"/>
      <dgm:constr type="w" for="des" forName="rootComposite" refType="h" refFor="des" refForName="rootComposite" fact="3.0396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 fact="0.5205"/>
      <dgm:constr type="sibSp" refType="w" refFor="des" refForName="rootComposite" fact="0.05"/>
      <dgm:constr type="sp" for="des" forName="root" refType="h" refFor="des" refForName="childComposite" fact="0.2855"/>
    </dgm:constrLst>
    <dgm:ruleLst/>
    <dgm:forEach name="Name3" axis="ch">
      <dgm:forEach name="Name4" axis="self" ptType="node" cnt="1">
        <dgm:layoutNode name="root">
          <dgm:varLst>
            <dgm:chMax/>
            <dgm:chPref/>
          </dgm:varLst>
          <dgm:alg type="hierRoot">
            <dgm:param type="hierAlign" val="tL"/>
          </dgm:alg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5">
              <dgm:if name="Name6" func="var" arg="dir" op="equ" val="norm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l" for="ch" forName="ParentSmallAccent" refType="w" fact="0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if>
              <dgm:else name="Name7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r" for="ch" forName="ParentSmallAccent" refType="w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else>
            </dgm:choose>
            <dgm:ruleLst/>
            <dgm:layoutNode name="ParentAccent" styleLbl="alignNode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SmallAccent" styleLbl="fgAcc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" styleLbl="revTx">
              <dgm:varLst>
                <dgm:chMax/>
                <dgm:chPref val="4"/>
                <dgm:bulletEnabled val="1"/>
              </dgm:varLst>
              <dgm:choose name="Name8">
                <dgm:if name="Name9" func="var" arg="dir" op="equ" val="norm">
                  <dgm:alg type="tx">
                    <dgm:param type="txAnchorVertCh" val="mid"/>
                    <dgm:param type="parTxLTRAlign" val="l"/>
                  </dgm:alg>
                </dgm:if>
                <dgm:else name="Name10">
                  <dgm:alg type="tx">
                    <dgm:param type="txAnchorVertCh" val="mid"/>
                    <dgm:param type="parTxLTR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13">
                    <dgm:if name="Name14" func="var" arg="dir" op="equ" val="norm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l" for="ch" forName="ChildAccent" refType="w" fact="0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l" for="ch" forName="Child" refType="w" fact="0.07"/>
                        <dgm:constr type="t" for="ch" forName="Child" refType="h" fact="0"/>
                      </dgm:constrLst>
                    </dgm:if>
                    <dgm:else name="Name15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r" for="ch" forName="ChildAccent" refType="w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r" for="ch" forName="Child" refType="w" fact="0.93"/>
                        <dgm:constr type="t" for="ch" forName="Child" refType="h" fact="0"/>
                      </dgm:constrLst>
                    </dgm:else>
                  </dgm:choose>
                  <dgm:ruleLst/>
                  <dgm:layoutNode name="ChildAccent" styleLbl="solidFgAcc1">
                    <dgm:alg type="sp"/>
                    <dgm:shape xmlns:r="http://schemas.openxmlformats.org/officeDocument/2006/relationships" type="rect" r:blip="">
                      <dgm:adjLst/>
                    </dgm:shape>
                    <dgm:presOf/>
                  </dgm:layoutNode>
                  <dgm:layoutNode name="Child" styleLbl="revTx">
                    <dgm:varLst>
                      <dgm:chMax val="0"/>
                      <dgm:chPref val="0"/>
                      <dgm:bulletEnabled val="1"/>
                    </dgm:varLst>
                    <dgm:choose name="Name16">
                      <dgm:if name="Name17" func="var" arg="dir" op="equ" val="norm">
                        <dgm:alg type="tx">
                          <dgm:param type="txAnchorVertCh" val="mid"/>
                          <dgm:param type="parTxLTRAlign" val="l"/>
                        </dgm:alg>
                      </dgm:if>
                      <dgm:else name="Name18">
                        <dgm:alg type="tx">
                          <dgm:param type="txAnchorVertCh" val="mid"/>
                          <dgm:param type="parTxLTRAlign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 node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1234440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1234440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C4FA18F0-EE72-4E62-9240-EDC7787EC686}" type="datetimeFigureOut">
              <a:rPr lang="zh-CN" altLang="en-US"/>
              <a:pPr>
                <a:defRPr/>
              </a:pPr>
              <a:t>13-5-27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0" y="685800"/>
            <a:ext cx="6858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1234440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1234440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5C88D04B-6C9A-4B30-B052-3005A533246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926819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tc.taobao.net/wiki/Wiki.jsp?page=TBSCCRules" TargetMode="External"/><Relationship Id="rId4" Type="http://schemas.openxmlformats.org/officeDocument/2006/relationships/hyperlink" Target="http://stc.taobao.net/wiki/Wiki.jsp?page=%E8%A7%84%E5%88%99%E5%92%8C%E4%BF%AE%E5%A4%8D%E5%B8%AE%E5%8A%A9" TargetMode="External"/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5363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defTabSz="1233488" fontAlgn="base">
              <a:spcBef>
                <a:spcPct val="0"/>
              </a:spcBef>
              <a:spcAft>
                <a:spcPct val="0"/>
              </a:spcAft>
              <a:defRPr/>
            </a:pPr>
            <a:fld id="{05A38AD2-D45B-4F3D-BF54-C9A55A3BED45}" type="slidenum">
              <a:rPr lang="zh-CN" altLang="en-US"/>
              <a:pPr defTabSz="1233488"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本次主题分享的意义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C88D04B-6C9A-4B30-B052-3005A533246A}" type="slidenum">
              <a:rPr lang="zh-CN" altLang="en-US" smtClean="0"/>
              <a:pPr>
                <a:defRPr/>
              </a:pPr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46409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3730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dirty="0" smtClean="0"/>
              <a:t>安全框架：结合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WEBX 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安全链接"/>
              </a:rPr>
              <a:t>http://stc.taobao.net/wiki/Wiki.jsp?page=TBSCCRules</a:t>
            </a:r>
            <a:endParaRPr lang="en-US" altLang="zh-CN" sz="120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CN" dirty="0" smtClean="0">
                <a:hlinkClick r:id="rId4"/>
              </a:rPr>
              <a:t>http://stc.taobao.net/wiki/Wiki.jsp?page=%E8%A7%84%E5%88%99%E5%92%8C%E4%BF%AE%E5%A4%8D%E5%B8%AE%E5%8A%A9</a:t>
            </a:r>
            <a:endParaRPr lang="en-US" altLang="zh-CN" dirty="0" smtClean="0"/>
          </a:p>
        </p:txBody>
      </p:sp>
      <p:sp>
        <p:nvSpPr>
          <p:cNvPr id="73731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defTabSz="1233488" fontAlgn="base">
              <a:spcBef>
                <a:spcPct val="0"/>
              </a:spcBef>
              <a:spcAft>
                <a:spcPct val="0"/>
              </a:spcAft>
              <a:defRPr/>
            </a:pPr>
            <a:fld id="{C137A4AB-056D-47BA-986C-EABA8377FDDD}" type="slidenum">
              <a:rPr lang="zh-CN" altLang="en-US"/>
              <a:pPr defTabSz="1233488"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3730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sz="1200" kern="0" dirty="0" smtClean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自动缺陷验证：当漏洞修复后自动关闭 缺陷</a:t>
            </a:r>
            <a:endParaRPr lang="zh-CN" altLang="en-US" dirty="0" smtClean="0"/>
          </a:p>
        </p:txBody>
      </p:sp>
      <p:sp>
        <p:nvSpPr>
          <p:cNvPr id="73731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defTabSz="1233488" fontAlgn="base">
              <a:spcBef>
                <a:spcPct val="0"/>
              </a:spcBef>
              <a:spcAft>
                <a:spcPct val="0"/>
              </a:spcAft>
              <a:defRPr/>
            </a:pPr>
            <a:fld id="{C137A4AB-056D-47BA-986C-EABA8377FDDD}" type="slidenum">
              <a:rPr lang="zh-CN" altLang="en-US"/>
              <a:pPr defTabSz="1233488"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C88D04B-6C9A-4B30-B052-3005A533246A}" type="slidenum">
              <a:rPr lang="zh-CN" altLang="en-US" smtClean="0"/>
              <a:pPr>
                <a:defRPr/>
              </a:pPr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41012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3730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sz="1200" kern="0" dirty="0" smtClean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自动缺陷验证：当漏洞修复后自动关闭 缺陷</a:t>
            </a:r>
            <a:endParaRPr lang="zh-CN" altLang="en-US" dirty="0" smtClean="0"/>
          </a:p>
        </p:txBody>
      </p:sp>
      <p:sp>
        <p:nvSpPr>
          <p:cNvPr id="73731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defTabSz="1233488" fontAlgn="base">
              <a:spcBef>
                <a:spcPct val="0"/>
              </a:spcBef>
              <a:spcAft>
                <a:spcPct val="0"/>
              </a:spcAft>
              <a:defRPr/>
            </a:pPr>
            <a:fld id="{C137A4AB-056D-47BA-986C-EABA8377FDDD}" type="slidenum">
              <a:rPr lang="zh-CN" altLang="en-US"/>
              <a:pPr defTabSz="1233488"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80135" y="2236947"/>
            <a:ext cx="12241530" cy="154352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160270" y="4080510"/>
            <a:ext cx="10081260" cy="184023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17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34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516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688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86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703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3205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9377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E413CD-0D5F-48EE-ACF7-6F3B709DCFE0}" type="datetimeFigureOut">
              <a:rPr lang="zh-CN" altLang="en-US"/>
              <a:pPr>
                <a:defRPr/>
              </a:pPr>
              <a:t>13-5-27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298A7A-DBFA-4A65-A068-71C098CCC9B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xmlns:p14="http://schemas.microsoft.com/office/powerpoint/2010/main"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97A6C6-9EAD-47A7-8889-37FB77A848A4}" type="datetimeFigureOut">
              <a:rPr lang="zh-CN" altLang="en-US"/>
              <a:pPr>
                <a:defRPr/>
              </a:pPr>
              <a:t>13-5-27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D1615C-C7CE-44E5-8420-F6573548D23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xmlns:p14="http://schemas.microsoft.com/office/powerpoint/2010/main"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441305" y="288371"/>
            <a:ext cx="3240405" cy="614410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20090" y="288371"/>
            <a:ext cx="9481185" cy="614410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961326-2C94-4610-9754-F0AC4A7940EF}" type="datetimeFigureOut">
              <a:rPr lang="zh-CN" altLang="en-US"/>
              <a:pPr>
                <a:defRPr/>
              </a:pPr>
              <a:t>13-5-27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CFFC26-C825-4514-B3E4-34EBA2B1749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xmlns:p14="http://schemas.microsoft.com/office/powerpoint/2010/main"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2FB769-6662-4656-AB36-2A9D16347F39}" type="datetimeFigureOut">
              <a:rPr lang="zh-CN" altLang="en-US"/>
              <a:pPr>
                <a:defRPr/>
              </a:pPr>
              <a:t>13-5-27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FEEB2E-BBCD-438C-B783-5B68E9D3F97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xmlns:p14="http://schemas.microsoft.com/office/powerpoint/2010/main"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37643" y="4627245"/>
            <a:ext cx="12241530" cy="1430179"/>
          </a:xfrm>
        </p:spPr>
        <p:txBody>
          <a:bodyPr anchor="t"/>
          <a:lstStyle>
            <a:lvl1pPr algn="l">
              <a:defRPr sz="54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37643" y="3052049"/>
            <a:ext cx="12241530" cy="1575196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1722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3444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8516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688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861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70332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32054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9377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C2C1A1-7D34-4A8C-835E-2D099C326BDC}" type="datetimeFigureOut">
              <a:rPr lang="zh-CN" altLang="en-US"/>
              <a:pPr>
                <a:defRPr/>
              </a:pPr>
              <a:t>13-5-27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D5DB17-8011-4E50-BE26-4AE5DB99845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xmlns:p14="http://schemas.microsoft.com/office/powerpoint/2010/main"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20090" y="1680211"/>
            <a:ext cx="6360795" cy="4752261"/>
          </a:xfrm>
        </p:spPr>
        <p:txBody>
          <a:bodyPr/>
          <a:lstStyle>
            <a:lvl1pPr>
              <a:defRPr sz="38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320915" y="1680211"/>
            <a:ext cx="6360795" cy="4752261"/>
          </a:xfrm>
        </p:spPr>
        <p:txBody>
          <a:bodyPr/>
          <a:lstStyle>
            <a:lvl1pPr>
              <a:defRPr sz="38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0F5D4D-8234-4364-A1F3-F79D573420DA}" type="datetimeFigureOut">
              <a:rPr lang="zh-CN" altLang="en-US"/>
              <a:pPr>
                <a:defRPr/>
              </a:pPr>
              <a:t>13-5-27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6CFF2F-A2C3-46A2-BE69-E0E972D3CE8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xmlns:p14="http://schemas.microsoft.com/office/powerpoint/2010/main"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0090" y="1611869"/>
            <a:ext cx="6363296" cy="671750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17220" indent="0">
              <a:buNone/>
              <a:defRPr sz="2700" b="1"/>
            </a:lvl2pPr>
            <a:lvl3pPr marL="1234440" indent="0">
              <a:buNone/>
              <a:defRPr sz="2400" b="1"/>
            </a:lvl3pPr>
            <a:lvl4pPr marL="1851660" indent="0">
              <a:buNone/>
              <a:defRPr sz="2200" b="1"/>
            </a:lvl4pPr>
            <a:lvl5pPr marL="2468880" indent="0">
              <a:buNone/>
              <a:defRPr sz="2200" b="1"/>
            </a:lvl5pPr>
            <a:lvl6pPr marL="3086100" indent="0">
              <a:buNone/>
              <a:defRPr sz="2200" b="1"/>
            </a:lvl6pPr>
            <a:lvl7pPr marL="3703320" indent="0">
              <a:buNone/>
              <a:defRPr sz="2200" b="1"/>
            </a:lvl7pPr>
            <a:lvl8pPr marL="4320540" indent="0">
              <a:buNone/>
              <a:defRPr sz="2200" b="1"/>
            </a:lvl8pPr>
            <a:lvl9pPr marL="4937760" indent="0">
              <a:buNone/>
              <a:defRPr sz="2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20090" y="2283619"/>
            <a:ext cx="6363296" cy="4148852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7315915" y="1611869"/>
            <a:ext cx="6365796" cy="671750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17220" indent="0">
              <a:buNone/>
              <a:defRPr sz="2700" b="1"/>
            </a:lvl2pPr>
            <a:lvl3pPr marL="1234440" indent="0">
              <a:buNone/>
              <a:defRPr sz="2400" b="1"/>
            </a:lvl3pPr>
            <a:lvl4pPr marL="1851660" indent="0">
              <a:buNone/>
              <a:defRPr sz="2200" b="1"/>
            </a:lvl4pPr>
            <a:lvl5pPr marL="2468880" indent="0">
              <a:buNone/>
              <a:defRPr sz="2200" b="1"/>
            </a:lvl5pPr>
            <a:lvl6pPr marL="3086100" indent="0">
              <a:buNone/>
              <a:defRPr sz="2200" b="1"/>
            </a:lvl6pPr>
            <a:lvl7pPr marL="3703320" indent="0">
              <a:buNone/>
              <a:defRPr sz="2200" b="1"/>
            </a:lvl7pPr>
            <a:lvl8pPr marL="4320540" indent="0">
              <a:buNone/>
              <a:defRPr sz="2200" b="1"/>
            </a:lvl8pPr>
            <a:lvl9pPr marL="4937760" indent="0">
              <a:buNone/>
              <a:defRPr sz="2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7315915" y="2283619"/>
            <a:ext cx="6365796" cy="4148852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9865A4-24CD-419B-8A2D-6619BE0FF61F}" type="datetimeFigureOut">
              <a:rPr lang="zh-CN" altLang="en-US"/>
              <a:pPr>
                <a:defRPr/>
              </a:pPr>
              <a:t>13-5-27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E0B89C-1764-4708-A0DD-895C53C56FE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xmlns:p14="http://schemas.microsoft.com/office/powerpoint/2010/main"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4D44D8-C292-4D30-8D17-D39135E8EDFA}" type="datetimeFigureOut">
              <a:rPr lang="zh-CN" altLang="en-US"/>
              <a:pPr>
                <a:defRPr/>
              </a:pPr>
              <a:t>13-5-27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67CAC0-9D77-43BC-9909-7AC1140C8FE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xmlns:p14="http://schemas.microsoft.com/office/powerpoint/2010/main"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0091" y="286702"/>
            <a:ext cx="4738093" cy="1220153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30704" y="286703"/>
            <a:ext cx="8051006" cy="6145769"/>
          </a:xfrm>
        </p:spPr>
        <p:txBody>
          <a:bodyPr/>
          <a:lstStyle>
            <a:lvl1pPr>
              <a:defRPr sz="4300"/>
            </a:lvl1pPr>
            <a:lvl2pPr>
              <a:defRPr sz="38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20091" y="1506856"/>
            <a:ext cx="4738093" cy="4925616"/>
          </a:xfrm>
        </p:spPr>
        <p:txBody>
          <a:bodyPr/>
          <a:lstStyle>
            <a:lvl1pPr marL="0" indent="0">
              <a:buNone/>
              <a:defRPr sz="1900"/>
            </a:lvl1pPr>
            <a:lvl2pPr marL="617220" indent="0">
              <a:buNone/>
              <a:defRPr sz="1600"/>
            </a:lvl2pPr>
            <a:lvl3pPr marL="1234440" indent="0">
              <a:buNone/>
              <a:defRPr sz="1400"/>
            </a:lvl3pPr>
            <a:lvl4pPr marL="1851660" indent="0">
              <a:buNone/>
              <a:defRPr sz="1200"/>
            </a:lvl4pPr>
            <a:lvl5pPr marL="2468880" indent="0">
              <a:buNone/>
              <a:defRPr sz="1200"/>
            </a:lvl5pPr>
            <a:lvl6pPr marL="3086100" indent="0">
              <a:buNone/>
              <a:defRPr sz="1200"/>
            </a:lvl6pPr>
            <a:lvl7pPr marL="3703320" indent="0">
              <a:buNone/>
              <a:defRPr sz="1200"/>
            </a:lvl7pPr>
            <a:lvl8pPr marL="4320540" indent="0">
              <a:buNone/>
              <a:defRPr sz="1200"/>
            </a:lvl8pPr>
            <a:lvl9pPr marL="4937760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EE1CE5-0BFD-40DA-A3FD-4D8CFC9BC1A4}" type="datetimeFigureOut">
              <a:rPr lang="zh-CN" altLang="en-US"/>
              <a:pPr>
                <a:defRPr/>
              </a:pPr>
              <a:t>13-5-27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E937F8-4E93-4F60-8CD4-9A9BF42B631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xmlns:p14="http://schemas.microsoft.com/office/powerpoint/2010/main"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22854" y="5040630"/>
            <a:ext cx="8641080" cy="595075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822854" y="643414"/>
            <a:ext cx="8641080" cy="4320540"/>
          </a:xfrm>
        </p:spPr>
        <p:txBody>
          <a:bodyPr rtlCol="0">
            <a:normAutofit/>
          </a:bodyPr>
          <a:lstStyle>
            <a:lvl1pPr marL="0" indent="0">
              <a:buNone/>
              <a:defRPr sz="4300"/>
            </a:lvl1pPr>
            <a:lvl2pPr marL="617220" indent="0">
              <a:buNone/>
              <a:defRPr sz="3800"/>
            </a:lvl2pPr>
            <a:lvl3pPr marL="1234440" indent="0">
              <a:buNone/>
              <a:defRPr sz="3200"/>
            </a:lvl3pPr>
            <a:lvl4pPr marL="1851660" indent="0">
              <a:buNone/>
              <a:defRPr sz="2700"/>
            </a:lvl4pPr>
            <a:lvl5pPr marL="2468880" indent="0">
              <a:buNone/>
              <a:defRPr sz="2700"/>
            </a:lvl5pPr>
            <a:lvl6pPr marL="3086100" indent="0">
              <a:buNone/>
              <a:defRPr sz="2700"/>
            </a:lvl6pPr>
            <a:lvl7pPr marL="3703320" indent="0">
              <a:buNone/>
              <a:defRPr sz="2700"/>
            </a:lvl7pPr>
            <a:lvl8pPr marL="4320540" indent="0">
              <a:buNone/>
              <a:defRPr sz="2700"/>
            </a:lvl8pPr>
            <a:lvl9pPr marL="4937760" indent="0">
              <a:buNone/>
              <a:defRPr sz="27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822854" y="5635705"/>
            <a:ext cx="8641080" cy="845105"/>
          </a:xfrm>
        </p:spPr>
        <p:txBody>
          <a:bodyPr/>
          <a:lstStyle>
            <a:lvl1pPr marL="0" indent="0">
              <a:buNone/>
              <a:defRPr sz="1900"/>
            </a:lvl1pPr>
            <a:lvl2pPr marL="617220" indent="0">
              <a:buNone/>
              <a:defRPr sz="1600"/>
            </a:lvl2pPr>
            <a:lvl3pPr marL="1234440" indent="0">
              <a:buNone/>
              <a:defRPr sz="1400"/>
            </a:lvl3pPr>
            <a:lvl4pPr marL="1851660" indent="0">
              <a:buNone/>
              <a:defRPr sz="1200"/>
            </a:lvl4pPr>
            <a:lvl5pPr marL="2468880" indent="0">
              <a:buNone/>
              <a:defRPr sz="1200"/>
            </a:lvl5pPr>
            <a:lvl6pPr marL="3086100" indent="0">
              <a:buNone/>
              <a:defRPr sz="1200"/>
            </a:lvl6pPr>
            <a:lvl7pPr marL="3703320" indent="0">
              <a:buNone/>
              <a:defRPr sz="1200"/>
            </a:lvl7pPr>
            <a:lvl8pPr marL="4320540" indent="0">
              <a:buNone/>
              <a:defRPr sz="1200"/>
            </a:lvl8pPr>
            <a:lvl9pPr marL="4937760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F59A19-DFA6-4310-8AB3-6EA02922FD23}" type="datetimeFigureOut">
              <a:rPr lang="zh-CN" altLang="en-US"/>
              <a:pPr>
                <a:defRPr/>
              </a:pPr>
              <a:t>13-5-27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6A0BFB-9366-40E0-AA7A-AFC9F9CC023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xmlns:p14="http://schemas.microsoft.com/office/powerpoint/2010/main"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>
                <a:lumMod val="95000"/>
                <a:lumOff val="5000"/>
              </a:schemeClr>
            </a:gs>
            <a:gs pos="100000">
              <a:schemeClr val="tx1">
                <a:lumMod val="85000"/>
                <a:lumOff val="15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720725" y="288925"/>
            <a:ext cx="1296035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23444" tIns="61722" rIns="123444" bIns="6172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720725" y="1679575"/>
            <a:ext cx="12960350" cy="475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23444" tIns="61722" rIns="123444" bIns="6172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20725" y="6673850"/>
            <a:ext cx="3359150" cy="384175"/>
          </a:xfrm>
          <a:prstGeom prst="rect">
            <a:avLst/>
          </a:prstGeom>
        </p:spPr>
        <p:txBody>
          <a:bodyPr vert="horz" lIns="123444" tIns="61722" rIns="123444" bIns="61722" rtlCol="0" anchor="ctr"/>
          <a:lstStyle>
            <a:lvl1pPr algn="l" defTabSz="1234440" fontAlgn="auto">
              <a:spcBef>
                <a:spcPts val="0"/>
              </a:spcBef>
              <a:spcAft>
                <a:spcPts val="0"/>
              </a:spcAft>
              <a:defRPr sz="1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F717530-51C5-4FDA-9D3D-96AFCB352099}" type="datetimeFigureOut">
              <a:rPr lang="zh-CN" altLang="en-US"/>
              <a:pPr>
                <a:defRPr/>
              </a:pPr>
              <a:t>13-5-27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921250" y="6673850"/>
            <a:ext cx="4559300" cy="384175"/>
          </a:xfrm>
          <a:prstGeom prst="rect">
            <a:avLst/>
          </a:prstGeom>
        </p:spPr>
        <p:txBody>
          <a:bodyPr vert="horz" lIns="123444" tIns="61722" rIns="123444" bIns="61722" rtlCol="0" anchor="ctr"/>
          <a:lstStyle>
            <a:lvl1pPr algn="ctr" defTabSz="1234440" fontAlgn="auto">
              <a:spcBef>
                <a:spcPts val="0"/>
              </a:spcBef>
              <a:spcAft>
                <a:spcPts val="0"/>
              </a:spcAft>
              <a:defRPr sz="1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321925" y="6673850"/>
            <a:ext cx="3359150" cy="384175"/>
          </a:xfrm>
          <a:prstGeom prst="rect">
            <a:avLst/>
          </a:prstGeom>
        </p:spPr>
        <p:txBody>
          <a:bodyPr vert="horz" lIns="123444" tIns="61722" rIns="123444" bIns="61722" rtlCol="0" anchor="ctr"/>
          <a:lstStyle>
            <a:lvl1pPr algn="r" defTabSz="1234440" fontAlgn="auto">
              <a:spcBef>
                <a:spcPts val="0"/>
              </a:spcBef>
              <a:spcAft>
                <a:spcPts val="0"/>
              </a:spcAft>
              <a:defRPr sz="1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D19E962D-C97E-448F-B4EF-13A146A982E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60" r:id="rId7"/>
    <p:sldLayoutId id="2147483653" r:id="rId8"/>
    <p:sldLayoutId id="2147483652" r:id="rId9"/>
    <p:sldLayoutId id="2147483651" r:id="rId10"/>
    <p:sldLayoutId id="2147483650" r:id="rId11"/>
  </p:sldLayoutIdLst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1233488" rtl="0" eaLnBrk="0" fontAlgn="base" hangingPunct="0">
        <a:spcBef>
          <a:spcPct val="0"/>
        </a:spcBef>
        <a:spcAft>
          <a:spcPct val="0"/>
        </a:spcAft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1233488" rtl="0" eaLnBrk="0" fontAlgn="base" hangingPunct="0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Verdana" pitchFamily="34" charset="0"/>
          <a:ea typeface="微软雅黑" pitchFamily="34" charset="-122"/>
        </a:defRPr>
      </a:lvl2pPr>
      <a:lvl3pPr algn="ctr" defTabSz="1233488" rtl="0" eaLnBrk="0" fontAlgn="base" hangingPunct="0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Verdana" pitchFamily="34" charset="0"/>
          <a:ea typeface="微软雅黑" pitchFamily="34" charset="-122"/>
        </a:defRPr>
      </a:lvl3pPr>
      <a:lvl4pPr algn="ctr" defTabSz="1233488" rtl="0" eaLnBrk="0" fontAlgn="base" hangingPunct="0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Verdana" pitchFamily="34" charset="0"/>
          <a:ea typeface="微软雅黑" pitchFamily="34" charset="-122"/>
        </a:defRPr>
      </a:lvl4pPr>
      <a:lvl5pPr algn="ctr" defTabSz="1233488" rtl="0" eaLnBrk="0" fontAlgn="base" hangingPunct="0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Verdana" pitchFamily="34" charset="0"/>
          <a:ea typeface="微软雅黑" pitchFamily="34" charset="-122"/>
        </a:defRPr>
      </a:lvl5pPr>
      <a:lvl6pPr marL="457200" algn="ctr" defTabSz="1233488" rtl="0" fontAlgn="base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Verdana" pitchFamily="34" charset="0"/>
          <a:ea typeface="微软雅黑" pitchFamily="34" charset="-122"/>
        </a:defRPr>
      </a:lvl6pPr>
      <a:lvl7pPr marL="914400" algn="ctr" defTabSz="1233488" rtl="0" fontAlgn="base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Verdana" pitchFamily="34" charset="0"/>
          <a:ea typeface="微软雅黑" pitchFamily="34" charset="-122"/>
        </a:defRPr>
      </a:lvl7pPr>
      <a:lvl8pPr marL="1371600" algn="ctr" defTabSz="1233488" rtl="0" fontAlgn="base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Verdana" pitchFamily="34" charset="0"/>
          <a:ea typeface="微软雅黑" pitchFamily="34" charset="-122"/>
        </a:defRPr>
      </a:lvl8pPr>
      <a:lvl9pPr marL="1828800" algn="ctr" defTabSz="1233488" rtl="0" fontAlgn="base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Verdana" pitchFamily="34" charset="0"/>
          <a:ea typeface="微软雅黑" pitchFamily="34" charset="-122"/>
        </a:defRPr>
      </a:lvl9pPr>
    </p:titleStyle>
    <p:bodyStyle>
      <a:lvl1pPr marL="461963" indent="-461963" algn="l" defTabSz="1233488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1001713" indent="-385763" algn="l" defTabSz="1233488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3800" kern="1200">
          <a:solidFill>
            <a:schemeClr val="tx1"/>
          </a:solidFill>
          <a:latin typeface="+mn-lt"/>
          <a:ea typeface="+mn-ea"/>
          <a:cs typeface="+mn-cs"/>
        </a:defRPr>
      </a:lvl2pPr>
      <a:lvl3pPr marL="1543050" indent="-307975" algn="l" defTabSz="1233488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59000" indent="-307975" algn="l" defTabSz="1233488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76538" indent="-307975" algn="l" defTabSz="1233488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94710" indent="-308610" algn="l" defTabSz="123444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011930" indent="-308610" algn="l" defTabSz="123444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629150" indent="-308610" algn="l" defTabSz="123444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246370" indent="-308610" algn="l" defTabSz="123444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344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17220" algn="l" defTabSz="12344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34440" algn="l" defTabSz="12344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51660" algn="l" defTabSz="12344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algn="l" defTabSz="12344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86100" algn="l" defTabSz="12344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703320" algn="l" defTabSz="12344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320540" algn="l" defTabSz="12344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937760" algn="l" defTabSz="12344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4" Type="http://schemas.openxmlformats.org/officeDocument/2006/relationships/diagramQuickStyle" Target="../diagrams/quickStyle4.xml"/><Relationship Id="rId5" Type="http://schemas.openxmlformats.org/officeDocument/2006/relationships/diagramColors" Target="../diagrams/colors4.xml"/><Relationship Id="rId6" Type="http://schemas.microsoft.com/office/2007/relationships/diagramDrawing" Target="../diagrams/drawing4.xml"/><Relationship Id="rId7" Type="http://schemas.openxmlformats.org/officeDocument/2006/relationships/diagramData" Target="../diagrams/data5.xml"/><Relationship Id="rId8" Type="http://schemas.openxmlformats.org/officeDocument/2006/relationships/diagramLayout" Target="../diagrams/layout5.xml"/><Relationship Id="rId9" Type="http://schemas.openxmlformats.org/officeDocument/2006/relationships/diagramQuickStyle" Target="../diagrams/quickStyle5.xml"/><Relationship Id="rId10" Type="http://schemas.openxmlformats.org/officeDocument/2006/relationships/diagramColors" Target="../diagrams/colors5.xml"/><Relationship Id="rId11" Type="http://schemas.microsoft.com/office/2007/relationships/diagramDrawing" Target="../diagrams/drawing5.xml"/><Relationship Id="rId1" Type="http://schemas.openxmlformats.org/officeDocument/2006/relationships/slideLayout" Target="../slideLayouts/slideLayout7.xml"/><Relationship Id="rId2" Type="http://schemas.openxmlformats.org/officeDocument/2006/relationships/diagramData" Target="../diagrams/data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5.gif"/><Relationship Id="rId5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7.xml"/><Relationship Id="rId2" Type="http://schemas.openxmlformats.org/officeDocument/2006/relationships/diagramData" Target="../diagrams/data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1" Type="http://schemas.openxmlformats.org/officeDocument/2006/relationships/slideLayout" Target="../slideLayouts/slideLayout7.xml"/><Relationship Id="rId2" Type="http://schemas.openxmlformats.org/officeDocument/2006/relationships/diagramData" Target="../diagrams/data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2292617" y="3705224"/>
            <a:ext cx="8004627" cy="493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23444" tIns="61722" rIns="123444" bIns="61722">
            <a:spAutoFit/>
          </a:bodyPr>
          <a:lstStyle/>
          <a:p>
            <a:pPr algn="ctr"/>
            <a:r>
              <a:rPr lang="en-US" altLang="zh-CN" b="1" dirty="0">
                <a:solidFill>
                  <a:srgbClr val="FF0000"/>
                </a:solidFill>
                <a:latin typeface="Georgia" pitchFamily="18" charset="0"/>
                <a:ea typeface="微软雅黑" pitchFamily="34" charset="-122"/>
              </a:rPr>
              <a:t>Large-scale Internet Automated Security Testing </a:t>
            </a:r>
            <a:endParaRPr lang="zh-CN" altLang="en-US" b="1" dirty="0">
              <a:solidFill>
                <a:srgbClr val="FF0000"/>
              </a:solidFill>
              <a:latin typeface="Georgia" pitchFamily="18" charset="0"/>
              <a:ea typeface="微软雅黑" pitchFamily="34" charset="-122"/>
            </a:endParaRPr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1815774" y="2857500"/>
            <a:ext cx="8494633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zh-CN" altLang="en-US" sz="5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大型互联网自动化安全测试</a:t>
            </a:r>
            <a:endParaRPr lang="en-US" altLang="zh-CN" sz="5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983148" y="4248150"/>
            <a:ext cx="3196194" cy="1483996"/>
          </a:xfrm>
          <a:prstGeom prst="rect">
            <a:avLst/>
          </a:prstGeom>
          <a:noFill/>
        </p:spPr>
        <p:txBody>
          <a:bodyPr wrap="none" lIns="123444" tIns="61722" rIns="123444" bIns="61722">
            <a:spAutoFit/>
          </a:bodyPr>
          <a:lstStyle/>
          <a:p>
            <a:pPr algn="r" defTabSz="123444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 err="1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woyigui</a:t>
            </a:r>
            <a:endParaRPr lang="en-US" altLang="zh-CN" sz="2000" dirty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r" defTabSz="123444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Weibo.com</a:t>
            </a:r>
            <a:r>
              <a:rPr lang="zh-CN" altLang="en-US" sz="20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0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@</a:t>
            </a:r>
            <a:r>
              <a:rPr lang="zh-CN" altLang="en-US" sz="2000" dirty="0">
                <a:solidFill>
                  <a:schemeClr val="bg2"/>
                </a:solidFill>
              </a:rPr>
              <a:t>淘宝王挺</a:t>
            </a:r>
            <a:endParaRPr lang="en-US" altLang="zh-CN" sz="2000" dirty="0" smtClean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algn="r" defTabSz="123444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工作：淘宝</a:t>
            </a:r>
            <a:endParaRPr lang="en-US" altLang="zh-CN" sz="2000" dirty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6" name="Picture 2" descr="https://encrypted-tbn1.gstatic.com/images?q=tbn:ANd9GcQD6IkGqdurzcnry3_a51Fp13331pfzUcb4UDs3Mt7ri9XC4t8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29292" y="2847975"/>
            <a:ext cx="3215682" cy="240865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1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 tmFilter="0,0; .5, 1; 1, 1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" grpId="0"/>
      <p:bldP spid="1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/>
        </p:nvSpPr>
        <p:spPr>
          <a:xfrm>
            <a:off x="0" y="1757363"/>
            <a:ext cx="14401800" cy="771525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3444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600" b="1" dirty="0" smtClean="0">
                <a:solidFill>
                  <a:srgbClr val="FF0000"/>
                </a:solidFill>
                <a:latin typeface="微软雅黑" pitchFamily="34" charset="-122"/>
              </a:rPr>
              <a:t>几个小问题</a:t>
            </a:r>
            <a:endParaRPr lang="zh-CN" altLang="en-US" sz="3600" b="1" dirty="0">
              <a:solidFill>
                <a:srgbClr val="FF0000"/>
              </a:solidFill>
              <a:latin typeface="微软雅黑" pitchFamily="34" charset="-122"/>
            </a:endParaRPr>
          </a:p>
        </p:txBody>
      </p:sp>
      <p:sp>
        <p:nvSpPr>
          <p:cNvPr id="72707" name="TextBox 22"/>
          <p:cNvSpPr txBox="1">
            <a:spLocks noChangeArrowheads="1"/>
          </p:cNvSpPr>
          <p:nvPr/>
        </p:nvSpPr>
        <p:spPr bwMode="auto">
          <a:xfrm>
            <a:off x="2986088" y="1314450"/>
            <a:ext cx="162095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Georgia" pitchFamily="18" charset="0"/>
                <a:ea typeface="微软雅黑" pitchFamily="34" charset="-122"/>
              </a:rPr>
              <a:t>黑盒测试</a:t>
            </a:r>
            <a:endParaRPr lang="zh-CN" altLang="en-US" sz="2800" dirty="0">
              <a:solidFill>
                <a:schemeClr val="bg1"/>
              </a:solidFill>
              <a:latin typeface="Georgia" pitchFamily="18" charset="0"/>
              <a:ea typeface="微软雅黑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-100" y="3456434"/>
            <a:ext cx="14401800" cy="5078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800" kern="0" dirty="0" smtClean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Tips 2: </a:t>
            </a:r>
            <a:r>
              <a:rPr lang="zh-CN" altLang="en-US" sz="1800" kern="0" dirty="0" smtClean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如何解决 </a:t>
            </a:r>
            <a:r>
              <a:rPr lang="en-US" altLang="zh-CN" sz="1800" kern="0" dirty="0" smtClean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post </a:t>
            </a:r>
            <a:r>
              <a:rPr lang="zh-CN" altLang="en-US" sz="1800" kern="0" dirty="0" smtClean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数据的问题？；</a:t>
            </a:r>
            <a:endParaRPr lang="en-US" altLang="zh-CN" sz="1800" kern="0" dirty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2709" name="AutoShape 2" descr="http://lgpic.poptool.net/down/img/b0007b/b0036ba33.jp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>
              <a:latin typeface="Verdana" pitchFamily="34" charset="0"/>
              <a:ea typeface="微软雅黑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2898" y="2736354"/>
            <a:ext cx="14401800" cy="5078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800" kern="0" dirty="0" smtClean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Tips 1: </a:t>
            </a:r>
            <a:r>
              <a:rPr lang="zh-CN" altLang="en-US" sz="1800" kern="0" dirty="0" smtClean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如何解决身份验证的问题？：</a:t>
            </a:r>
            <a:endParaRPr lang="en-US" altLang="zh-CN" sz="1800" kern="0" dirty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00" y="4748803"/>
            <a:ext cx="14401800" cy="5078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800" kern="0" dirty="0" smtClean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Tips 4: </a:t>
            </a:r>
            <a:r>
              <a:rPr lang="zh-CN" altLang="en-US" sz="1800" kern="0" dirty="0" smtClean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如何解决 </a:t>
            </a:r>
            <a:r>
              <a:rPr lang="en-US" altLang="zh-CN" sz="1800" kern="0" dirty="0" smtClean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Hosts </a:t>
            </a:r>
            <a:r>
              <a:rPr lang="zh-CN" altLang="en-US" sz="1800" kern="0" dirty="0" smtClean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绑定的问题？：</a:t>
            </a:r>
            <a:endParaRPr lang="en-US" altLang="zh-CN" sz="1800" kern="0" dirty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00" y="4100731"/>
            <a:ext cx="14401800" cy="5078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800" kern="0" dirty="0" smtClean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Tips 3:  </a:t>
            </a:r>
            <a:r>
              <a:rPr lang="zh-CN" altLang="en-US" sz="1800" kern="0" dirty="0" smtClean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如何尽早解决漏洞遗漏到线上？：</a:t>
            </a:r>
            <a:endParaRPr lang="en-US" altLang="zh-CN" sz="1800" kern="0" dirty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63658093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矩形 57"/>
          <p:cNvSpPr/>
          <p:nvPr/>
        </p:nvSpPr>
        <p:spPr>
          <a:xfrm>
            <a:off x="0" y="528638"/>
            <a:ext cx="14401800" cy="1309687"/>
          </a:xfrm>
          <a:prstGeom prst="rect">
            <a:avLst/>
          </a:prstGeom>
          <a:solidFill>
            <a:schemeClr val="bg1">
              <a:alpha val="5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3444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600" b="1" dirty="0" smtClean="0">
                <a:solidFill>
                  <a:schemeClr val="tx1"/>
                </a:solidFill>
                <a:latin typeface="微软雅黑" pitchFamily="34" charset="-122"/>
              </a:rPr>
              <a:t>自动化安全测试方法的期望</a:t>
            </a:r>
            <a:endParaRPr lang="zh-CN" altLang="en-US" sz="3600" b="1" dirty="0">
              <a:solidFill>
                <a:schemeClr val="tx1"/>
              </a:solidFill>
              <a:latin typeface="微软雅黑" pitchFamily="34" charset="-122"/>
            </a:endParaRPr>
          </a:p>
        </p:txBody>
      </p:sp>
      <p:graphicFrame>
        <p:nvGraphicFramePr>
          <p:cNvPr id="2" name="图示 1"/>
          <p:cNvGraphicFramePr/>
          <p:nvPr>
            <p:extLst>
              <p:ext uri="{D42A27DB-BD31-4B8C-83A1-F6EECF244321}">
                <p14:modId xmlns:p14="http://schemas.microsoft.com/office/powerpoint/2010/main" val="2965705307"/>
              </p:ext>
            </p:extLst>
          </p:nvPr>
        </p:nvGraphicFramePr>
        <p:xfrm>
          <a:off x="-696044" y="2160290"/>
          <a:ext cx="7824936" cy="51465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822115145"/>
              </p:ext>
            </p:extLst>
          </p:nvPr>
        </p:nvGraphicFramePr>
        <p:xfrm>
          <a:off x="6984876" y="2304306"/>
          <a:ext cx="6672808" cy="44245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595857369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矩形 57"/>
          <p:cNvSpPr/>
          <p:nvPr/>
        </p:nvSpPr>
        <p:spPr>
          <a:xfrm>
            <a:off x="1488" y="2664346"/>
            <a:ext cx="14401800" cy="1309687"/>
          </a:xfrm>
          <a:prstGeom prst="rect">
            <a:avLst/>
          </a:prstGeom>
          <a:solidFill>
            <a:schemeClr val="bg1">
              <a:alpha val="5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3444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600" b="1" dirty="0" smtClean="0">
                <a:solidFill>
                  <a:schemeClr val="tx1"/>
                </a:solidFill>
                <a:latin typeface="微软雅黑" pitchFamily="34" charset="-122"/>
              </a:rPr>
              <a:t>产品展示</a:t>
            </a:r>
            <a:endParaRPr lang="zh-CN" altLang="en-US" sz="3600" b="1" dirty="0">
              <a:solidFill>
                <a:schemeClr val="tx1"/>
              </a:solidFill>
              <a:latin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69792364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3" name="图片 12" descr="吹泡泡png.png"/>
          <p:cNvPicPr>
            <a:picLocks noChangeAspect="1"/>
          </p:cNvPicPr>
          <p:nvPr/>
        </p:nvPicPr>
        <p:blipFill>
          <a:blip r:embed="rId2"/>
          <a:srcRect l="18866" r="8195" b="6001"/>
          <a:stretch>
            <a:fillRect/>
          </a:stretch>
        </p:blipFill>
        <p:spPr bwMode="auto">
          <a:xfrm>
            <a:off x="0" y="0"/>
            <a:ext cx="8353425" cy="720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" name="TextBox 30"/>
          <p:cNvSpPr txBox="1">
            <a:spLocks noChangeArrowheads="1"/>
          </p:cNvSpPr>
          <p:nvPr/>
        </p:nvSpPr>
        <p:spPr bwMode="auto">
          <a:xfrm>
            <a:off x="0" y="5299075"/>
            <a:ext cx="14401800" cy="1532727"/>
          </a:xfrm>
          <a:prstGeom prst="rect">
            <a:avLst/>
          </a:prstGeom>
          <a:solidFill>
            <a:schemeClr val="tx1">
              <a:alpha val="50195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5743575">
              <a:lnSpc>
                <a:spcPct val="130000"/>
              </a:lnSpc>
            </a:pPr>
            <a:r>
              <a:rPr lang="zh-CN" altLang="en-US" sz="4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如何更自动，如何更安全。</a:t>
            </a:r>
          </a:p>
          <a:p>
            <a:pPr marL="5743575">
              <a:lnSpc>
                <a:spcPct val="130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解放</a:t>
            </a:r>
            <a:r>
              <a:rPr lang="zh-CN" altLang="en-US" sz="3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繁重的工作，需要你我共同交流学习！</a:t>
            </a:r>
            <a:endParaRPr lang="zh-CN" altLang="en-US" sz="3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0" y="1757363"/>
            <a:ext cx="14401800" cy="771525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3444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600" b="1" dirty="0" smtClean="0">
                <a:solidFill>
                  <a:srgbClr val="FF0000"/>
                </a:solidFill>
                <a:latin typeface="微软雅黑" pitchFamily="34" charset="-122"/>
              </a:rPr>
              <a:t>还有什么？</a:t>
            </a:r>
            <a:endParaRPr lang="zh-CN" altLang="en-US" sz="3600" b="1" dirty="0">
              <a:solidFill>
                <a:srgbClr val="FF0000"/>
              </a:solidFill>
              <a:latin typeface="微软雅黑" pitchFamily="34" charset="-122"/>
            </a:endParaRPr>
          </a:p>
        </p:txBody>
      </p:sp>
      <p:sp>
        <p:nvSpPr>
          <p:cNvPr id="18436" name="TextBox 6"/>
          <p:cNvSpPr txBox="1">
            <a:spLocks noChangeArrowheads="1"/>
          </p:cNvSpPr>
          <p:nvPr/>
        </p:nvSpPr>
        <p:spPr bwMode="auto">
          <a:xfrm>
            <a:off x="2986088" y="1314450"/>
            <a:ext cx="162416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</a:rPr>
              <a:t>Question</a:t>
            </a:r>
          </a:p>
        </p:txBody>
      </p:sp>
    </p:spTree>
    <p:extLst>
      <p:ext uri="{BB962C8B-B14F-4D97-AF65-F5344CB8AC3E}">
        <p14:creationId xmlns:p14="http://schemas.microsoft.com/office/powerpoint/2010/main" val="2712669224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extBox 15"/>
          <p:cNvSpPr>
            <a:spLocks noChangeArrowheads="1"/>
          </p:cNvSpPr>
          <p:nvPr/>
        </p:nvSpPr>
        <p:spPr bwMode="auto">
          <a:xfrm>
            <a:off x="4914900" y="1957388"/>
            <a:ext cx="4714875" cy="931676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需要做到如下几点：</a:t>
            </a:r>
            <a:endParaRPr lang="zh-CN" altLang="en-US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2200275" y="3386138"/>
            <a:ext cx="2857500" cy="285750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defTabSz="1234440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/>
          </a:p>
        </p:txBody>
      </p:sp>
      <p:sp>
        <p:nvSpPr>
          <p:cNvPr id="19" name="椭圆 18"/>
          <p:cNvSpPr/>
          <p:nvPr/>
        </p:nvSpPr>
        <p:spPr>
          <a:xfrm>
            <a:off x="2603500" y="3784600"/>
            <a:ext cx="2033588" cy="203358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34440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/>
          </a:p>
        </p:txBody>
      </p:sp>
      <p:sp>
        <p:nvSpPr>
          <p:cNvPr id="32" name="圆角矩形 31"/>
          <p:cNvSpPr/>
          <p:nvPr/>
        </p:nvSpPr>
        <p:spPr>
          <a:xfrm>
            <a:off x="2736702" y="4046538"/>
            <a:ext cx="2163762" cy="1518714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defTabSz="1234440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b="1" dirty="0" smtClean="0">
                <a:solidFill>
                  <a:schemeClr val="bg1"/>
                </a:solidFill>
                <a:latin typeface="微软雅黑" pitchFamily="34" charset="-122"/>
              </a:rPr>
              <a:t>降低线</a:t>
            </a:r>
            <a:endParaRPr lang="en-US" altLang="zh-CN" sz="3200" b="1" dirty="0" smtClean="0">
              <a:solidFill>
                <a:schemeClr val="bg1"/>
              </a:solidFill>
              <a:latin typeface="微软雅黑" pitchFamily="34" charset="-122"/>
            </a:endParaRPr>
          </a:p>
          <a:p>
            <a:pPr defTabSz="1234440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b="1" dirty="0" smtClean="0">
                <a:solidFill>
                  <a:schemeClr val="bg1"/>
                </a:solidFill>
                <a:latin typeface="微软雅黑" pitchFamily="34" charset="-122"/>
              </a:rPr>
              <a:t>上漏洞</a:t>
            </a:r>
            <a:endParaRPr lang="zh-CN" altLang="en-US" sz="3200" b="1" dirty="0">
              <a:solidFill>
                <a:schemeClr val="bg1"/>
              </a:solidFill>
              <a:latin typeface="微软雅黑" pitchFamily="34" charset="-122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5807075" y="3386138"/>
            <a:ext cx="2859088" cy="2857500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defTabSz="1234440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/>
          </a:p>
        </p:txBody>
      </p:sp>
      <p:sp>
        <p:nvSpPr>
          <p:cNvPr id="22" name="椭圆 21"/>
          <p:cNvSpPr/>
          <p:nvPr/>
        </p:nvSpPr>
        <p:spPr>
          <a:xfrm>
            <a:off x="6253163" y="3814763"/>
            <a:ext cx="2033587" cy="2033587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34440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/>
          </a:p>
        </p:txBody>
      </p:sp>
      <p:sp>
        <p:nvSpPr>
          <p:cNvPr id="6" name="圆角矩形 5"/>
          <p:cNvSpPr/>
          <p:nvPr/>
        </p:nvSpPr>
        <p:spPr>
          <a:xfrm>
            <a:off x="6336804" y="4447889"/>
            <a:ext cx="2216150" cy="646986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defTabSz="123444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b="1" dirty="0" smtClean="0">
                <a:solidFill>
                  <a:schemeClr val="bg1"/>
                </a:solidFill>
              </a:rPr>
              <a:t>提高效率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9415463" y="3386138"/>
            <a:ext cx="2857500" cy="2857500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defTabSz="1234440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/>
          </a:p>
        </p:txBody>
      </p:sp>
      <p:sp>
        <p:nvSpPr>
          <p:cNvPr id="27" name="椭圆 26"/>
          <p:cNvSpPr/>
          <p:nvPr/>
        </p:nvSpPr>
        <p:spPr>
          <a:xfrm>
            <a:off x="9859963" y="3814763"/>
            <a:ext cx="2033587" cy="2033587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34440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/>
          </a:p>
        </p:txBody>
      </p:sp>
      <p:sp>
        <p:nvSpPr>
          <p:cNvPr id="8" name="圆角矩形 7"/>
          <p:cNvSpPr/>
          <p:nvPr/>
        </p:nvSpPr>
        <p:spPr>
          <a:xfrm>
            <a:off x="9844088" y="4243388"/>
            <a:ext cx="2071687" cy="1191816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defTabSz="123444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b="1" dirty="0" smtClean="0">
                <a:solidFill>
                  <a:schemeClr val="bg1"/>
                </a:solidFill>
              </a:rPr>
              <a:t>降低人员投入成本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0" y="528638"/>
            <a:ext cx="14401800" cy="1309687"/>
          </a:xfrm>
          <a:prstGeom prst="rect">
            <a:avLst/>
          </a:prstGeom>
          <a:solidFill>
            <a:schemeClr val="bg1">
              <a:alpha val="5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3444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600" b="1" dirty="0" smtClean="0">
                <a:solidFill>
                  <a:schemeClr val="tx1"/>
                </a:solidFill>
                <a:latin typeface="微软雅黑" pitchFamily="34" charset="-122"/>
              </a:rPr>
              <a:t>自动化安全</a:t>
            </a:r>
            <a:r>
              <a:rPr lang="zh-CN" altLang="en-US" sz="3600" b="1" dirty="0">
                <a:solidFill>
                  <a:schemeClr val="tx1"/>
                </a:solidFill>
                <a:latin typeface="微软雅黑" pitchFamily="34" charset="-122"/>
              </a:rPr>
              <a:t>测试的目标</a:t>
            </a:r>
            <a:r>
              <a:rPr lang="zh-CN" altLang="en-US" sz="3600" b="1" dirty="0" smtClean="0">
                <a:solidFill>
                  <a:schemeClr val="tx1"/>
                </a:solidFill>
                <a:latin typeface="微软雅黑" pitchFamily="34" charset="-122"/>
              </a:rPr>
              <a:t>和</a:t>
            </a:r>
            <a:r>
              <a:rPr lang="zh-CN" altLang="en-US" sz="3600" b="1" dirty="0">
                <a:solidFill>
                  <a:schemeClr val="tx1"/>
                </a:solidFill>
                <a:latin typeface="微软雅黑" pitchFamily="34" charset="-122"/>
              </a:rPr>
              <a:t>价值</a:t>
            </a: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resourse\MP900439332.JPG"/>
          <p:cNvPicPr>
            <a:picLocks noChangeAspect="1" noChangeArrowheads="1"/>
          </p:cNvPicPr>
          <p:nvPr/>
        </p:nvPicPr>
        <p:blipFill>
          <a:blip r:embed="rId2"/>
          <a:srcRect l="34005" t="12722" r="7481"/>
          <a:stretch>
            <a:fillRect/>
          </a:stretch>
        </p:blipFill>
        <p:spPr bwMode="auto">
          <a:xfrm>
            <a:off x="1220833" y="2772358"/>
            <a:ext cx="3243763" cy="3240000"/>
          </a:xfrm>
          <a:prstGeom prst="roundRect">
            <a:avLst/>
          </a:prstGeom>
          <a:ln w="3175">
            <a:solidFill>
              <a:schemeClr val="bg1"/>
            </a:solidFill>
          </a:ln>
          <a:effectLst>
            <a:outerShdw blurRad="139700" dist="1397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7410" name="TextBox 30"/>
          <p:cNvSpPr txBox="1">
            <a:spLocks noChangeArrowheads="1"/>
          </p:cNvSpPr>
          <p:nvPr/>
        </p:nvSpPr>
        <p:spPr bwMode="auto">
          <a:xfrm>
            <a:off x="1236663" y="4713984"/>
            <a:ext cx="3221037" cy="525657"/>
          </a:xfrm>
          <a:prstGeom prst="rect">
            <a:avLst/>
          </a:prstGeom>
          <a:solidFill>
            <a:schemeClr val="tx1">
              <a:alpha val="50195"/>
            </a:schemeClr>
          </a:solidFill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依靠工具手工测试？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7" name="图片 56" descr="MP900427868.JPG"/>
          <p:cNvPicPr>
            <a:picLocks noChangeAspect="1"/>
          </p:cNvPicPr>
          <p:nvPr/>
        </p:nvPicPr>
        <p:blipFill>
          <a:blip r:embed="rId3"/>
          <a:srcRect l="2591" t="12751" r="39124"/>
          <a:stretch>
            <a:fillRect/>
          </a:stretch>
        </p:blipFill>
        <p:spPr>
          <a:xfrm>
            <a:off x="10009212" y="2772358"/>
            <a:ext cx="3240360" cy="3240000"/>
          </a:xfrm>
          <a:prstGeom prst="roundRect">
            <a:avLst/>
          </a:prstGeom>
          <a:ln w="3175">
            <a:solidFill>
              <a:schemeClr val="bg1"/>
            </a:solidFill>
          </a:ln>
          <a:effectLst>
            <a:outerShdw blurRad="139700" dist="1397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7414" name="矩形 22"/>
          <p:cNvSpPr>
            <a:spLocks noChangeArrowheads="1"/>
          </p:cNvSpPr>
          <p:nvPr/>
        </p:nvSpPr>
        <p:spPr bwMode="auto">
          <a:xfrm>
            <a:off x="10009188" y="4713984"/>
            <a:ext cx="3240087" cy="525657"/>
          </a:xfrm>
          <a:prstGeom prst="rect">
            <a:avLst/>
          </a:prstGeom>
          <a:solidFill>
            <a:schemeClr val="tx1">
              <a:alpha val="50195"/>
            </a:schemeClr>
          </a:solidFill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关键字式的静态扫描？</a:t>
            </a:r>
            <a:endParaRPr lang="zh-CN" altLang="en-US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0" y="528638"/>
            <a:ext cx="14401800" cy="1309687"/>
          </a:xfrm>
          <a:prstGeom prst="rect">
            <a:avLst/>
          </a:prstGeom>
          <a:solidFill>
            <a:schemeClr val="bg1">
              <a:alpha val="5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3444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600" b="1" dirty="0">
                <a:solidFill>
                  <a:schemeClr val="tx1"/>
                </a:solidFill>
                <a:latin typeface="微软雅黑" pitchFamily="34" charset="-122"/>
              </a:rPr>
              <a:t>传统安全测试的方法？</a:t>
            </a:r>
          </a:p>
        </p:txBody>
      </p:sp>
      <p:pic>
        <p:nvPicPr>
          <p:cNvPr id="2054" name="Picture 6" descr="http://tech.china.com/zh_cn/science/biology/1033/20061207/images/13795913_200612070944557538010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4716" y="2772358"/>
            <a:ext cx="3384376" cy="3240000"/>
          </a:xfrm>
          <a:prstGeom prst="roundRect">
            <a:avLst/>
          </a:prstGeom>
          <a:ln w="3175">
            <a:solidFill>
              <a:schemeClr val="bg1"/>
            </a:solidFill>
          </a:ln>
          <a:effectLst>
            <a:outerShdw blurRad="139700" dist="1397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412" name="矩形 21"/>
          <p:cNvSpPr>
            <a:spLocks noChangeArrowheads="1"/>
          </p:cNvSpPr>
          <p:nvPr/>
        </p:nvSpPr>
        <p:spPr bwMode="auto">
          <a:xfrm>
            <a:off x="5516059" y="4713984"/>
            <a:ext cx="3384550" cy="525657"/>
          </a:xfrm>
          <a:prstGeom prst="rect">
            <a:avLst/>
          </a:prstGeom>
          <a:solidFill>
            <a:schemeClr val="tx1">
              <a:alpha val="50195"/>
            </a:schemeClr>
          </a:solidFill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蜘蛛式扫描方式？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resourse\MP900439332.JPG"/>
          <p:cNvPicPr>
            <a:picLocks noChangeAspect="1" noChangeArrowheads="1"/>
          </p:cNvPicPr>
          <p:nvPr/>
        </p:nvPicPr>
        <p:blipFill>
          <a:blip r:embed="rId2"/>
          <a:srcRect l="34005" t="12722" r="7481"/>
          <a:stretch>
            <a:fillRect/>
          </a:stretch>
        </p:blipFill>
        <p:spPr bwMode="auto">
          <a:xfrm>
            <a:off x="1220833" y="2772358"/>
            <a:ext cx="3243763" cy="3240000"/>
          </a:xfrm>
          <a:prstGeom prst="roundRect">
            <a:avLst/>
          </a:prstGeom>
          <a:ln w="3175">
            <a:solidFill>
              <a:schemeClr val="bg1"/>
            </a:solidFill>
          </a:ln>
          <a:effectLst>
            <a:outerShdw blurRad="139700" dist="1397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57" name="图片 56" descr="MP900427868.JPG"/>
          <p:cNvPicPr>
            <a:picLocks noChangeAspect="1"/>
          </p:cNvPicPr>
          <p:nvPr/>
        </p:nvPicPr>
        <p:blipFill>
          <a:blip r:embed="rId3"/>
          <a:srcRect l="2591" t="12751" r="39124"/>
          <a:stretch>
            <a:fillRect/>
          </a:stretch>
        </p:blipFill>
        <p:spPr>
          <a:xfrm>
            <a:off x="10009212" y="2772358"/>
            <a:ext cx="3240360" cy="3240000"/>
          </a:xfrm>
          <a:prstGeom prst="roundRect">
            <a:avLst/>
          </a:prstGeom>
          <a:ln w="3175">
            <a:solidFill>
              <a:schemeClr val="bg1"/>
            </a:solidFill>
          </a:ln>
          <a:effectLst>
            <a:outerShdw blurRad="139700" dist="1397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7414" name="矩形 22"/>
          <p:cNvSpPr>
            <a:spLocks noChangeArrowheads="1"/>
          </p:cNvSpPr>
          <p:nvPr/>
        </p:nvSpPr>
        <p:spPr bwMode="auto">
          <a:xfrm>
            <a:off x="10009188" y="4713984"/>
            <a:ext cx="3240087" cy="525657"/>
          </a:xfrm>
          <a:prstGeom prst="rect">
            <a:avLst/>
          </a:prstGeom>
          <a:solidFill>
            <a:schemeClr val="tx1">
              <a:alpha val="50195"/>
            </a:schemeClr>
          </a:solidFill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优缺点</a:t>
            </a:r>
            <a:r>
              <a:rPr lang="en-US" altLang="zh-CN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&amp;</a:t>
            </a:r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期望</a:t>
            </a:r>
            <a:endParaRPr lang="zh-CN" altLang="en-US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0" y="528638"/>
            <a:ext cx="14401800" cy="1309687"/>
          </a:xfrm>
          <a:prstGeom prst="rect">
            <a:avLst/>
          </a:prstGeom>
          <a:solidFill>
            <a:schemeClr val="bg1">
              <a:alpha val="5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3444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600" b="1" dirty="0" smtClean="0">
                <a:solidFill>
                  <a:schemeClr val="tx1"/>
                </a:solidFill>
                <a:latin typeface="微软雅黑" pitchFamily="34" charset="-122"/>
              </a:rPr>
              <a:t>自动化安全测试方法</a:t>
            </a:r>
            <a:endParaRPr lang="zh-CN" altLang="en-US" sz="3600" b="1" dirty="0">
              <a:solidFill>
                <a:schemeClr val="tx1"/>
              </a:solidFill>
              <a:latin typeface="微软雅黑" pitchFamily="34" charset="-122"/>
            </a:endParaRPr>
          </a:p>
        </p:txBody>
      </p:sp>
      <p:pic>
        <p:nvPicPr>
          <p:cNvPr id="3074" name="Picture 2" descr="http://tootalltech.com/wp-content/uploads/2013/01/eclipse_logo_3.0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6663" y="2772358"/>
            <a:ext cx="3227933" cy="3240000"/>
          </a:xfrm>
          <a:prstGeom prst="roundRect">
            <a:avLst/>
          </a:prstGeom>
          <a:ln w="3175">
            <a:solidFill>
              <a:schemeClr val="bg1"/>
            </a:solidFill>
          </a:ln>
          <a:effectLst>
            <a:outerShdw blurRad="139700" dist="1397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410" name="TextBox 30"/>
          <p:cNvSpPr txBox="1">
            <a:spLocks noChangeArrowheads="1"/>
          </p:cNvSpPr>
          <p:nvPr/>
        </p:nvSpPr>
        <p:spPr bwMode="auto">
          <a:xfrm>
            <a:off x="1236663" y="4713984"/>
            <a:ext cx="3221037" cy="525657"/>
          </a:xfrm>
          <a:prstGeom prst="rect">
            <a:avLst/>
          </a:prstGeom>
          <a:solidFill>
            <a:schemeClr val="tx1">
              <a:alpha val="50195"/>
            </a:schemeClr>
          </a:solidFill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白盒自动化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076" name="Picture 4" descr="http://pic002.cnblogs.com/images/2012/311516/2012102423224388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6059" y="2772358"/>
            <a:ext cx="3413033" cy="3240000"/>
          </a:xfrm>
          <a:prstGeom prst="roundRect">
            <a:avLst/>
          </a:prstGeom>
          <a:ln w="3175">
            <a:solidFill>
              <a:schemeClr val="bg1"/>
            </a:solidFill>
          </a:ln>
          <a:effectLst>
            <a:outerShdw blurRad="139700" dist="1397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412" name="矩形 21"/>
          <p:cNvSpPr>
            <a:spLocks noChangeArrowheads="1"/>
          </p:cNvSpPr>
          <p:nvPr/>
        </p:nvSpPr>
        <p:spPr bwMode="auto">
          <a:xfrm>
            <a:off x="5516059" y="4713984"/>
            <a:ext cx="3384550" cy="525657"/>
          </a:xfrm>
          <a:prstGeom prst="rect">
            <a:avLst/>
          </a:prstGeom>
          <a:solidFill>
            <a:schemeClr val="tx1">
              <a:alpha val="50195"/>
            </a:schemeClr>
          </a:solidFill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黑盒自动化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03542484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/>
        </p:nvSpPr>
        <p:spPr>
          <a:xfrm>
            <a:off x="0" y="1757363"/>
            <a:ext cx="14401800" cy="771525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3444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600" b="1" dirty="0" smtClean="0">
                <a:solidFill>
                  <a:srgbClr val="FF0000"/>
                </a:solidFill>
                <a:latin typeface="微软雅黑" pitchFamily="34" charset="-122"/>
              </a:rPr>
              <a:t>如何实现白盒自动化</a:t>
            </a:r>
            <a:endParaRPr lang="zh-CN" altLang="en-US" sz="3600" b="1" dirty="0">
              <a:solidFill>
                <a:srgbClr val="FF0000"/>
              </a:solidFill>
              <a:latin typeface="微软雅黑" pitchFamily="34" charset="-122"/>
            </a:endParaRPr>
          </a:p>
        </p:txBody>
      </p:sp>
      <p:sp>
        <p:nvSpPr>
          <p:cNvPr id="72706" name="TextBox 30"/>
          <p:cNvSpPr txBox="1">
            <a:spLocks noChangeArrowheads="1"/>
          </p:cNvSpPr>
          <p:nvPr/>
        </p:nvSpPr>
        <p:spPr bwMode="auto">
          <a:xfrm>
            <a:off x="0" y="2447925"/>
            <a:ext cx="14401800" cy="6524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2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扫描修复</a:t>
            </a:r>
            <a:r>
              <a:rPr lang="en-US" altLang="zh-CN" sz="2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7 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步走</a:t>
            </a:r>
            <a:endParaRPr lang="zh-CN" altLang="en-US" sz="2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2707" name="TextBox 22"/>
          <p:cNvSpPr txBox="1">
            <a:spLocks noChangeArrowheads="1"/>
          </p:cNvSpPr>
          <p:nvPr/>
        </p:nvSpPr>
        <p:spPr bwMode="auto">
          <a:xfrm>
            <a:off x="2986088" y="1314450"/>
            <a:ext cx="162095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Georgia" pitchFamily="18" charset="0"/>
                <a:ea typeface="微软雅黑" pitchFamily="34" charset="-122"/>
              </a:rPr>
              <a:t>白盒测试</a:t>
            </a:r>
            <a:endParaRPr lang="zh-CN" altLang="en-US" sz="2800" dirty="0">
              <a:solidFill>
                <a:schemeClr val="bg1"/>
              </a:solidFill>
              <a:latin typeface="Georgia" pitchFamily="18" charset="0"/>
              <a:ea typeface="微软雅黑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0" y="3024188"/>
            <a:ext cx="14401800" cy="5078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800" kern="0" dirty="0" smtClean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Tips:</a:t>
            </a:r>
            <a:r>
              <a:rPr lang="zh-CN" altLang="en-US" sz="1800" kern="0" dirty="0" smtClean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当</a:t>
            </a:r>
            <a:r>
              <a:rPr lang="zh-CN" altLang="en-US" sz="1800" kern="0" dirty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你</a:t>
            </a:r>
            <a:r>
              <a:rPr lang="zh-CN" altLang="en-US" sz="1800" kern="0" dirty="0" smtClean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把安全框架、规范、缺陷与开发流程打通，就降低了沟通成本：</a:t>
            </a:r>
            <a:endParaRPr lang="en-US" altLang="zh-CN" sz="1800" kern="0" dirty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2709" name="AutoShape 2" descr="http://lgpic.poptool.net/down/img/b0007b/b0036ba33.jp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>
              <a:latin typeface="Verdana" pitchFamily="34" charset="0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4825" y="4392613"/>
            <a:ext cx="1456849" cy="510778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/>
            </a:solidFill>
          </a:ln>
        </p:spPr>
        <p:txBody>
          <a:bodyPr wrap="none">
            <a:spAutoFit/>
          </a:bodyPr>
          <a:lstStyle/>
          <a:p>
            <a:pPr defTabSz="123444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>
                <a:latin typeface="+mn-lt"/>
                <a:ea typeface="+mn-ea"/>
              </a:rPr>
              <a:t>安全框架</a:t>
            </a:r>
            <a:endParaRPr lang="zh-CN" altLang="en-US" dirty="0">
              <a:latin typeface="+mn-lt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12199" y="5903913"/>
            <a:ext cx="2672477" cy="510778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txBody>
          <a:bodyPr wrap="none">
            <a:spAutoFit/>
          </a:bodyPr>
          <a:lstStyle/>
          <a:p>
            <a:pPr defTabSz="123444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>
                <a:latin typeface="+mn-lt"/>
                <a:ea typeface="+mn-ea"/>
              </a:rPr>
              <a:t>安全代码开发规范</a:t>
            </a:r>
            <a:endParaRPr lang="zh-CN" altLang="en-US" dirty="0">
              <a:latin typeface="+mn-lt"/>
              <a:ea typeface="+mn-ea"/>
            </a:endParaRPr>
          </a:p>
        </p:txBody>
      </p:sp>
      <p:sp>
        <p:nvSpPr>
          <p:cNvPr id="9" name="TextBox 8"/>
          <p:cNvSpPr>
            <a:spLocks noChangeArrowheads="1"/>
          </p:cNvSpPr>
          <p:nvPr/>
        </p:nvSpPr>
        <p:spPr bwMode="auto">
          <a:xfrm>
            <a:off x="7129463" y="5184775"/>
            <a:ext cx="1756886" cy="510778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 smtClean="0">
                <a:latin typeface="Verdana" pitchFamily="34" charset="0"/>
                <a:ea typeface="微软雅黑" pitchFamily="34" charset="-122"/>
              </a:rPr>
              <a:t>误报库匹配</a:t>
            </a:r>
            <a:endParaRPr lang="zh-CN" altLang="en-US" dirty="0">
              <a:latin typeface="Verdana" pitchFamily="34" charset="0"/>
              <a:ea typeface="微软雅黑" pitchFamily="34" charset="-122"/>
            </a:endParaRPr>
          </a:p>
        </p:txBody>
      </p:sp>
      <p:sp>
        <p:nvSpPr>
          <p:cNvPr id="10" name="TextBox 9"/>
          <p:cNvSpPr>
            <a:spLocks noChangeArrowheads="1"/>
          </p:cNvSpPr>
          <p:nvPr/>
        </p:nvSpPr>
        <p:spPr bwMode="auto">
          <a:xfrm>
            <a:off x="3933825" y="4134049"/>
            <a:ext cx="3293983" cy="510778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 smtClean="0">
                <a:latin typeface="Verdana" pitchFamily="34" charset="0"/>
                <a:ea typeface="微软雅黑" pitchFamily="34" charset="-122"/>
              </a:rPr>
              <a:t>基于安全框架规则扫描</a:t>
            </a:r>
            <a:endParaRPr lang="zh-CN" altLang="en-US" dirty="0">
              <a:latin typeface="Verdana" pitchFamily="34" charset="0"/>
              <a:ea typeface="微软雅黑" pitchFamily="34" charset="-122"/>
            </a:endParaRPr>
          </a:p>
        </p:txBody>
      </p:sp>
      <p:sp>
        <p:nvSpPr>
          <p:cNvPr id="11" name="TextBox 10"/>
          <p:cNvSpPr>
            <a:spLocks noChangeArrowheads="1"/>
          </p:cNvSpPr>
          <p:nvPr/>
        </p:nvSpPr>
        <p:spPr bwMode="auto">
          <a:xfrm>
            <a:off x="10369550" y="4968875"/>
            <a:ext cx="1456849" cy="510778"/>
          </a:xfrm>
          <a:prstGeom prst="roundRect">
            <a:avLst>
              <a:gd name="adj" fmla="val 16667"/>
            </a:avLst>
          </a:prstGeom>
          <a:solidFill>
            <a:srgbClr val="6ECEEC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 smtClean="0">
                <a:latin typeface="Verdana" pitchFamily="34" charset="0"/>
                <a:ea typeface="微软雅黑" pitchFamily="34" charset="-122"/>
              </a:rPr>
              <a:t>修复完成</a:t>
            </a:r>
            <a:endParaRPr lang="zh-CN" altLang="en-US" dirty="0">
              <a:latin typeface="Verdana" pitchFamily="34" charset="0"/>
              <a:ea typeface="微软雅黑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936767" y="4134049"/>
            <a:ext cx="1456849" cy="51077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txBody>
          <a:bodyPr wrap="none">
            <a:spAutoFit/>
          </a:bodyPr>
          <a:lstStyle/>
          <a:p>
            <a:pPr defTabSz="123444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>
                <a:latin typeface="+mn-lt"/>
                <a:ea typeface="+mn-ea"/>
              </a:rPr>
              <a:t>通知开发</a:t>
            </a:r>
            <a:endParaRPr lang="zh-CN" altLang="en-US" dirty="0">
              <a:latin typeface="+mn-lt"/>
              <a:ea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097444" y="6042000"/>
            <a:ext cx="2070616" cy="510778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bg1"/>
            </a:solidFill>
          </a:ln>
        </p:spPr>
        <p:txBody>
          <a:bodyPr wrap="none">
            <a:spAutoFit/>
          </a:bodyPr>
          <a:lstStyle/>
          <a:p>
            <a:pPr defTabSz="123444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>
                <a:latin typeface="+mn-lt"/>
                <a:ea typeface="+mn-ea"/>
              </a:rPr>
              <a:t>自动</a:t>
            </a:r>
            <a:r>
              <a:rPr lang="zh-CN" altLang="en-US" dirty="0">
                <a:latin typeface="+mn-lt"/>
                <a:ea typeface="+mn-ea"/>
              </a:rPr>
              <a:t>代码</a:t>
            </a:r>
            <a:r>
              <a:rPr lang="zh-CN" altLang="en-US" dirty="0" smtClean="0">
                <a:latin typeface="+mn-lt"/>
                <a:ea typeface="+mn-ea"/>
              </a:rPr>
              <a:t>验证</a:t>
            </a:r>
            <a:endParaRPr lang="zh-CN" altLang="en-US" dirty="0">
              <a:latin typeface="+mn-lt"/>
              <a:ea typeface="+mn-ea"/>
            </a:endParaRPr>
          </a:p>
        </p:txBody>
      </p:sp>
      <p:cxnSp>
        <p:nvCxnSpPr>
          <p:cNvPr id="16" name="直接连接符 15"/>
          <p:cNvCxnSpPr>
            <a:stCxn id="7" idx="3"/>
            <a:endCxn id="8" idx="1"/>
          </p:cNvCxnSpPr>
          <p:nvPr/>
        </p:nvCxnSpPr>
        <p:spPr>
          <a:xfrm>
            <a:off x="1961674" y="4648002"/>
            <a:ext cx="550525" cy="1511300"/>
          </a:xfrm>
          <a:prstGeom prst="line">
            <a:avLst/>
          </a:prstGeom>
          <a:ln w="571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>
            <a:stCxn id="8" idx="3"/>
            <a:endCxn id="10" idx="1"/>
          </p:cNvCxnSpPr>
          <p:nvPr/>
        </p:nvCxnSpPr>
        <p:spPr>
          <a:xfrm flipH="1" flipV="1">
            <a:off x="3933825" y="4389438"/>
            <a:ext cx="1250851" cy="1769864"/>
          </a:xfrm>
          <a:prstGeom prst="line">
            <a:avLst/>
          </a:prstGeom>
          <a:ln w="571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stCxn id="10" idx="3"/>
            <a:endCxn id="9" idx="1"/>
          </p:cNvCxnSpPr>
          <p:nvPr/>
        </p:nvCxnSpPr>
        <p:spPr>
          <a:xfrm flipH="1">
            <a:off x="7129463" y="4389438"/>
            <a:ext cx="98345" cy="1050726"/>
          </a:xfrm>
          <a:prstGeom prst="line">
            <a:avLst/>
          </a:prstGeom>
          <a:ln w="571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>
            <a:stCxn id="9" idx="3"/>
            <a:endCxn id="12" idx="1"/>
          </p:cNvCxnSpPr>
          <p:nvPr/>
        </p:nvCxnSpPr>
        <p:spPr>
          <a:xfrm flipV="1">
            <a:off x="8886349" y="4389438"/>
            <a:ext cx="50418" cy="1050726"/>
          </a:xfrm>
          <a:prstGeom prst="line">
            <a:avLst/>
          </a:prstGeom>
          <a:ln w="571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>
            <a:stCxn id="12" idx="3"/>
            <a:endCxn id="11" idx="1"/>
          </p:cNvCxnSpPr>
          <p:nvPr/>
        </p:nvCxnSpPr>
        <p:spPr>
          <a:xfrm flipH="1">
            <a:off x="10369550" y="4389438"/>
            <a:ext cx="24066" cy="834826"/>
          </a:xfrm>
          <a:prstGeom prst="line">
            <a:avLst/>
          </a:prstGeom>
          <a:ln w="571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>
            <a:stCxn id="11" idx="3"/>
            <a:endCxn id="13" idx="1"/>
          </p:cNvCxnSpPr>
          <p:nvPr/>
        </p:nvCxnSpPr>
        <p:spPr>
          <a:xfrm>
            <a:off x="11826399" y="5224264"/>
            <a:ext cx="271045" cy="1073125"/>
          </a:xfrm>
          <a:prstGeom prst="line">
            <a:avLst/>
          </a:prstGeom>
          <a:ln w="571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5875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/>
        </p:nvSpPr>
        <p:spPr>
          <a:xfrm>
            <a:off x="0" y="1757363"/>
            <a:ext cx="14401800" cy="771525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3444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600" b="1" dirty="0" smtClean="0">
                <a:solidFill>
                  <a:srgbClr val="FF0000"/>
                </a:solidFill>
                <a:latin typeface="微软雅黑" pitchFamily="34" charset="-122"/>
              </a:rPr>
              <a:t>几个小问题</a:t>
            </a:r>
            <a:endParaRPr lang="zh-CN" altLang="en-US" sz="3600" b="1" dirty="0">
              <a:solidFill>
                <a:srgbClr val="FF0000"/>
              </a:solidFill>
              <a:latin typeface="微软雅黑" pitchFamily="34" charset="-122"/>
            </a:endParaRPr>
          </a:p>
        </p:txBody>
      </p:sp>
      <p:sp>
        <p:nvSpPr>
          <p:cNvPr id="72707" name="TextBox 22"/>
          <p:cNvSpPr txBox="1">
            <a:spLocks noChangeArrowheads="1"/>
          </p:cNvSpPr>
          <p:nvPr/>
        </p:nvSpPr>
        <p:spPr bwMode="auto">
          <a:xfrm>
            <a:off x="2986088" y="1314450"/>
            <a:ext cx="162095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Georgia" pitchFamily="18" charset="0"/>
                <a:ea typeface="微软雅黑" pitchFamily="34" charset="-122"/>
              </a:rPr>
              <a:t>白盒测试</a:t>
            </a:r>
            <a:endParaRPr lang="zh-CN" altLang="en-US" sz="2800" dirty="0">
              <a:solidFill>
                <a:schemeClr val="bg1"/>
              </a:solidFill>
              <a:latin typeface="Georgia" pitchFamily="18" charset="0"/>
              <a:ea typeface="微软雅黑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-100" y="3456434"/>
            <a:ext cx="14401800" cy="5078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800" kern="0" dirty="0" smtClean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Tips 2: </a:t>
            </a:r>
            <a:r>
              <a:rPr lang="zh-CN" altLang="en-US" sz="1800" kern="0" dirty="0" smtClean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误报率如何解决（误报库的建立，用体力换取精确）；</a:t>
            </a:r>
            <a:endParaRPr lang="en-US" altLang="zh-CN" sz="1800" kern="0" dirty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2709" name="AutoShape 2" descr="http://lgpic.poptool.net/down/img/b0007b/b0036ba33.jp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>
              <a:latin typeface="Verdana" pitchFamily="34" charset="0"/>
              <a:ea typeface="微软雅黑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2898" y="2736354"/>
            <a:ext cx="14401800" cy="5078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800" kern="0" dirty="0" smtClean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Tips 1: </a:t>
            </a:r>
            <a:r>
              <a:rPr lang="zh-CN" altLang="en-US" sz="1800" kern="0" dirty="0" smtClean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根据不同公司的情况，建立自定义安全框架：</a:t>
            </a:r>
            <a:endParaRPr lang="en-US" altLang="zh-CN" sz="1800" kern="0" dirty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00" y="5400650"/>
            <a:ext cx="14401800" cy="5078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800" kern="0" dirty="0" smtClean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Tips 5: </a:t>
            </a:r>
            <a:r>
              <a:rPr lang="zh-CN" altLang="en-US" sz="1800" kern="0" dirty="0" smtClean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建立安全测试平台，将项目测试提交、漏洞管理等所有环节打通：</a:t>
            </a:r>
            <a:endParaRPr lang="en-US" altLang="zh-CN" sz="1800" kern="0" dirty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00" y="4748803"/>
            <a:ext cx="14401800" cy="5078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800" kern="0" dirty="0" smtClean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Tips 4: </a:t>
            </a:r>
            <a:r>
              <a:rPr lang="zh-CN" altLang="en-US" sz="1800" kern="0" dirty="0" smtClean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适时代码变更监控，自动缺陷验证：</a:t>
            </a:r>
            <a:endParaRPr lang="en-US" altLang="zh-CN" sz="1800" kern="0" dirty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00" y="4100731"/>
            <a:ext cx="14401800" cy="5078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800" kern="0" dirty="0" smtClean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Tips 3:  </a:t>
            </a:r>
            <a:r>
              <a:rPr lang="zh-CN" altLang="en-US" sz="1800" kern="0" dirty="0" smtClean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当扫描漏洞后，直接漏洞通知到开发，减少沟通成本：</a:t>
            </a:r>
            <a:endParaRPr lang="en-US" altLang="zh-CN" sz="1800" kern="0" dirty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34623735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/>
          <p:cNvSpPr/>
          <p:nvPr/>
        </p:nvSpPr>
        <p:spPr>
          <a:xfrm>
            <a:off x="0" y="1757363"/>
            <a:ext cx="14401800" cy="771525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3444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600" b="1" dirty="0" smtClean="0">
                <a:solidFill>
                  <a:srgbClr val="FF0000"/>
                </a:solidFill>
                <a:latin typeface="微软雅黑" pitchFamily="34" charset="-122"/>
              </a:rPr>
              <a:t>黑盒自动化测试框架（图）</a:t>
            </a:r>
            <a:endParaRPr lang="zh-CN" altLang="en-US" sz="3600" b="1" dirty="0">
              <a:solidFill>
                <a:srgbClr val="FF0000"/>
              </a:solidFill>
              <a:latin typeface="微软雅黑" pitchFamily="34" charset="-122"/>
            </a:endParaRPr>
          </a:p>
        </p:txBody>
      </p:sp>
      <p:sp>
        <p:nvSpPr>
          <p:cNvPr id="19466" name="TextBox 31"/>
          <p:cNvSpPr txBox="1">
            <a:spLocks noChangeArrowheads="1"/>
          </p:cNvSpPr>
          <p:nvPr/>
        </p:nvSpPr>
        <p:spPr bwMode="auto">
          <a:xfrm>
            <a:off x="2986088" y="1314450"/>
            <a:ext cx="162095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Georgia" pitchFamily="18" charset="0"/>
                <a:ea typeface="微软雅黑" pitchFamily="34" charset="-122"/>
              </a:rPr>
              <a:t>黑盒测试</a:t>
            </a:r>
            <a:endParaRPr lang="zh-CN" altLang="en-US" sz="2800" dirty="0">
              <a:solidFill>
                <a:schemeClr val="bg1"/>
              </a:solidFill>
              <a:latin typeface="Georgia" pitchFamily="18" charset="0"/>
              <a:ea typeface="微软雅黑" pitchFamily="34" charset="-122"/>
            </a:endParaRPr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1740862355"/>
              </p:ext>
            </p:extLst>
          </p:nvPr>
        </p:nvGraphicFramePr>
        <p:xfrm>
          <a:off x="2986088" y="2880370"/>
          <a:ext cx="8458596" cy="39376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/>
          <p:cNvSpPr/>
          <p:nvPr/>
        </p:nvSpPr>
        <p:spPr>
          <a:xfrm>
            <a:off x="0" y="1757363"/>
            <a:ext cx="14401800" cy="771525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3444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600" b="1" dirty="0" smtClean="0">
                <a:solidFill>
                  <a:srgbClr val="FF0000"/>
                </a:solidFill>
                <a:latin typeface="微软雅黑" pitchFamily="34" charset="-122"/>
              </a:rPr>
              <a:t>一此资料</a:t>
            </a:r>
            <a:endParaRPr lang="zh-CN" altLang="en-US" sz="3600" b="1" dirty="0">
              <a:solidFill>
                <a:srgbClr val="FF0000"/>
              </a:solidFill>
              <a:latin typeface="微软雅黑" pitchFamily="34" charset="-122"/>
            </a:endParaRPr>
          </a:p>
        </p:txBody>
      </p:sp>
      <p:sp>
        <p:nvSpPr>
          <p:cNvPr id="19466" name="TextBox 31"/>
          <p:cNvSpPr txBox="1">
            <a:spLocks noChangeArrowheads="1"/>
          </p:cNvSpPr>
          <p:nvPr/>
        </p:nvSpPr>
        <p:spPr bwMode="auto">
          <a:xfrm>
            <a:off x="2986088" y="1314450"/>
            <a:ext cx="162095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Georgia" pitchFamily="18" charset="0"/>
                <a:ea typeface="微软雅黑" pitchFamily="34" charset="-122"/>
              </a:rPr>
              <a:t>黑盒测试</a:t>
            </a:r>
            <a:endParaRPr lang="zh-CN" altLang="en-US" sz="2800" dirty="0">
              <a:solidFill>
                <a:schemeClr val="bg1"/>
              </a:solidFill>
              <a:latin typeface="Georgia" pitchFamily="18" charset="0"/>
              <a:ea typeface="微软雅黑" pitchFamily="34" charset="-122"/>
            </a:endParaRPr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1010384504"/>
              </p:ext>
            </p:extLst>
          </p:nvPr>
        </p:nvGraphicFramePr>
        <p:xfrm>
          <a:off x="2986088" y="2880370"/>
          <a:ext cx="8458596" cy="39376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77709645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6" name="TextBox 31"/>
          <p:cNvSpPr txBox="1">
            <a:spLocks noChangeArrowheads="1"/>
          </p:cNvSpPr>
          <p:nvPr/>
        </p:nvSpPr>
        <p:spPr bwMode="auto">
          <a:xfrm>
            <a:off x="2986088" y="1314450"/>
            <a:ext cx="162095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Georgia" pitchFamily="18" charset="0"/>
                <a:ea typeface="微软雅黑" pitchFamily="34" charset="-122"/>
              </a:rPr>
              <a:t>黑盒测试</a:t>
            </a:r>
            <a:endParaRPr lang="zh-CN" altLang="en-US" sz="2800" dirty="0">
              <a:solidFill>
                <a:schemeClr val="bg1"/>
              </a:solidFill>
              <a:latin typeface="Georgia" pitchFamily="18" charset="0"/>
              <a:ea typeface="微软雅黑" pitchFamily="34" charset="-122"/>
            </a:endParaRPr>
          </a:p>
        </p:txBody>
      </p:sp>
      <p:graphicFrame>
        <p:nvGraphicFramePr>
          <p:cNvPr id="2" name="图示 1"/>
          <p:cNvGraphicFramePr/>
          <p:nvPr>
            <p:extLst>
              <p:ext uri="{D42A27DB-BD31-4B8C-83A1-F6EECF244321}">
                <p14:modId xmlns:p14="http://schemas.microsoft.com/office/powerpoint/2010/main" val="2966808997"/>
              </p:ext>
            </p:extLst>
          </p:nvPr>
        </p:nvGraphicFramePr>
        <p:xfrm>
          <a:off x="3456484" y="2016275"/>
          <a:ext cx="9073008" cy="51846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55648132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视点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2028</TotalTime>
  <Words>492</Words>
  <Application>Microsoft Macintosh PowerPoint</Application>
  <PresentationFormat>自定义</PresentationFormat>
  <Paragraphs>115</Paragraphs>
  <Slides>13</Slides>
  <Notes>6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</dc:creator>
  <cp:lastModifiedBy>志乐 刘</cp:lastModifiedBy>
  <cp:revision>485</cp:revision>
  <dcterms:created xsi:type="dcterms:W3CDTF">2010-11-26T16:15:10Z</dcterms:created>
  <dcterms:modified xsi:type="dcterms:W3CDTF">2013-05-27T02:00:54Z</dcterms:modified>
</cp:coreProperties>
</file>