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86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7.xml" ContentType="application/vnd.openxmlformats-officedocument.presentationml.slideLayout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Default Extension="png" ContentType="image/png"/>
  <Override PartName="/ppt/slideLayouts/slideLayout8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8.xml" ContentType="application/vnd.openxmlformats-officedocument.presentationml.slideLayout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  <p:sldMasterId id="2147483684" r:id="rId6"/>
    <p:sldMasterId id="2147483696" r:id="rId7"/>
    <p:sldMasterId id="2147483708" r:id="rId8"/>
    <p:sldMasterId id="2147483720" r:id="rId9"/>
    <p:sldMasterId id="2147483732" r:id="rId10"/>
    <p:sldMasterId id="2147483768" r:id="rId11"/>
  </p:sldMasterIdLst>
  <p:notesMasterIdLst>
    <p:notesMasterId r:id="rId25"/>
  </p:notesMasterIdLst>
  <p:sldIdLst>
    <p:sldId id="256" r:id="rId12"/>
    <p:sldId id="264" r:id="rId13"/>
    <p:sldId id="265" r:id="rId14"/>
    <p:sldId id="266" r:id="rId15"/>
    <p:sldId id="267" r:id="rId16"/>
    <p:sldId id="273" r:id="rId17"/>
    <p:sldId id="268" r:id="rId18"/>
    <p:sldId id="269" r:id="rId19"/>
    <p:sldId id="274" r:id="rId20"/>
    <p:sldId id="270" r:id="rId21"/>
    <p:sldId id="271" r:id="rId22"/>
    <p:sldId id="272" r:id="rId23"/>
    <p:sldId id="263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5B6F"/>
    <a:srgbClr val="99CCFF"/>
    <a:srgbClr val="99FF33"/>
    <a:srgbClr val="7BBE02"/>
    <a:srgbClr val="FEA7A0"/>
    <a:srgbClr val="FFFF66"/>
  </p:clrMru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591" autoAdjust="0"/>
    <p:restoredTop sz="90538" autoAdjust="0"/>
  </p:normalViewPr>
  <p:slideViewPr>
    <p:cSldViewPr>
      <p:cViewPr>
        <p:scale>
          <a:sx n="66" d="100"/>
          <a:sy n="66" d="100"/>
        </p:scale>
        <p:origin x="-1272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16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3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8DCCF-7B18-4763-AC55-B0074413FA55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1A4FC-9499-4410-8F14-8617676EF89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内容安全</a:t>
            </a:r>
            <a:r>
              <a:rPr lang="en-US" altLang="zh-CN" dirty="0" smtClean="0"/>
              <a:t>:</a:t>
            </a:r>
            <a:r>
              <a:rPr lang="zh-CN" altLang="en-US" dirty="0" smtClean="0"/>
              <a:t>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http://code.alibabatech.com/wiki/display/Druid/WallFilter</a:t>
            </a:r>
            <a:endParaRPr lang="zh-CN" altLang="en-US" dirty="0" smtClean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31A4FC-9499-4410-8F14-8617676EF89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8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7D28A-B99E-4F3D-A9A9-EF7E4C62D6CF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6011-EA01-4FE3-A7EA-DE4A0622EB58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5AB4-97B6-4017-94DB-A841A04B8824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47D8-45B5-4CC3-9A57-1D03741227BE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096D-323B-4B4A-9258-41DDE524FEFA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505200" y="1708314"/>
            <a:ext cx="1811866" cy="2787486"/>
          </a:xfrm>
          <a:prstGeom prst="rect">
            <a:avLst/>
          </a:prstGeom>
        </p:spPr>
      </p:pic>
      <p:pic>
        <p:nvPicPr>
          <p:cNvPr id="11" name="图片 10" descr="5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62600" y="1752600"/>
            <a:ext cx="2514600" cy="2906719"/>
          </a:xfrm>
          <a:prstGeom prst="rect">
            <a:avLst/>
          </a:prstGeom>
        </p:spPr>
      </p:pic>
      <p:pic>
        <p:nvPicPr>
          <p:cNvPr id="12" name="图片 11" descr="6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371600" y="1600200"/>
            <a:ext cx="1904999" cy="31690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CD1D740-1F3D-4DC2-9D00-1C393C373EA7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266E651-7BF8-4241-B109-AB07AA7D45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C3C47D8-45B5-4CC3-9A57-1D03741227BE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3C47D8-45B5-4CC3-9A57-1D03741227BE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3C47D8-45B5-4CC3-9A57-1D03741227BE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3C47D8-45B5-4CC3-9A57-1D03741227BE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3C47D8-45B5-4CC3-9A57-1D03741227BE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3C47D8-45B5-4CC3-9A57-1D03741227BE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3C47D8-45B5-4CC3-9A57-1D03741227BE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C3C47D8-45B5-4CC3-9A57-1D03741227BE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C3C47D8-45B5-4CC3-9A57-1D03741227BE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3C47D8-45B5-4CC3-9A57-1D03741227BE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3C47D8-45B5-4CC3-9A57-1D03741227BE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4D2AE-3147-4744-B522-5F130B31F19A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3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9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4D2AE-3147-4744-B522-5F130B31F19A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7D28A-B99E-4F3D-A9A9-EF7E4C62D6CF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653CC-9A60-47D5-A9AB-FAFBEC2998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26011-EA01-4FE3-A7EA-DE4A0622EB58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DAF3B-00A5-4F86-B269-FB0693C56D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C5AB4-97B6-4017-94DB-A841A04B8824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7DAE4-75C6-44B9-A068-F80BAD5537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C47D8-45B5-4CC3-9A57-1D03741227BE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0AAD7-8455-401A-8CE5-6AE752746A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 t="2000"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9096D-323B-4B4A-9258-41DDE524FEFA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CB53F-1C9C-493D-A3A4-CD32302034F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C04D2AE-3147-4744-B522-5F130B31F19A}" type="datetimeFigureOut">
              <a:rPr lang="zh-CN" altLang="en-US" smtClean="0"/>
              <a:pPr/>
              <a:t>2013/5/25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A1B5925-EEFB-46D8-BB71-3F07FD066B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google-caja/" TargetMode="External"/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7800" y="1120775"/>
            <a:ext cx="6400800" cy="1393825"/>
          </a:xfrm>
        </p:spPr>
        <p:txBody>
          <a:bodyPr>
            <a:noAutofit/>
          </a:bodyPr>
          <a:lstStyle/>
          <a:p>
            <a:r>
              <a:rPr lang="zh-CN" altLang="en-US" sz="6000" cap="none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舒体" pitchFamily="2" charset="-122"/>
                <a:ea typeface="方正舒体" pitchFamily="2" charset="-122"/>
              </a:rPr>
              <a:t>淘宝云应用安全</a:t>
            </a:r>
            <a:endParaRPr lang="zh-CN" altLang="en-US" sz="6000" dirty="0">
              <a:solidFill>
                <a:schemeClr val="tx1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71800" y="3429000"/>
            <a:ext cx="5105400" cy="914400"/>
          </a:xfrm>
        </p:spPr>
        <p:txBody>
          <a:bodyPr>
            <a:normAutofit lnSpcReduction="10000"/>
          </a:bodyPr>
          <a:lstStyle/>
          <a:p>
            <a:r>
              <a:rPr lang="en-US" altLang="zh-CN" b="1" spc="50" dirty="0" smtClean="0">
                <a:ln w="11430"/>
                <a:latin typeface="微软雅黑" pitchFamily="34" charset="-122"/>
                <a:ea typeface="微软雅黑" pitchFamily="34" charset="-122"/>
              </a:rPr>
              <a:t>Lyon</a:t>
            </a:r>
          </a:p>
          <a:p>
            <a:r>
              <a:rPr lang="en-US" altLang="zh-CN" b="1" spc="50" dirty="0" smtClean="0">
                <a:ln w="11430"/>
                <a:latin typeface="微软雅黑" pitchFamily="34" charset="-122"/>
                <a:ea typeface="微软雅黑" pitchFamily="34" charset="-122"/>
              </a:rPr>
              <a:t>5/23/2013</a:t>
            </a:r>
            <a:endParaRPr lang="zh-CN" altLang="en-US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417320"/>
            <a:ext cx="8077200" cy="452628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Ddos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TAE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机房在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tbtn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上，针对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syn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flood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dirty="0" err="1" smtClean="0"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flood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等攻击，淘宝自建流量清洗中心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..</a:t>
            </a:r>
          </a:p>
          <a:p>
            <a:r>
              <a:rPr lang="en-US" altLang="zh-CN" dirty="0" smtClean="0"/>
              <a:t>Cc</a:t>
            </a:r>
          </a:p>
          <a:p>
            <a:pPr>
              <a:buNone/>
            </a:pPr>
            <a:r>
              <a:rPr lang="zh-CN" altLang="en-US" dirty="0" smtClean="0"/>
              <a:t>   针对</a:t>
            </a:r>
            <a:r>
              <a:rPr lang="en-US" altLang="zh-CN" dirty="0" smtClean="0"/>
              <a:t>http get flood</a:t>
            </a:r>
            <a:r>
              <a:rPr lang="zh-CN" altLang="en-US" dirty="0" smtClean="0"/>
              <a:t>攻击，</a:t>
            </a:r>
            <a:r>
              <a:rPr lang="en-US" altLang="zh-CN" dirty="0" smtClean="0"/>
              <a:t>TAE</a:t>
            </a:r>
            <a:r>
              <a:rPr lang="zh-CN" altLang="en-US" dirty="0" smtClean="0"/>
              <a:t>主机统一部</a:t>
            </a:r>
            <a:r>
              <a:rPr lang="en-US" altLang="zh-CN" dirty="0" smtClean="0"/>
              <a:t>TMD</a:t>
            </a:r>
            <a:r>
              <a:rPr lang="zh-CN" altLang="en-US" dirty="0" smtClean="0"/>
              <a:t>产品。</a:t>
            </a:r>
            <a:endParaRPr lang="en-US" altLang="zh-CN" dirty="0" smtClean="0"/>
          </a:p>
          <a:p>
            <a:r>
              <a:rPr lang="zh-CN" altLang="en-US" dirty="0" smtClean="0"/>
              <a:t>定期进行攻防演练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…</a:t>
            </a:r>
          </a:p>
          <a:p>
            <a:pPr>
              <a:buNone/>
            </a:pPr>
            <a:r>
              <a:rPr lang="en-US" altLang="zh-CN" dirty="0" smtClean="0"/>
              <a:t>   </a:t>
            </a: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攻击防范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46237"/>
            <a:ext cx="7924800" cy="4449763"/>
          </a:xfrm>
        </p:spPr>
        <p:txBody>
          <a:bodyPr/>
          <a:lstStyle/>
          <a:p>
            <a:r>
              <a:rPr lang="zh-CN" altLang="en-US" dirty="0" smtClean="0"/>
              <a:t>资源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>
                <a:hlinkClick r:id="rId2"/>
              </a:rPr>
              <a:t>http://code.google.com/p/google-caja/</a:t>
            </a:r>
            <a:endParaRPr lang="en-US" altLang="zh-CN" dirty="0" smtClean="0"/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http://quercus.caucho.com/    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第三方厂商漏洞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竖排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  </a:t>
            </a:r>
            <a:endParaRPr lang="zh-CN" altLang="en-US" dirty="0"/>
          </a:p>
        </p:txBody>
      </p:sp>
      <p:pic>
        <p:nvPicPr>
          <p:cNvPr id="7" name="图片 6" descr="0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52400"/>
            <a:ext cx="4629150" cy="617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684832" y="2209800"/>
            <a:ext cx="5630368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6600" b="1" cap="none" spc="5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HelveticaExtObl-Heavy" pitchFamily="2" charset="0"/>
              </a:rPr>
              <a:t>THANK YOU</a:t>
            </a:r>
            <a:endParaRPr lang="zh-CN" altLang="en-US" sz="6600" b="1" cap="none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HelveticaExtObl-Heav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447800"/>
            <a:ext cx="8229600" cy="452628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X-BUG SECURITY TEAM</a:t>
            </a:r>
          </a:p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LSCSA  LABS</a:t>
            </a:r>
          </a:p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TAOBAO</a:t>
            </a:r>
          </a:p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Lyon</a:t>
            </a:r>
          </a:p>
          <a:p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Gtalk:mr.expdb@gmail.com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1534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About me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h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5000" y="914400"/>
            <a:ext cx="27432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646237"/>
            <a:ext cx="8229600" cy="4526280"/>
          </a:xfrm>
        </p:spPr>
        <p:txBody>
          <a:bodyPr/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背景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安全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网络隔离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系统安全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攻击防护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第三方厂商软件漏洞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305800" cy="838200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介绍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sz="3200" dirty="0" smtClean="0">
                <a:latin typeface="微软雅黑" pitchFamily="34" charset="-122"/>
                <a:ea typeface="微软雅黑" pitchFamily="34" charset="-122"/>
              </a:rPr>
              <a:t>TAE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sz="3200" dirty="0" err="1" smtClean="0">
                <a:latin typeface="微软雅黑" pitchFamily="34" charset="-122"/>
                <a:ea typeface="微软雅黑" pitchFamily="34" charset="-122"/>
              </a:rPr>
              <a:t>Taobao</a:t>
            </a:r>
            <a:r>
              <a:rPr lang="en-US" sz="3200" dirty="0" smtClean="0">
                <a:latin typeface="微软雅黑" pitchFamily="34" charset="-122"/>
                <a:ea typeface="微软雅黑" pitchFamily="34" charset="-122"/>
              </a:rPr>
              <a:t> App Engine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）是基于云计算的淘宝第三方应用平台</a:t>
            </a: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我们的用户？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3200" dirty="0" err="1" smtClean="0">
                <a:latin typeface="微软雅黑" pitchFamily="34" charset="-122"/>
                <a:ea typeface="微软雅黑" pitchFamily="34" charset="-122"/>
              </a:rPr>
              <a:t>isv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、品牌站、合作伙伴等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给用户带来的价值！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/>
              <a:t>    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背景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001000" cy="4800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上线前、后的一些安全措施</a:t>
            </a:r>
            <a:r>
              <a:rPr lang="en-US" altLang="zh-CN" dirty="0" smtClean="0"/>
              <a:t>?</a:t>
            </a: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>
              <a:buNone/>
            </a:pPr>
            <a:r>
              <a:rPr lang="en-US" altLang="zh-CN" dirty="0" smtClean="0"/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安全</a:t>
            </a:r>
            <a:endParaRPr lang="zh-CN" altLang="en-US" dirty="0"/>
          </a:p>
        </p:txBody>
      </p:sp>
      <p:pic>
        <p:nvPicPr>
          <p:cNvPr id="4" name="图片 3" descr="se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057400"/>
            <a:ext cx="7437241" cy="402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安全框架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dirty="0" smtClean="0"/>
              <a:t> XSS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dirty="0" smtClean="0"/>
              <a:t>CSRF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dirty="0" smtClean="0"/>
              <a:t>URL</a:t>
            </a:r>
            <a:r>
              <a:rPr lang="zh-CN" altLang="en-US" dirty="0" smtClean="0"/>
              <a:t>跳转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文件包含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上传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dirty="0" smtClean="0"/>
              <a:t>http header</a:t>
            </a:r>
            <a:r>
              <a:rPr lang="zh-CN" altLang="en-US" dirty="0" smtClean="0"/>
              <a:t>注入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SQLI</a:t>
            </a:r>
            <a:r>
              <a:rPr lang="zh-CN" altLang="en-US" dirty="0" smtClean="0"/>
              <a:t>防范 （</a:t>
            </a:r>
            <a:r>
              <a:rPr lang="en-US" altLang="zh-CN" dirty="0" smtClean="0"/>
              <a:t>Druid</a:t>
            </a:r>
            <a:r>
              <a:rPr lang="zh-CN" altLang="en-US" dirty="0" smtClean="0"/>
              <a:t>）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Javascript</a:t>
            </a:r>
            <a:r>
              <a:rPr lang="zh-CN" altLang="en-US" dirty="0" smtClean="0"/>
              <a:t>安全 （</a:t>
            </a:r>
            <a:r>
              <a:rPr lang="en-US" altLang="zh-CN" dirty="0" smtClean="0"/>
              <a:t>CAJA</a:t>
            </a:r>
            <a:r>
              <a:rPr lang="zh-CN" altLang="en-US" dirty="0" smtClean="0"/>
              <a:t>）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第三方厂商 漏洞防范</a:t>
            </a:r>
            <a:r>
              <a:rPr lang="en-US" altLang="zh-CN" dirty="0" smtClean="0"/>
              <a:t>(</a:t>
            </a:r>
            <a:r>
              <a:rPr lang="zh-CN" altLang="en-US" dirty="0" smtClean="0"/>
              <a:t>浏览器</a:t>
            </a:r>
            <a:r>
              <a:rPr lang="en-US" altLang="zh-CN" dirty="0" smtClean="0"/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dirty="0" smtClean="0"/>
              <a:t>Utf-7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dirty="0" err="1" smtClean="0"/>
              <a:t>mhtml</a:t>
            </a:r>
            <a:endParaRPr lang="zh-CN" altLang="en-US" dirty="0" smtClean="0"/>
          </a:p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如何做？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876800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Iptables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在线监控</a:t>
            </a:r>
            <a:r>
              <a:rPr lang="en-US" altLang="zh-CN" dirty="0" err="1" smtClean="0"/>
              <a:t>Iptalbles</a:t>
            </a:r>
            <a:r>
              <a:rPr lang="zh-CN" altLang="en-US" dirty="0" smtClean="0"/>
              <a:t>规则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网络隔离</a:t>
            </a:r>
            <a:endParaRPr lang="zh-CN" altLang="en-US" dirty="0"/>
          </a:p>
        </p:txBody>
      </p:sp>
      <p:pic>
        <p:nvPicPr>
          <p:cNvPr id="4" name="图片 3" descr="iptab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52600"/>
            <a:ext cx="87630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7200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JVM</a:t>
            </a:r>
            <a:r>
              <a:rPr lang="zh-CN" altLang="en-US" dirty="0" smtClean="0"/>
              <a:t>层</a:t>
            </a:r>
            <a:r>
              <a:rPr lang="en-US" altLang="zh-CN" dirty="0" smtClean="0"/>
              <a:t>: </a:t>
            </a:r>
          </a:p>
          <a:p>
            <a:pPr>
              <a:buNone/>
            </a:pPr>
            <a:r>
              <a:rPr lang="en-US" altLang="zh-CN" dirty="0" smtClean="0"/>
              <a:t>    policy file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security manager</a:t>
            </a:r>
          </a:p>
          <a:p>
            <a:r>
              <a:rPr lang="zh-CN" altLang="en-US" dirty="0" smtClean="0"/>
              <a:t>系统层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单用户单进程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普通用户权限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zh-CN" altLang="en-US" dirty="0" smtClean="0"/>
              <a:t>资源限制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dirty="0" smtClean="0"/>
              <a:t>T4 </a:t>
            </a:r>
            <a:r>
              <a:rPr lang="en-US" altLang="zh-CN" dirty="0" err="1" smtClean="0"/>
              <a:t>chroot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sz="2400" dirty="0" smtClean="0"/>
              <a:t>T4  Capability Instance</a:t>
            </a:r>
            <a:endParaRPr lang="zh-CN" altLang="en-US" sz="2400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dirty="0" err="1" smtClean="0"/>
              <a:t>Selinux</a:t>
            </a: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zh-CN" smtClean="0"/>
              <a:t>Seccomp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Font typeface="Wingdings" pitchFamily="2" charset="2"/>
              <a:buChar char="ü"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系统层安全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内核</a:t>
            </a:r>
            <a:r>
              <a:rPr lang="en-US" altLang="zh-CN" dirty="0" smtClean="0"/>
              <a:t>0day</a:t>
            </a:r>
            <a:r>
              <a:rPr lang="zh-CN" altLang="en-US" dirty="0" smtClean="0"/>
              <a:t>攻击检测补丁</a:t>
            </a:r>
            <a:r>
              <a:rPr lang="en-US" altLang="zh-CN" dirty="0" smtClean="0"/>
              <a:t>(level:0,1,2)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kernel patch </a:t>
            </a:r>
            <a:endParaRPr lang="zh-CN" altLang="en-US" dirty="0"/>
          </a:p>
        </p:txBody>
      </p:sp>
      <p:pic>
        <p:nvPicPr>
          <p:cNvPr id="4" name="图片 3" descr="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667000"/>
            <a:ext cx="85344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eg"/></Relationships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9168FEBCED0B7041AF3E31FEBC848AF7" ma:contentTypeVersion="1" ma:contentTypeDescription="新建文档。" ma:contentTypeScope="" ma:versionID="00472aa72b92dc2b2a7ed2f138790794">
  <xsd:schema xmlns:xsd="http://www.w3.org/2001/XMLSchema" xmlns:p="http://schemas.microsoft.com/office/2006/metadata/properties" targetNamespace="http://schemas.microsoft.com/office/2006/metadata/properties" ma:root="true" ma:fieldsID="085aa272debd428c7734b13caca006a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 ma:readOnly="true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5640BE-57A0-4F7F-8170-76C060D28F78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B37E1C9-EF49-48D3-A58A-F68A9E6D04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F2CDDA9C-85FE-4A6D-B205-9B92CBA968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2735</TotalTime>
  <Words>251</Words>
  <Application>Microsoft Office PowerPoint</Application>
  <PresentationFormat>全屏显示(4:3)</PresentationFormat>
  <Paragraphs>88</Paragraphs>
  <Slides>13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8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聚合</vt:lpstr>
      <vt:lpstr>淘宝云应用安全</vt:lpstr>
      <vt:lpstr>About me</vt:lpstr>
      <vt:lpstr>目录</vt:lpstr>
      <vt:lpstr>背景</vt:lpstr>
      <vt:lpstr>web安全</vt:lpstr>
      <vt:lpstr>如何做？</vt:lpstr>
      <vt:lpstr>网络隔离</vt:lpstr>
      <vt:lpstr>系统层安全</vt:lpstr>
      <vt:lpstr>kernel patch </vt:lpstr>
      <vt:lpstr>攻击防范</vt:lpstr>
      <vt:lpstr>第三方厂商漏洞</vt:lpstr>
      <vt:lpstr>      </vt:lpstr>
      <vt:lpstr>幻灯片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fengliang.lyh</cp:lastModifiedBy>
  <cp:revision>365</cp:revision>
  <cp:lastPrinted>1601-01-01T00:00:00Z</cp:lastPrinted>
  <dcterms:created xsi:type="dcterms:W3CDTF">1601-01-01T00:00:00Z</dcterms:created>
  <dcterms:modified xsi:type="dcterms:W3CDTF">2013-05-25T00:54:33Z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