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29"/>
  </p:notesMasterIdLst>
  <p:sldIdLst>
    <p:sldId id="256" r:id="rId2"/>
    <p:sldId id="257" r:id="rId3"/>
    <p:sldId id="279" r:id="rId4"/>
    <p:sldId id="298" r:id="rId5"/>
    <p:sldId id="259" r:id="rId6"/>
    <p:sldId id="260" r:id="rId7"/>
    <p:sldId id="299" r:id="rId8"/>
    <p:sldId id="282" r:id="rId9"/>
    <p:sldId id="300" r:id="rId10"/>
    <p:sldId id="301" r:id="rId11"/>
    <p:sldId id="302" r:id="rId12"/>
    <p:sldId id="304" r:id="rId13"/>
    <p:sldId id="274" r:id="rId14"/>
    <p:sldId id="264" r:id="rId15"/>
    <p:sldId id="275" r:id="rId16"/>
    <p:sldId id="305" r:id="rId17"/>
    <p:sldId id="303" r:id="rId18"/>
    <p:sldId id="306" r:id="rId19"/>
    <p:sldId id="294" r:id="rId20"/>
    <p:sldId id="307" r:id="rId21"/>
    <p:sldId id="292" r:id="rId22"/>
    <p:sldId id="283" r:id="rId23"/>
    <p:sldId id="287" r:id="rId24"/>
    <p:sldId id="308" r:id="rId25"/>
    <p:sldId id="309" r:id="rId26"/>
    <p:sldId id="293" r:id="rId27"/>
    <p:sldId id="289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B33DC-C9AE-574C-873F-C7A3366C82B1}" type="doc">
      <dgm:prSet loTypeId="urn:microsoft.com/office/officeart/2005/8/layout/equation2" loCatId="" qsTypeId="urn:microsoft.com/office/officeart/2005/8/quickstyle/3D4" qsCatId="3D" csTypeId="urn:microsoft.com/office/officeart/2005/8/colors/accent2_2" csCatId="accent2" phldr="1"/>
      <dgm:spPr/>
    </dgm:pt>
    <dgm:pt modelId="{A5247FCE-EFBC-1C4F-A3B0-31309583304C}">
      <dgm:prSet phldrT="[文本]" custT="1"/>
      <dgm:spPr/>
      <dgm:t>
        <a:bodyPr/>
        <a:lstStyle/>
        <a:p>
          <a:r>
            <a:rPr lang="zh-CN" altLang="en-US" sz="1800" dirty="0" smtClean="0"/>
            <a:t>组织架构</a:t>
          </a:r>
          <a:endParaRPr lang="zh-CN" altLang="en-US" sz="1800" dirty="0"/>
        </a:p>
      </dgm:t>
    </dgm:pt>
    <dgm:pt modelId="{48EDD655-D370-204C-B259-F0259FF3A1A9}" type="parTrans" cxnId="{0565F65C-344A-574D-A587-0033C96A6565}">
      <dgm:prSet/>
      <dgm:spPr/>
      <dgm:t>
        <a:bodyPr/>
        <a:lstStyle/>
        <a:p>
          <a:endParaRPr lang="zh-CN" altLang="en-US"/>
        </a:p>
      </dgm:t>
    </dgm:pt>
    <dgm:pt modelId="{1E6DC4D8-3159-C247-B83E-D46C04C3F998}" type="sibTrans" cxnId="{0565F65C-344A-574D-A587-0033C96A6565}">
      <dgm:prSet/>
      <dgm:spPr/>
      <dgm:t>
        <a:bodyPr/>
        <a:lstStyle/>
        <a:p>
          <a:endParaRPr lang="zh-CN" altLang="en-US"/>
        </a:p>
      </dgm:t>
    </dgm:pt>
    <dgm:pt modelId="{9ACC4083-2DDD-424C-B999-87281160B6BA}">
      <dgm:prSet phldrT="[文本]" custT="1"/>
      <dgm:spPr>
        <a:solidFill>
          <a:srgbClr val="FF0000"/>
        </a:solidFill>
      </dgm:spPr>
      <dgm:t>
        <a:bodyPr/>
        <a:lstStyle/>
        <a:p>
          <a:r>
            <a:rPr lang="zh-CN" altLang="en-US" sz="1800" dirty="0" smtClean="0"/>
            <a:t>技术架构</a:t>
          </a:r>
          <a:endParaRPr lang="zh-CN" altLang="en-US" sz="1800" dirty="0"/>
        </a:p>
      </dgm:t>
    </dgm:pt>
    <dgm:pt modelId="{2CF8A79E-480B-FA4A-B382-7E8AE92BA931}" type="parTrans" cxnId="{6C0DBC2E-8D0E-3F44-81AC-C697A8F3ED04}">
      <dgm:prSet/>
      <dgm:spPr/>
      <dgm:t>
        <a:bodyPr/>
        <a:lstStyle/>
        <a:p>
          <a:endParaRPr lang="zh-CN" altLang="en-US"/>
        </a:p>
      </dgm:t>
    </dgm:pt>
    <dgm:pt modelId="{182FCA98-8EEA-FC41-9B6D-F37883C1819B}" type="sibTrans" cxnId="{6C0DBC2E-8D0E-3F44-81AC-C697A8F3ED04}">
      <dgm:prSet/>
      <dgm:spPr/>
      <dgm:t>
        <a:bodyPr/>
        <a:lstStyle/>
        <a:p>
          <a:endParaRPr lang="zh-CN" altLang="en-US"/>
        </a:p>
      </dgm:t>
    </dgm:pt>
    <dgm:pt modelId="{7DFCDAF9-69C4-C34F-9031-CB0288F1338A}">
      <dgm:prSet phldrT="[文本]" custT="1"/>
      <dgm:spPr/>
      <dgm:t>
        <a:bodyPr/>
        <a:lstStyle/>
        <a:p>
          <a:r>
            <a:rPr lang="zh-CN" altLang="en-US" sz="3600" dirty="0" smtClean="0"/>
            <a:t>企业架构</a:t>
          </a:r>
          <a:endParaRPr lang="zh-CN" altLang="en-US" sz="3600" dirty="0"/>
        </a:p>
      </dgm:t>
    </dgm:pt>
    <dgm:pt modelId="{48742FDD-A1FA-C345-A295-AB34EDE972B7}" type="parTrans" cxnId="{42C67007-87D3-5D47-8038-30130B0BBA34}">
      <dgm:prSet/>
      <dgm:spPr/>
      <dgm:t>
        <a:bodyPr/>
        <a:lstStyle/>
        <a:p>
          <a:endParaRPr lang="zh-CN" altLang="en-US"/>
        </a:p>
      </dgm:t>
    </dgm:pt>
    <dgm:pt modelId="{8DB4DD79-2BF4-C048-BC69-69101D776CF6}" type="sibTrans" cxnId="{42C67007-87D3-5D47-8038-30130B0BBA34}">
      <dgm:prSet/>
      <dgm:spPr/>
      <dgm:t>
        <a:bodyPr/>
        <a:lstStyle/>
        <a:p>
          <a:endParaRPr lang="zh-CN" altLang="en-US"/>
        </a:p>
      </dgm:t>
    </dgm:pt>
    <dgm:pt modelId="{68067882-47D9-D644-84A5-336EAF81F16D}">
      <dgm:prSet phldrT="[文本]" custT="1"/>
      <dgm:spPr/>
      <dgm:t>
        <a:bodyPr/>
        <a:lstStyle/>
        <a:p>
          <a:r>
            <a:rPr lang="zh-CN" altLang="en-US" sz="1800" dirty="0" smtClean="0"/>
            <a:t>业务流程</a:t>
          </a:r>
          <a:endParaRPr lang="zh-CN" altLang="en-US" sz="1800" dirty="0"/>
        </a:p>
      </dgm:t>
    </dgm:pt>
    <dgm:pt modelId="{3900E498-3DAA-5342-A5DB-0D37D2073BAF}" type="parTrans" cxnId="{24A8C432-11DA-BD48-A1C5-969BEC00E948}">
      <dgm:prSet/>
      <dgm:spPr/>
      <dgm:t>
        <a:bodyPr/>
        <a:lstStyle/>
        <a:p>
          <a:endParaRPr lang="zh-CN" altLang="en-US"/>
        </a:p>
      </dgm:t>
    </dgm:pt>
    <dgm:pt modelId="{CDA15D0C-4D56-A843-A751-EF4E97BA4ADF}" type="sibTrans" cxnId="{24A8C432-11DA-BD48-A1C5-969BEC00E948}">
      <dgm:prSet/>
      <dgm:spPr/>
      <dgm:t>
        <a:bodyPr/>
        <a:lstStyle/>
        <a:p>
          <a:endParaRPr lang="zh-CN" altLang="en-US"/>
        </a:p>
      </dgm:t>
    </dgm:pt>
    <dgm:pt modelId="{DF1A73AA-E9FC-1A49-B77F-765B74E0E6FD}" type="pres">
      <dgm:prSet presAssocID="{882B33DC-C9AE-574C-873F-C7A3366C82B1}" presName="Name0" presStyleCnt="0">
        <dgm:presLayoutVars>
          <dgm:dir/>
          <dgm:resizeHandles val="exact"/>
        </dgm:presLayoutVars>
      </dgm:prSet>
      <dgm:spPr/>
    </dgm:pt>
    <dgm:pt modelId="{59191C21-76F5-5A4F-9198-BBADCE194987}" type="pres">
      <dgm:prSet presAssocID="{882B33DC-C9AE-574C-873F-C7A3366C82B1}" presName="vNodes" presStyleCnt="0"/>
      <dgm:spPr/>
    </dgm:pt>
    <dgm:pt modelId="{987CD281-AEA4-7A4C-8C50-2667FE49DD83}" type="pres">
      <dgm:prSet presAssocID="{A5247FCE-EFBC-1C4F-A3B0-31309583304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C64486-0088-5B4E-9F34-2778F4CE2707}" type="pres">
      <dgm:prSet presAssocID="{1E6DC4D8-3159-C247-B83E-D46C04C3F998}" presName="spacerT" presStyleCnt="0"/>
      <dgm:spPr/>
    </dgm:pt>
    <dgm:pt modelId="{B13CAC0A-F5BF-5D44-BFBE-EA5D984DB0D4}" type="pres">
      <dgm:prSet presAssocID="{1E6DC4D8-3159-C247-B83E-D46C04C3F99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DB0E137B-18BE-4045-B072-A2266A4B75AB}" type="pres">
      <dgm:prSet presAssocID="{1E6DC4D8-3159-C247-B83E-D46C04C3F998}" presName="spacerB" presStyleCnt="0"/>
      <dgm:spPr/>
    </dgm:pt>
    <dgm:pt modelId="{B68777B2-3D1C-8B41-9811-3174E27283BE}" type="pres">
      <dgm:prSet presAssocID="{9ACC4083-2DDD-424C-B999-87281160B6B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BCBCE-A201-FA48-ACDE-F24F88A5C9C5}" type="pres">
      <dgm:prSet presAssocID="{182FCA98-8EEA-FC41-9B6D-F37883C1819B}" presName="spacerT" presStyleCnt="0"/>
      <dgm:spPr/>
    </dgm:pt>
    <dgm:pt modelId="{51F52DEA-8CD5-7241-93B1-E061B94631D0}" type="pres">
      <dgm:prSet presAssocID="{182FCA98-8EEA-FC41-9B6D-F37883C1819B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B9E29BB-91BB-444B-AF93-BC0D873432BA}" type="pres">
      <dgm:prSet presAssocID="{182FCA98-8EEA-FC41-9B6D-F37883C1819B}" presName="spacerB" presStyleCnt="0"/>
      <dgm:spPr/>
    </dgm:pt>
    <dgm:pt modelId="{09A7F8EC-5DE0-8C47-B1CE-8E6E1D26749E}" type="pres">
      <dgm:prSet presAssocID="{68067882-47D9-D644-84A5-336EAF81F16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62E566-D3B0-4D4D-9259-1FC6DF5AB61B}" type="pres">
      <dgm:prSet presAssocID="{882B33DC-C9AE-574C-873F-C7A3366C82B1}" presName="sibTransLast" presStyleLbl="sibTrans2D1" presStyleIdx="2" presStyleCnt="3"/>
      <dgm:spPr/>
      <dgm:t>
        <a:bodyPr/>
        <a:lstStyle/>
        <a:p>
          <a:endParaRPr lang="zh-CN" altLang="en-US"/>
        </a:p>
      </dgm:t>
    </dgm:pt>
    <dgm:pt modelId="{F150F490-97D4-A049-A147-7B75523663BE}" type="pres">
      <dgm:prSet presAssocID="{882B33DC-C9AE-574C-873F-C7A3366C82B1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722793AC-E2CE-7A42-AEDB-3CF64D4F2C89}" type="pres">
      <dgm:prSet presAssocID="{882B33DC-C9AE-574C-873F-C7A3366C82B1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2C67007-87D3-5D47-8038-30130B0BBA34}" srcId="{882B33DC-C9AE-574C-873F-C7A3366C82B1}" destId="{7DFCDAF9-69C4-C34F-9031-CB0288F1338A}" srcOrd="3" destOrd="0" parTransId="{48742FDD-A1FA-C345-A295-AB34EDE972B7}" sibTransId="{8DB4DD79-2BF4-C048-BC69-69101D776CF6}"/>
    <dgm:cxn modelId="{0565F65C-344A-574D-A587-0033C96A6565}" srcId="{882B33DC-C9AE-574C-873F-C7A3366C82B1}" destId="{A5247FCE-EFBC-1C4F-A3B0-31309583304C}" srcOrd="0" destOrd="0" parTransId="{48EDD655-D370-204C-B259-F0259FF3A1A9}" sibTransId="{1E6DC4D8-3159-C247-B83E-D46C04C3F998}"/>
    <dgm:cxn modelId="{D0D9011F-7437-F342-8EBC-E1910210611C}" type="presOf" srcId="{68067882-47D9-D644-84A5-336EAF81F16D}" destId="{09A7F8EC-5DE0-8C47-B1CE-8E6E1D26749E}" srcOrd="0" destOrd="0" presId="urn:microsoft.com/office/officeart/2005/8/layout/equation2"/>
    <dgm:cxn modelId="{10703D43-8461-9A48-A7EF-271FBFC9789E}" type="presOf" srcId="{9ACC4083-2DDD-424C-B999-87281160B6BA}" destId="{B68777B2-3D1C-8B41-9811-3174E27283BE}" srcOrd="0" destOrd="0" presId="urn:microsoft.com/office/officeart/2005/8/layout/equation2"/>
    <dgm:cxn modelId="{448F1BAD-CC03-4142-9D5E-1A4843B34BE6}" type="presOf" srcId="{CDA15D0C-4D56-A843-A751-EF4E97BA4ADF}" destId="{F150F490-97D4-A049-A147-7B75523663BE}" srcOrd="1" destOrd="0" presId="urn:microsoft.com/office/officeart/2005/8/layout/equation2"/>
    <dgm:cxn modelId="{8545F3D9-5136-7347-951D-38CE40177660}" type="presOf" srcId="{882B33DC-C9AE-574C-873F-C7A3366C82B1}" destId="{DF1A73AA-E9FC-1A49-B77F-765B74E0E6FD}" srcOrd="0" destOrd="0" presId="urn:microsoft.com/office/officeart/2005/8/layout/equation2"/>
    <dgm:cxn modelId="{6C0DBC2E-8D0E-3F44-81AC-C697A8F3ED04}" srcId="{882B33DC-C9AE-574C-873F-C7A3366C82B1}" destId="{9ACC4083-2DDD-424C-B999-87281160B6BA}" srcOrd="1" destOrd="0" parTransId="{2CF8A79E-480B-FA4A-B382-7E8AE92BA931}" sibTransId="{182FCA98-8EEA-FC41-9B6D-F37883C1819B}"/>
    <dgm:cxn modelId="{EB3B8023-25EF-6C48-95FB-D0256ED43DE6}" type="presOf" srcId="{1E6DC4D8-3159-C247-B83E-D46C04C3F998}" destId="{B13CAC0A-F5BF-5D44-BFBE-EA5D984DB0D4}" srcOrd="0" destOrd="0" presId="urn:microsoft.com/office/officeart/2005/8/layout/equation2"/>
    <dgm:cxn modelId="{0A9B3517-D2AE-1E45-9378-45BCC414A898}" type="presOf" srcId="{7DFCDAF9-69C4-C34F-9031-CB0288F1338A}" destId="{722793AC-E2CE-7A42-AEDB-3CF64D4F2C89}" srcOrd="0" destOrd="0" presId="urn:microsoft.com/office/officeart/2005/8/layout/equation2"/>
    <dgm:cxn modelId="{CE9A0072-5BB4-684C-8787-35764ADECA00}" type="presOf" srcId="{182FCA98-8EEA-FC41-9B6D-F37883C1819B}" destId="{51F52DEA-8CD5-7241-93B1-E061B94631D0}" srcOrd="0" destOrd="0" presId="urn:microsoft.com/office/officeart/2005/8/layout/equation2"/>
    <dgm:cxn modelId="{E5714A8B-44A2-D747-8D26-EEDC6B199FA2}" type="presOf" srcId="{A5247FCE-EFBC-1C4F-A3B0-31309583304C}" destId="{987CD281-AEA4-7A4C-8C50-2667FE49DD83}" srcOrd="0" destOrd="0" presId="urn:microsoft.com/office/officeart/2005/8/layout/equation2"/>
    <dgm:cxn modelId="{E2311DF5-ACD3-534D-A978-D86B08AE936D}" type="presOf" srcId="{CDA15D0C-4D56-A843-A751-EF4E97BA4ADF}" destId="{C262E566-D3B0-4D4D-9259-1FC6DF5AB61B}" srcOrd="0" destOrd="0" presId="urn:microsoft.com/office/officeart/2005/8/layout/equation2"/>
    <dgm:cxn modelId="{24A8C432-11DA-BD48-A1C5-969BEC00E948}" srcId="{882B33DC-C9AE-574C-873F-C7A3366C82B1}" destId="{68067882-47D9-D644-84A5-336EAF81F16D}" srcOrd="2" destOrd="0" parTransId="{3900E498-3DAA-5342-A5DB-0D37D2073BAF}" sibTransId="{CDA15D0C-4D56-A843-A751-EF4E97BA4ADF}"/>
    <dgm:cxn modelId="{FE9EA570-A57B-A349-85B0-64B018A6DFE1}" type="presParOf" srcId="{DF1A73AA-E9FC-1A49-B77F-765B74E0E6FD}" destId="{59191C21-76F5-5A4F-9198-BBADCE194987}" srcOrd="0" destOrd="0" presId="urn:microsoft.com/office/officeart/2005/8/layout/equation2"/>
    <dgm:cxn modelId="{ED24ADD2-E4E9-5846-A538-EAF831198ABD}" type="presParOf" srcId="{59191C21-76F5-5A4F-9198-BBADCE194987}" destId="{987CD281-AEA4-7A4C-8C50-2667FE49DD83}" srcOrd="0" destOrd="0" presId="urn:microsoft.com/office/officeart/2005/8/layout/equation2"/>
    <dgm:cxn modelId="{E23C603F-611A-F640-A2E7-EB0AD6746C2C}" type="presParOf" srcId="{59191C21-76F5-5A4F-9198-BBADCE194987}" destId="{64C64486-0088-5B4E-9F34-2778F4CE2707}" srcOrd="1" destOrd="0" presId="urn:microsoft.com/office/officeart/2005/8/layout/equation2"/>
    <dgm:cxn modelId="{A94C89F8-B556-0040-A945-623430762E85}" type="presParOf" srcId="{59191C21-76F5-5A4F-9198-BBADCE194987}" destId="{B13CAC0A-F5BF-5D44-BFBE-EA5D984DB0D4}" srcOrd="2" destOrd="0" presId="urn:microsoft.com/office/officeart/2005/8/layout/equation2"/>
    <dgm:cxn modelId="{1A9BD770-F63F-3440-8284-EBD50692875D}" type="presParOf" srcId="{59191C21-76F5-5A4F-9198-BBADCE194987}" destId="{DB0E137B-18BE-4045-B072-A2266A4B75AB}" srcOrd="3" destOrd="0" presId="urn:microsoft.com/office/officeart/2005/8/layout/equation2"/>
    <dgm:cxn modelId="{F0BCFB02-D84E-3048-BC80-656927C334FC}" type="presParOf" srcId="{59191C21-76F5-5A4F-9198-BBADCE194987}" destId="{B68777B2-3D1C-8B41-9811-3174E27283BE}" srcOrd="4" destOrd="0" presId="urn:microsoft.com/office/officeart/2005/8/layout/equation2"/>
    <dgm:cxn modelId="{BEF6C2AE-7654-334B-975C-3AE20B882DCE}" type="presParOf" srcId="{59191C21-76F5-5A4F-9198-BBADCE194987}" destId="{0CEBCBCE-A201-FA48-ACDE-F24F88A5C9C5}" srcOrd="5" destOrd="0" presId="urn:microsoft.com/office/officeart/2005/8/layout/equation2"/>
    <dgm:cxn modelId="{C985EEBB-F6E2-0B4D-B7C2-E39CF8BF3C0D}" type="presParOf" srcId="{59191C21-76F5-5A4F-9198-BBADCE194987}" destId="{51F52DEA-8CD5-7241-93B1-E061B94631D0}" srcOrd="6" destOrd="0" presId="urn:microsoft.com/office/officeart/2005/8/layout/equation2"/>
    <dgm:cxn modelId="{D8B226FC-CDA5-0E43-82F9-6B636726044D}" type="presParOf" srcId="{59191C21-76F5-5A4F-9198-BBADCE194987}" destId="{6B9E29BB-91BB-444B-AF93-BC0D873432BA}" srcOrd="7" destOrd="0" presId="urn:microsoft.com/office/officeart/2005/8/layout/equation2"/>
    <dgm:cxn modelId="{AC544B39-8004-D140-8B57-7B066734CF6F}" type="presParOf" srcId="{59191C21-76F5-5A4F-9198-BBADCE194987}" destId="{09A7F8EC-5DE0-8C47-B1CE-8E6E1D26749E}" srcOrd="8" destOrd="0" presId="urn:microsoft.com/office/officeart/2005/8/layout/equation2"/>
    <dgm:cxn modelId="{09A87086-0550-7F4A-8251-E5061E6E0AFB}" type="presParOf" srcId="{DF1A73AA-E9FC-1A49-B77F-765B74E0E6FD}" destId="{C262E566-D3B0-4D4D-9259-1FC6DF5AB61B}" srcOrd="1" destOrd="0" presId="urn:microsoft.com/office/officeart/2005/8/layout/equation2"/>
    <dgm:cxn modelId="{5DBE439C-EF50-ED40-BE99-0A058E2E5441}" type="presParOf" srcId="{C262E566-D3B0-4D4D-9259-1FC6DF5AB61B}" destId="{F150F490-97D4-A049-A147-7B75523663BE}" srcOrd="0" destOrd="0" presId="urn:microsoft.com/office/officeart/2005/8/layout/equation2"/>
    <dgm:cxn modelId="{ECA6648E-E543-3A49-B2F2-D639BC14BEA5}" type="presParOf" srcId="{DF1A73AA-E9FC-1A49-B77F-765B74E0E6FD}" destId="{722793AC-E2CE-7A42-AEDB-3CF64D4F2C8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5F7B9E-1DA4-1C4F-B5D6-7E41F610CC72}" type="doc">
      <dgm:prSet loTypeId="urn:microsoft.com/office/officeart/2005/8/layout/radial4" loCatId="" qsTypeId="urn:microsoft.com/office/officeart/2005/8/quickstyle/3D5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7D926CB-D070-514E-8C6C-00D246081FC2}">
      <dgm:prSet phldrT="[文本]" custT="1"/>
      <dgm:spPr/>
      <dgm:t>
        <a:bodyPr/>
        <a:lstStyle/>
        <a:p>
          <a:r>
            <a:rPr lang="zh-CN" altLang="en-US" sz="2400" dirty="0" smtClean="0"/>
            <a:t>互补</a:t>
          </a:r>
          <a:endParaRPr lang="zh-CN" altLang="en-US" sz="2400" dirty="0"/>
        </a:p>
      </dgm:t>
    </dgm:pt>
    <dgm:pt modelId="{781B88A3-4551-1547-A25A-32B7998F0218}" type="parTrans" cxnId="{1CDBF5CE-A85A-8C47-BAE3-84EE0CBDC760}">
      <dgm:prSet/>
      <dgm:spPr/>
      <dgm:t>
        <a:bodyPr/>
        <a:lstStyle/>
        <a:p>
          <a:endParaRPr lang="zh-CN" altLang="en-US"/>
        </a:p>
      </dgm:t>
    </dgm:pt>
    <dgm:pt modelId="{7491DE3D-358E-6044-8354-8D8700384FD5}" type="sibTrans" cxnId="{1CDBF5CE-A85A-8C47-BAE3-84EE0CBDC760}">
      <dgm:prSet/>
      <dgm:spPr/>
      <dgm:t>
        <a:bodyPr/>
        <a:lstStyle/>
        <a:p>
          <a:endParaRPr lang="zh-CN" altLang="en-US"/>
        </a:p>
      </dgm:t>
    </dgm:pt>
    <dgm:pt modelId="{C9754C1A-0D3D-5D48-9880-58B1E543A941}">
      <dgm:prSet phldrT="[文本]" custT="1"/>
      <dgm:spPr/>
      <dgm:t>
        <a:bodyPr/>
        <a:lstStyle/>
        <a:p>
          <a:r>
            <a:rPr lang="zh-CN" altLang="en-US" sz="1800" dirty="0" smtClean="0"/>
            <a:t>安全</a:t>
          </a:r>
          <a:r>
            <a:rPr lang="zh-CN" altLang="en-US" sz="1800" smtClean="0"/>
            <a:t>：零碎</a:t>
          </a:r>
          <a:endParaRPr lang="zh-CN" altLang="en-US" sz="1800" dirty="0"/>
        </a:p>
      </dgm:t>
    </dgm:pt>
    <dgm:pt modelId="{52438F22-7F41-914E-BDA8-BDAC1C19F989}" type="parTrans" cxnId="{9679B489-1CD5-0841-B575-129B74374A74}">
      <dgm:prSet/>
      <dgm:spPr/>
      <dgm:t>
        <a:bodyPr/>
        <a:lstStyle/>
        <a:p>
          <a:endParaRPr lang="zh-CN" altLang="en-US"/>
        </a:p>
      </dgm:t>
    </dgm:pt>
    <dgm:pt modelId="{C3E4363D-4523-4047-8B1E-F31F70E1B972}" type="sibTrans" cxnId="{9679B489-1CD5-0841-B575-129B74374A74}">
      <dgm:prSet/>
      <dgm:spPr/>
      <dgm:t>
        <a:bodyPr/>
        <a:lstStyle/>
        <a:p>
          <a:endParaRPr lang="zh-CN" altLang="en-US"/>
        </a:p>
      </dgm:t>
    </dgm:pt>
    <dgm:pt modelId="{B7BCCB1F-915D-324D-9FA1-C43E06407D88}">
      <dgm:prSet phldrT="[文本]" custT="1"/>
      <dgm:spPr/>
      <dgm:t>
        <a:bodyPr/>
        <a:lstStyle/>
        <a:p>
          <a:r>
            <a:rPr lang="zh-CN" altLang="en-US" sz="1800" dirty="0" smtClean="0"/>
            <a:t>架构：集中</a:t>
          </a:r>
          <a:endParaRPr lang="zh-CN" altLang="en-US" sz="1800" dirty="0"/>
        </a:p>
      </dgm:t>
    </dgm:pt>
    <dgm:pt modelId="{5C5FCF1C-1D12-D147-9DE6-FE76EE2B4C4B}" type="parTrans" cxnId="{1669D9F0-87F7-7841-AA3A-A58D9E44E6D4}">
      <dgm:prSet/>
      <dgm:spPr/>
      <dgm:t>
        <a:bodyPr/>
        <a:lstStyle/>
        <a:p>
          <a:endParaRPr lang="zh-CN" altLang="en-US"/>
        </a:p>
      </dgm:t>
    </dgm:pt>
    <dgm:pt modelId="{5707CEC3-1462-9D40-8CED-F5D710C88F08}" type="sibTrans" cxnId="{1669D9F0-87F7-7841-AA3A-A58D9E44E6D4}">
      <dgm:prSet/>
      <dgm:spPr/>
      <dgm:t>
        <a:bodyPr/>
        <a:lstStyle/>
        <a:p>
          <a:endParaRPr lang="zh-CN" altLang="en-US"/>
        </a:p>
      </dgm:t>
    </dgm:pt>
    <dgm:pt modelId="{0E34FA69-1A7C-8548-A075-761240C55CFE}" type="pres">
      <dgm:prSet presAssocID="{9A5F7B9E-1DA4-1C4F-B5D6-7E41F610CC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855CCD-79E9-3F4B-95CD-287EB4C0650D}" type="pres">
      <dgm:prSet presAssocID="{A7D926CB-D070-514E-8C6C-00D246081FC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43088E51-50FF-5549-9ADA-D1346EFB08E8}" type="pres">
      <dgm:prSet presAssocID="{52438F22-7F41-914E-BDA8-BDAC1C19F989}" presName="parTrans" presStyleLbl="bgSibTrans2D1" presStyleIdx="0" presStyleCnt="2"/>
      <dgm:spPr/>
      <dgm:t>
        <a:bodyPr/>
        <a:lstStyle/>
        <a:p>
          <a:endParaRPr lang="zh-CN" altLang="en-US"/>
        </a:p>
      </dgm:t>
    </dgm:pt>
    <dgm:pt modelId="{F309ED5C-6B89-3546-94BD-0FEBC86792BF}" type="pres">
      <dgm:prSet presAssocID="{C9754C1A-0D3D-5D48-9880-58B1E543A94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EF31A7-7855-3145-80E7-8EA0053D97CC}" type="pres">
      <dgm:prSet presAssocID="{5C5FCF1C-1D12-D147-9DE6-FE76EE2B4C4B}" presName="parTrans" presStyleLbl="bgSibTrans2D1" presStyleIdx="1" presStyleCnt="2"/>
      <dgm:spPr/>
      <dgm:t>
        <a:bodyPr/>
        <a:lstStyle/>
        <a:p>
          <a:endParaRPr lang="zh-CN" altLang="en-US"/>
        </a:p>
      </dgm:t>
    </dgm:pt>
    <dgm:pt modelId="{A726A5CF-F3AA-F241-A946-112F29A9B6BE}" type="pres">
      <dgm:prSet presAssocID="{B7BCCB1F-915D-324D-9FA1-C43E06407D8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CB3CF0-AFD7-564A-8DA0-0705FFBC4070}" type="presOf" srcId="{B7BCCB1F-915D-324D-9FA1-C43E06407D88}" destId="{A726A5CF-F3AA-F241-A946-112F29A9B6BE}" srcOrd="0" destOrd="0" presId="urn:microsoft.com/office/officeart/2005/8/layout/radial4"/>
    <dgm:cxn modelId="{7603ED56-A94A-D74A-B7B5-5BD1DBB9D3C0}" type="presOf" srcId="{52438F22-7F41-914E-BDA8-BDAC1C19F989}" destId="{43088E51-50FF-5549-9ADA-D1346EFB08E8}" srcOrd="0" destOrd="0" presId="urn:microsoft.com/office/officeart/2005/8/layout/radial4"/>
    <dgm:cxn modelId="{459796D3-CA68-4844-8960-433933E80A04}" type="presOf" srcId="{C9754C1A-0D3D-5D48-9880-58B1E543A941}" destId="{F309ED5C-6B89-3546-94BD-0FEBC86792BF}" srcOrd="0" destOrd="0" presId="urn:microsoft.com/office/officeart/2005/8/layout/radial4"/>
    <dgm:cxn modelId="{3FAB3DE5-047F-484A-BA94-0337C9B757C5}" type="presOf" srcId="{9A5F7B9E-1DA4-1C4F-B5D6-7E41F610CC72}" destId="{0E34FA69-1A7C-8548-A075-761240C55CFE}" srcOrd="0" destOrd="0" presId="urn:microsoft.com/office/officeart/2005/8/layout/radial4"/>
    <dgm:cxn modelId="{9679B489-1CD5-0841-B575-129B74374A74}" srcId="{A7D926CB-D070-514E-8C6C-00D246081FC2}" destId="{C9754C1A-0D3D-5D48-9880-58B1E543A941}" srcOrd="0" destOrd="0" parTransId="{52438F22-7F41-914E-BDA8-BDAC1C19F989}" sibTransId="{C3E4363D-4523-4047-8B1E-F31F70E1B972}"/>
    <dgm:cxn modelId="{1669D9F0-87F7-7841-AA3A-A58D9E44E6D4}" srcId="{A7D926CB-D070-514E-8C6C-00D246081FC2}" destId="{B7BCCB1F-915D-324D-9FA1-C43E06407D88}" srcOrd="1" destOrd="0" parTransId="{5C5FCF1C-1D12-D147-9DE6-FE76EE2B4C4B}" sibTransId="{5707CEC3-1462-9D40-8CED-F5D710C88F08}"/>
    <dgm:cxn modelId="{6D7976F8-E83E-A545-8D3C-F18C55AC9627}" type="presOf" srcId="{5C5FCF1C-1D12-D147-9DE6-FE76EE2B4C4B}" destId="{32EF31A7-7855-3145-80E7-8EA0053D97CC}" srcOrd="0" destOrd="0" presId="urn:microsoft.com/office/officeart/2005/8/layout/radial4"/>
    <dgm:cxn modelId="{F9DFDBA2-8890-9F4B-A6D0-D97AC4EECB6B}" type="presOf" srcId="{A7D926CB-D070-514E-8C6C-00D246081FC2}" destId="{60855CCD-79E9-3F4B-95CD-287EB4C0650D}" srcOrd="0" destOrd="0" presId="urn:microsoft.com/office/officeart/2005/8/layout/radial4"/>
    <dgm:cxn modelId="{1CDBF5CE-A85A-8C47-BAE3-84EE0CBDC760}" srcId="{9A5F7B9E-1DA4-1C4F-B5D6-7E41F610CC72}" destId="{A7D926CB-D070-514E-8C6C-00D246081FC2}" srcOrd="0" destOrd="0" parTransId="{781B88A3-4551-1547-A25A-32B7998F0218}" sibTransId="{7491DE3D-358E-6044-8354-8D8700384FD5}"/>
    <dgm:cxn modelId="{DAFF98FB-BF52-E64A-9F5C-177ADAF460D8}" type="presParOf" srcId="{0E34FA69-1A7C-8548-A075-761240C55CFE}" destId="{60855CCD-79E9-3F4B-95CD-287EB4C0650D}" srcOrd="0" destOrd="0" presId="urn:microsoft.com/office/officeart/2005/8/layout/radial4"/>
    <dgm:cxn modelId="{EB2ECC2A-2485-CE44-9163-4D0FEF451565}" type="presParOf" srcId="{0E34FA69-1A7C-8548-A075-761240C55CFE}" destId="{43088E51-50FF-5549-9ADA-D1346EFB08E8}" srcOrd="1" destOrd="0" presId="urn:microsoft.com/office/officeart/2005/8/layout/radial4"/>
    <dgm:cxn modelId="{C1508B42-BF1F-D244-A299-3AAAF93AACAE}" type="presParOf" srcId="{0E34FA69-1A7C-8548-A075-761240C55CFE}" destId="{F309ED5C-6B89-3546-94BD-0FEBC86792BF}" srcOrd="2" destOrd="0" presId="urn:microsoft.com/office/officeart/2005/8/layout/radial4"/>
    <dgm:cxn modelId="{B3D3677D-7AC1-9F47-A6C9-DEA20F53A7C4}" type="presParOf" srcId="{0E34FA69-1A7C-8548-A075-761240C55CFE}" destId="{32EF31A7-7855-3145-80E7-8EA0053D97CC}" srcOrd="3" destOrd="0" presId="urn:microsoft.com/office/officeart/2005/8/layout/radial4"/>
    <dgm:cxn modelId="{2147C19B-212D-E840-BF5E-94D6B40318E4}" type="presParOf" srcId="{0E34FA69-1A7C-8548-A075-761240C55CFE}" destId="{A726A5CF-F3AA-F241-A946-112F29A9B6BE}" srcOrd="4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204473-86F5-774B-B7A2-5844015A8855}" type="doc">
      <dgm:prSet loTypeId="urn:microsoft.com/office/officeart/2005/8/layout/radial5" loCatId="" qsTypeId="urn:microsoft.com/office/officeart/2005/8/quickstyle/3D4" qsCatId="3D" csTypeId="urn:microsoft.com/office/officeart/2005/8/colors/accent2_4" csCatId="accent2" phldr="1"/>
      <dgm:spPr/>
      <dgm:t>
        <a:bodyPr/>
        <a:lstStyle/>
        <a:p>
          <a:endParaRPr lang="zh-CN" altLang="en-US"/>
        </a:p>
      </dgm:t>
    </dgm:pt>
    <dgm:pt modelId="{BA8CE696-7456-EA47-A151-FBD8E8130190}">
      <dgm:prSet phldrT="[文本]" custT="1"/>
      <dgm:spPr/>
      <dgm:t>
        <a:bodyPr/>
        <a:lstStyle/>
        <a:p>
          <a:r>
            <a:rPr lang="zh-CN" altLang="en-US" sz="1600" dirty="0" smtClean="0"/>
            <a:t>架构存在漏洞</a:t>
          </a:r>
          <a:endParaRPr lang="zh-CN" altLang="en-US" sz="1600" dirty="0"/>
        </a:p>
      </dgm:t>
    </dgm:pt>
    <dgm:pt modelId="{2B03F5E3-17AB-A841-888B-94C8EA815630}" type="parTrans" cxnId="{12C09BBB-A196-374D-B7AE-C1A01D4CB06C}">
      <dgm:prSet/>
      <dgm:spPr/>
      <dgm:t>
        <a:bodyPr/>
        <a:lstStyle/>
        <a:p>
          <a:endParaRPr lang="zh-CN" altLang="en-US" sz="1400"/>
        </a:p>
      </dgm:t>
    </dgm:pt>
    <dgm:pt modelId="{4899BE2F-1177-5740-B1D4-415F35F58400}" type="sibTrans" cxnId="{12C09BBB-A196-374D-B7AE-C1A01D4CB06C}">
      <dgm:prSet/>
      <dgm:spPr/>
      <dgm:t>
        <a:bodyPr/>
        <a:lstStyle/>
        <a:p>
          <a:endParaRPr lang="zh-CN" altLang="en-US" sz="1400"/>
        </a:p>
      </dgm:t>
    </dgm:pt>
    <dgm:pt modelId="{57D5A696-856E-F24B-A8E2-5D5F93CDF9B7}">
      <dgm:prSet phldrT="[文本]" custT="1"/>
      <dgm:spPr/>
      <dgm:t>
        <a:bodyPr/>
        <a:lstStyle/>
        <a:p>
          <a:r>
            <a:rPr lang="zh-CN" altLang="en-US" sz="1400" dirty="0" smtClean="0"/>
            <a:t>生产线</a:t>
          </a:r>
          <a:r>
            <a:rPr lang="en-US" altLang="zh-CN" sz="1400" dirty="0" smtClean="0"/>
            <a:t>A</a:t>
          </a:r>
          <a:r>
            <a:rPr lang="zh-CN" altLang="en-US" sz="1400" dirty="0" smtClean="0"/>
            <a:t>存在漏洞</a:t>
          </a:r>
          <a:endParaRPr lang="zh-CN" altLang="en-US" sz="1400" dirty="0"/>
        </a:p>
      </dgm:t>
    </dgm:pt>
    <dgm:pt modelId="{4A3D1B4B-458E-844A-92C4-8B3AFAFF516B}" type="parTrans" cxnId="{7DAB40E1-1C3E-E446-8067-46A499696C15}">
      <dgm:prSet custT="1"/>
      <dgm:spPr/>
      <dgm:t>
        <a:bodyPr/>
        <a:lstStyle/>
        <a:p>
          <a:endParaRPr lang="zh-CN" altLang="en-US" sz="1200"/>
        </a:p>
      </dgm:t>
    </dgm:pt>
    <dgm:pt modelId="{A304D89E-FDC5-E446-A369-FAFDA9FC9E7C}" type="sibTrans" cxnId="{7DAB40E1-1C3E-E446-8067-46A499696C15}">
      <dgm:prSet/>
      <dgm:spPr/>
      <dgm:t>
        <a:bodyPr/>
        <a:lstStyle/>
        <a:p>
          <a:endParaRPr lang="zh-CN" altLang="en-US" sz="1400"/>
        </a:p>
      </dgm:t>
    </dgm:pt>
    <dgm:pt modelId="{20857919-2298-BB4C-90EC-1ECAD1FF1582}">
      <dgm:prSet phldrT="[文本]" custT="1"/>
      <dgm:spPr/>
      <dgm:t>
        <a:bodyPr/>
        <a:lstStyle/>
        <a:p>
          <a:r>
            <a:rPr lang="is-IS" altLang="zh-CN" sz="1400" dirty="0" smtClean="0"/>
            <a:t>……</a:t>
          </a:r>
          <a:endParaRPr lang="zh-CN" altLang="en-US" sz="1400" dirty="0"/>
        </a:p>
      </dgm:t>
    </dgm:pt>
    <dgm:pt modelId="{2CC383AD-25DB-F14D-A179-7DFF2B11688C}" type="parTrans" cxnId="{5C0D0E98-9D6B-1546-93FB-1F2DA85BE0CF}">
      <dgm:prSet custT="1"/>
      <dgm:spPr/>
      <dgm:t>
        <a:bodyPr/>
        <a:lstStyle/>
        <a:p>
          <a:endParaRPr lang="zh-CN" altLang="en-US" sz="1200"/>
        </a:p>
      </dgm:t>
    </dgm:pt>
    <dgm:pt modelId="{42D718E0-7380-8B41-BC14-FE2E334B1F27}" type="sibTrans" cxnId="{5C0D0E98-9D6B-1546-93FB-1F2DA85BE0CF}">
      <dgm:prSet/>
      <dgm:spPr/>
      <dgm:t>
        <a:bodyPr/>
        <a:lstStyle/>
        <a:p>
          <a:endParaRPr lang="zh-CN" altLang="en-US" sz="1400"/>
        </a:p>
      </dgm:t>
    </dgm:pt>
    <dgm:pt modelId="{2002D88F-1825-DC4E-89B3-27AE3FCFC029}">
      <dgm:prSet phldrT="[文本]" custT="1"/>
      <dgm:spPr/>
      <dgm:t>
        <a:bodyPr/>
        <a:lstStyle/>
        <a:p>
          <a:r>
            <a:rPr lang="zh-CN" altLang="en-US" sz="1400" dirty="0" smtClean="0"/>
            <a:t>生产线</a:t>
          </a:r>
          <a:r>
            <a:rPr lang="en-US" altLang="zh-CN" sz="1400" dirty="0" smtClean="0"/>
            <a:t>E</a:t>
          </a:r>
          <a:r>
            <a:rPr lang="zh-CN" altLang="en-US" sz="1400" dirty="0" smtClean="0"/>
            <a:t>存在漏洞</a:t>
          </a:r>
          <a:endParaRPr lang="zh-CN" altLang="en-US" sz="1400" dirty="0"/>
        </a:p>
      </dgm:t>
    </dgm:pt>
    <dgm:pt modelId="{B112213C-828D-1C4E-8D25-1C9371D38490}" type="parTrans" cxnId="{7F2ED896-CA8B-534F-8D7C-B3CAEDBD1E03}">
      <dgm:prSet custT="1"/>
      <dgm:spPr/>
      <dgm:t>
        <a:bodyPr/>
        <a:lstStyle/>
        <a:p>
          <a:endParaRPr lang="zh-CN" altLang="en-US" sz="1200"/>
        </a:p>
      </dgm:t>
    </dgm:pt>
    <dgm:pt modelId="{3255673A-32BF-2541-AF75-B3BE9351038B}" type="sibTrans" cxnId="{7F2ED896-CA8B-534F-8D7C-B3CAEDBD1E03}">
      <dgm:prSet/>
      <dgm:spPr/>
      <dgm:t>
        <a:bodyPr/>
        <a:lstStyle/>
        <a:p>
          <a:endParaRPr lang="zh-CN" altLang="en-US" sz="1400"/>
        </a:p>
      </dgm:t>
    </dgm:pt>
    <dgm:pt modelId="{DAF08A41-A796-2541-92CF-958B525EE11B}">
      <dgm:prSet phldrT="[文本]" custT="1"/>
      <dgm:spPr/>
      <dgm:t>
        <a:bodyPr/>
        <a:lstStyle/>
        <a:p>
          <a:r>
            <a:rPr lang="zh-CN" altLang="en-US" sz="1400" dirty="0" smtClean="0"/>
            <a:t>生产线</a:t>
          </a:r>
          <a:r>
            <a:rPr lang="en-US" altLang="zh-CN" sz="1400" dirty="0" smtClean="0"/>
            <a:t>D</a:t>
          </a:r>
          <a:r>
            <a:rPr lang="zh-CN" altLang="en-US" sz="1400" dirty="0" smtClean="0"/>
            <a:t>存在漏洞</a:t>
          </a:r>
          <a:endParaRPr lang="zh-CN" altLang="en-US" sz="1400" dirty="0"/>
        </a:p>
      </dgm:t>
    </dgm:pt>
    <dgm:pt modelId="{BB3DD46C-3BFB-BE42-8342-0556D450C5C2}" type="parTrans" cxnId="{FF059026-5C3A-0544-8C25-CD1885C06117}">
      <dgm:prSet custT="1"/>
      <dgm:spPr/>
      <dgm:t>
        <a:bodyPr/>
        <a:lstStyle/>
        <a:p>
          <a:endParaRPr lang="zh-CN" altLang="en-US" sz="1200"/>
        </a:p>
      </dgm:t>
    </dgm:pt>
    <dgm:pt modelId="{A76676B3-C02A-F845-A9AC-BB23B39DFD7E}" type="sibTrans" cxnId="{FF059026-5C3A-0544-8C25-CD1885C06117}">
      <dgm:prSet/>
      <dgm:spPr/>
      <dgm:t>
        <a:bodyPr/>
        <a:lstStyle/>
        <a:p>
          <a:endParaRPr lang="zh-CN" altLang="en-US" sz="1400"/>
        </a:p>
      </dgm:t>
    </dgm:pt>
    <dgm:pt modelId="{0E974779-D0BC-D640-8B41-57536E72B575}">
      <dgm:prSet phldrT="[文本]" custT="1"/>
      <dgm:spPr/>
      <dgm:t>
        <a:bodyPr/>
        <a:lstStyle/>
        <a:p>
          <a:r>
            <a:rPr lang="zh-CN" altLang="en-US" sz="1400" smtClean="0"/>
            <a:t>生产线</a:t>
          </a:r>
          <a:r>
            <a:rPr lang="en-US" altLang="zh-CN" sz="1400" smtClean="0"/>
            <a:t>C</a:t>
          </a:r>
          <a:r>
            <a:rPr lang="zh-CN" altLang="en-US" sz="1400" smtClean="0"/>
            <a:t>存在漏洞</a:t>
          </a:r>
          <a:endParaRPr lang="zh-CN" altLang="en-US" sz="1400" dirty="0"/>
        </a:p>
      </dgm:t>
    </dgm:pt>
    <dgm:pt modelId="{01A2970F-AB10-994C-864D-DCD55DBC29BC}" type="parTrans" cxnId="{4E274700-C469-B34B-8E0B-684D2D27DDEC}">
      <dgm:prSet custT="1"/>
      <dgm:spPr/>
      <dgm:t>
        <a:bodyPr/>
        <a:lstStyle/>
        <a:p>
          <a:endParaRPr lang="zh-CN" altLang="en-US" sz="1200"/>
        </a:p>
      </dgm:t>
    </dgm:pt>
    <dgm:pt modelId="{91F747CF-8F6C-D44E-B18F-91CDBDFB54DC}" type="sibTrans" cxnId="{4E274700-C469-B34B-8E0B-684D2D27DDEC}">
      <dgm:prSet/>
      <dgm:spPr/>
      <dgm:t>
        <a:bodyPr/>
        <a:lstStyle/>
        <a:p>
          <a:endParaRPr lang="zh-CN" altLang="en-US" sz="1400"/>
        </a:p>
      </dgm:t>
    </dgm:pt>
    <dgm:pt modelId="{6563AE25-1C6D-E743-A778-DC2DDD328703}">
      <dgm:prSet phldrT="[文本]" custT="1"/>
      <dgm:spPr/>
      <dgm:t>
        <a:bodyPr/>
        <a:lstStyle/>
        <a:p>
          <a:r>
            <a:rPr lang="zh-CN" altLang="en-US" sz="1400" smtClean="0"/>
            <a:t>生产线</a:t>
          </a:r>
          <a:r>
            <a:rPr lang="en-US" altLang="zh-CN" sz="1400" smtClean="0"/>
            <a:t>B</a:t>
          </a:r>
          <a:r>
            <a:rPr lang="zh-CN" altLang="en-US" sz="1400" smtClean="0"/>
            <a:t>存在漏洞</a:t>
          </a:r>
          <a:endParaRPr lang="zh-CN" altLang="en-US" sz="1400" dirty="0"/>
        </a:p>
      </dgm:t>
    </dgm:pt>
    <dgm:pt modelId="{C674A94B-E909-164D-BED0-B07AC531622B}" type="parTrans" cxnId="{6278973E-1460-1D44-A806-467A242B8FFC}">
      <dgm:prSet custT="1"/>
      <dgm:spPr/>
      <dgm:t>
        <a:bodyPr/>
        <a:lstStyle/>
        <a:p>
          <a:endParaRPr lang="zh-CN" altLang="en-US" sz="1200"/>
        </a:p>
      </dgm:t>
    </dgm:pt>
    <dgm:pt modelId="{6378287D-EA70-C44D-82B0-D80B5137EE2B}" type="sibTrans" cxnId="{6278973E-1460-1D44-A806-467A242B8FFC}">
      <dgm:prSet/>
      <dgm:spPr/>
      <dgm:t>
        <a:bodyPr/>
        <a:lstStyle/>
        <a:p>
          <a:endParaRPr lang="zh-CN" altLang="en-US" sz="1400"/>
        </a:p>
      </dgm:t>
    </dgm:pt>
    <dgm:pt modelId="{15954E62-DB18-254B-9538-7BF98E08CBC0}" type="pres">
      <dgm:prSet presAssocID="{13204473-86F5-774B-B7A2-5844015A885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698E73-8457-AD42-9E3D-A7031C6A5EC1}" type="pres">
      <dgm:prSet presAssocID="{BA8CE696-7456-EA47-A151-FBD8E813019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11E3C4F-75CD-594B-A2EF-58D3F1DAEDE9}" type="pres">
      <dgm:prSet presAssocID="{4A3D1B4B-458E-844A-92C4-8B3AFAFF516B}" presName="parTrans" presStyleLbl="sibTrans2D1" presStyleIdx="0" presStyleCnt="6"/>
      <dgm:spPr/>
      <dgm:t>
        <a:bodyPr/>
        <a:lstStyle/>
        <a:p>
          <a:endParaRPr lang="zh-CN" altLang="en-US"/>
        </a:p>
      </dgm:t>
    </dgm:pt>
    <dgm:pt modelId="{1B13C79C-19A2-644B-AC98-0012C5DC77A0}" type="pres">
      <dgm:prSet presAssocID="{4A3D1B4B-458E-844A-92C4-8B3AFAFF516B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47DC2CCC-CB45-AE4D-AD42-51E3E72D7388}" type="pres">
      <dgm:prSet presAssocID="{57D5A696-856E-F24B-A8E2-5D5F93CDF9B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FD3A46-1AF2-5743-8CC9-E86924A06DC1}" type="pres">
      <dgm:prSet presAssocID="{2CC383AD-25DB-F14D-A179-7DFF2B11688C}" presName="parTrans" presStyleLbl="sibTrans2D1" presStyleIdx="1" presStyleCnt="6"/>
      <dgm:spPr/>
      <dgm:t>
        <a:bodyPr/>
        <a:lstStyle/>
        <a:p>
          <a:endParaRPr lang="zh-CN" altLang="en-US"/>
        </a:p>
      </dgm:t>
    </dgm:pt>
    <dgm:pt modelId="{7371BE41-5DED-EE4F-A7E9-37D46E5CE69C}" type="pres">
      <dgm:prSet presAssocID="{2CC383AD-25DB-F14D-A179-7DFF2B11688C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3542FBE1-5725-E741-A3C3-AF76538778C7}" type="pres">
      <dgm:prSet presAssocID="{20857919-2298-BB4C-90EC-1ECAD1FF158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929670-36C1-1F40-A393-B05AF138B74E}" type="pres">
      <dgm:prSet presAssocID="{B112213C-828D-1C4E-8D25-1C9371D38490}" presName="parTrans" presStyleLbl="sibTrans2D1" presStyleIdx="2" presStyleCnt="6"/>
      <dgm:spPr/>
      <dgm:t>
        <a:bodyPr/>
        <a:lstStyle/>
        <a:p>
          <a:endParaRPr lang="zh-CN" altLang="en-US"/>
        </a:p>
      </dgm:t>
    </dgm:pt>
    <dgm:pt modelId="{A11FE5CD-DA3A-EA4C-BD07-C4BD2C0D301D}" type="pres">
      <dgm:prSet presAssocID="{B112213C-828D-1C4E-8D25-1C9371D38490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7E395C17-86C0-004C-B6AC-9A6EE10087B9}" type="pres">
      <dgm:prSet presAssocID="{2002D88F-1825-DC4E-89B3-27AE3FCFC02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18576E-4496-F54F-979E-E9866DEF434F}" type="pres">
      <dgm:prSet presAssocID="{BB3DD46C-3BFB-BE42-8342-0556D450C5C2}" presName="parTrans" presStyleLbl="sibTrans2D1" presStyleIdx="3" presStyleCnt="6"/>
      <dgm:spPr/>
      <dgm:t>
        <a:bodyPr/>
        <a:lstStyle/>
        <a:p>
          <a:endParaRPr lang="zh-CN" altLang="en-US"/>
        </a:p>
      </dgm:t>
    </dgm:pt>
    <dgm:pt modelId="{195C0B09-24CC-EC4B-A0C4-1C40B7224266}" type="pres">
      <dgm:prSet presAssocID="{BB3DD46C-3BFB-BE42-8342-0556D450C5C2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EF00BA74-DE8F-C642-A821-B9198ADE106B}" type="pres">
      <dgm:prSet presAssocID="{DAF08A41-A796-2541-92CF-958B525EE11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3854B1-E158-1D4B-AE95-31ECC1FAA9B6}" type="pres">
      <dgm:prSet presAssocID="{01A2970F-AB10-994C-864D-DCD55DBC29BC}" presName="parTrans" presStyleLbl="sibTrans2D1" presStyleIdx="4" presStyleCnt="6"/>
      <dgm:spPr/>
      <dgm:t>
        <a:bodyPr/>
        <a:lstStyle/>
        <a:p>
          <a:endParaRPr lang="zh-CN" altLang="en-US"/>
        </a:p>
      </dgm:t>
    </dgm:pt>
    <dgm:pt modelId="{7596EBC2-AF8D-F84F-B176-12A2ADB089CA}" type="pres">
      <dgm:prSet presAssocID="{01A2970F-AB10-994C-864D-DCD55DBC29BC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16998B82-6BCD-D246-8AD2-B4A44E9D6C31}" type="pres">
      <dgm:prSet presAssocID="{0E974779-D0BC-D640-8B41-57536E72B57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D323E4-C0C7-6B42-9F4F-2FE19F5C34C2}" type="pres">
      <dgm:prSet presAssocID="{C674A94B-E909-164D-BED0-B07AC531622B}" presName="parTrans" presStyleLbl="sibTrans2D1" presStyleIdx="5" presStyleCnt="6"/>
      <dgm:spPr/>
      <dgm:t>
        <a:bodyPr/>
        <a:lstStyle/>
        <a:p>
          <a:endParaRPr lang="zh-CN" altLang="en-US"/>
        </a:p>
      </dgm:t>
    </dgm:pt>
    <dgm:pt modelId="{EFDAE9E5-BDED-2544-A7AC-F08F5B293220}" type="pres">
      <dgm:prSet presAssocID="{C674A94B-E909-164D-BED0-B07AC531622B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9AB9C03F-8CA7-F94F-AFA3-3181F152B782}" type="pres">
      <dgm:prSet presAssocID="{6563AE25-1C6D-E743-A778-DC2DDD32870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CBF55A-8158-BF43-9EEA-8DAEC6FEBC63}" type="presOf" srcId="{0E974779-D0BC-D640-8B41-57536E72B575}" destId="{16998B82-6BCD-D246-8AD2-B4A44E9D6C31}" srcOrd="0" destOrd="0" presId="urn:microsoft.com/office/officeart/2005/8/layout/radial5"/>
    <dgm:cxn modelId="{8A28994D-87E9-AB40-BAAD-D75D485CD1A9}" type="presOf" srcId="{4A3D1B4B-458E-844A-92C4-8B3AFAFF516B}" destId="{C11E3C4F-75CD-594B-A2EF-58D3F1DAEDE9}" srcOrd="0" destOrd="0" presId="urn:microsoft.com/office/officeart/2005/8/layout/radial5"/>
    <dgm:cxn modelId="{4197C6C7-7A20-2D45-97BB-488AADF3C67A}" type="presOf" srcId="{57D5A696-856E-F24B-A8E2-5D5F93CDF9B7}" destId="{47DC2CCC-CB45-AE4D-AD42-51E3E72D7388}" srcOrd="0" destOrd="0" presId="urn:microsoft.com/office/officeart/2005/8/layout/radial5"/>
    <dgm:cxn modelId="{FF059026-5C3A-0544-8C25-CD1885C06117}" srcId="{BA8CE696-7456-EA47-A151-FBD8E8130190}" destId="{DAF08A41-A796-2541-92CF-958B525EE11B}" srcOrd="3" destOrd="0" parTransId="{BB3DD46C-3BFB-BE42-8342-0556D450C5C2}" sibTransId="{A76676B3-C02A-F845-A9AC-BB23B39DFD7E}"/>
    <dgm:cxn modelId="{7DAB40E1-1C3E-E446-8067-46A499696C15}" srcId="{BA8CE696-7456-EA47-A151-FBD8E8130190}" destId="{57D5A696-856E-F24B-A8E2-5D5F93CDF9B7}" srcOrd="0" destOrd="0" parTransId="{4A3D1B4B-458E-844A-92C4-8B3AFAFF516B}" sibTransId="{A304D89E-FDC5-E446-A369-FAFDA9FC9E7C}"/>
    <dgm:cxn modelId="{328A375C-ECE8-4E45-904F-D4FD34BA2899}" type="presOf" srcId="{13204473-86F5-774B-B7A2-5844015A8855}" destId="{15954E62-DB18-254B-9538-7BF98E08CBC0}" srcOrd="0" destOrd="0" presId="urn:microsoft.com/office/officeart/2005/8/layout/radial5"/>
    <dgm:cxn modelId="{F42A4638-DAD5-4142-AFBE-AE5288E98831}" type="presOf" srcId="{B112213C-828D-1C4E-8D25-1C9371D38490}" destId="{A11FE5CD-DA3A-EA4C-BD07-C4BD2C0D301D}" srcOrd="1" destOrd="0" presId="urn:microsoft.com/office/officeart/2005/8/layout/radial5"/>
    <dgm:cxn modelId="{12C09BBB-A196-374D-B7AE-C1A01D4CB06C}" srcId="{13204473-86F5-774B-B7A2-5844015A8855}" destId="{BA8CE696-7456-EA47-A151-FBD8E8130190}" srcOrd="0" destOrd="0" parTransId="{2B03F5E3-17AB-A841-888B-94C8EA815630}" sibTransId="{4899BE2F-1177-5740-B1D4-415F35F58400}"/>
    <dgm:cxn modelId="{5C0D0E98-9D6B-1546-93FB-1F2DA85BE0CF}" srcId="{BA8CE696-7456-EA47-A151-FBD8E8130190}" destId="{20857919-2298-BB4C-90EC-1ECAD1FF1582}" srcOrd="1" destOrd="0" parTransId="{2CC383AD-25DB-F14D-A179-7DFF2B11688C}" sibTransId="{42D718E0-7380-8B41-BC14-FE2E334B1F27}"/>
    <dgm:cxn modelId="{4E274700-C469-B34B-8E0B-684D2D27DDEC}" srcId="{BA8CE696-7456-EA47-A151-FBD8E8130190}" destId="{0E974779-D0BC-D640-8B41-57536E72B575}" srcOrd="4" destOrd="0" parTransId="{01A2970F-AB10-994C-864D-DCD55DBC29BC}" sibTransId="{91F747CF-8F6C-D44E-B18F-91CDBDFB54DC}"/>
    <dgm:cxn modelId="{82CBF321-7E28-CA49-B32B-AF04A700F4EA}" type="presOf" srcId="{BA8CE696-7456-EA47-A151-FBD8E8130190}" destId="{E2698E73-8457-AD42-9E3D-A7031C6A5EC1}" srcOrd="0" destOrd="0" presId="urn:microsoft.com/office/officeart/2005/8/layout/radial5"/>
    <dgm:cxn modelId="{379BA549-D66A-FE40-AD0B-84922A472AAD}" type="presOf" srcId="{C674A94B-E909-164D-BED0-B07AC531622B}" destId="{EFDAE9E5-BDED-2544-A7AC-F08F5B293220}" srcOrd="1" destOrd="0" presId="urn:microsoft.com/office/officeart/2005/8/layout/radial5"/>
    <dgm:cxn modelId="{6278973E-1460-1D44-A806-467A242B8FFC}" srcId="{BA8CE696-7456-EA47-A151-FBD8E8130190}" destId="{6563AE25-1C6D-E743-A778-DC2DDD328703}" srcOrd="5" destOrd="0" parTransId="{C674A94B-E909-164D-BED0-B07AC531622B}" sibTransId="{6378287D-EA70-C44D-82B0-D80B5137EE2B}"/>
    <dgm:cxn modelId="{A1AB4617-FAF4-F941-B36D-0087C6CF114E}" type="presOf" srcId="{2CC383AD-25DB-F14D-A179-7DFF2B11688C}" destId="{A5FD3A46-1AF2-5743-8CC9-E86924A06DC1}" srcOrd="0" destOrd="0" presId="urn:microsoft.com/office/officeart/2005/8/layout/radial5"/>
    <dgm:cxn modelId="{B9D50F5B-260F-B240-B186-9AB2A15EAED4}" type="presOf" srcId="{4A3D1B4B-458E-844A-92C4-8B3AFAFF516B}" destId="{1B13C79C-19A2-644B-AC98-0012C5DC77A0}" srcOrd="1" destOrd="0" presId="urn:microsoft.com/office/officeart/2005/8/layout/radial5"/>
    <dgm:cxn modelId="{7F2ED896-CA8B-534F-8D7C-B3CAEDBD1E03}" srcId="{BA8CE696-7456-EA47-A151-FBD8E8130190}" destId="{2002D88F-1825-DC4E-89B3-27AE3FCFC029}" srcOrd="2" destOrd="0" parTransId="{B112213C-828D-1C4E-8D25-1C9371D38490}" sibTransId="{3255673A-32BF-2541-AF75-B3BE9351038B}"/>
    <dgm:cxn modelId="{7FBA9B9E-C537-ED42-B3FE-B4067DBDE7BD}" type="presOf" srcId="{2CC383AD-25DB-F14D-A179-7DFF2B11688C}" destId="{7371BE41-5DED-EE4F-A7E9-37D46E5CE69C}" srcOrd="1" destOrd="0" presId="urn:microsoft.com/office/officeart/2005/8/layout/radial5"/>
    <dgm:cxn modelId="{133E5008-58D3-5A44-A1FB-18342550500F}" type="presOf" srcId="{01A2970F-AB10-994C-864D-DCD55DBC29BC}" destId="{793854B1-E158-1D4B-AE95-31ECC1FAA9B6}" srcOrd="0" destOrd="0" presId="urn:microsoft.com/office/officeart/2005/8/layout/radial5"/>
    <dgm:cxn modelId="{087B754F-22E6-3848-B141-37BD77C4D645}" type="presOf" srcId="{01A2970F-AB10-994C-864D-DCD55DBC29BC}" destId="{7596EBC2-AF8D-F84F-B176-12A2ADB089CA}" srcOrd="1" destOrd="0" presId="urn:microsoft.com/office/officeart/2005/8/layout/radial5"/>
    <dgm:cxn modelId="{DC39F630-0DB8-734B-B856-46AA1ACD208A}" type="presOf" srcId="{B112213C-828D-1C4E-8D25-1C9371D38490}" destId="{5D929670-36C1-1F40-A393-B05AF138B74E}" srcOrd="0" destOrd="0" presId="urn:microsoft.com/office/officeart/2005/8/layout/radial5"/>
    <dgm:cxn modelId="{163E6D9E-55DF-7048-A155-54335D37A0FD}" type="presOf" srcId="{6563AE25-1C6D-E743-A778-DC2DDD328703}" destId="{9AB9C03F-8CA7-F94F-AFA3-3181F152B782}" srcOrd="0" destOrd="0" presId="urn:microsoft.com/office/officeart/2005/8/layout/radial5"/>
    <dgm:cxn modelId="{93D54162-978D-9341-9117-CC5446AAB904}" type="presOf" srcId="{BB3DD46C-3BFB-BE42-8342-0556D450C5C2}" destId="{195C0B09-24CC-EC4B-A0C4-1C40B7224266}" srcOrd="1" destOrd="0" presId="urn:microsoft.com/office/officeart/2005/8/layout/radial5"/>
    <dgm:cxn modelId="{149BCC64-029E-5041-853B-A9BFA82626AF}" type="presOf" srcId="{DAF08A41-A796-2541-92CF-958B525EE11B}" destId="{EF00BA74-DE8F-C642-A821-B9198ADE106B}" srcOrd="0" destOrd="0" presId="urn:microsoft.com/office/officeart/2005/8/layout/radial5"/>
    <dgm:cxn modelId="{14AE5D84-DE41-CC43-922C-21B63D1B376D}" type="presOf" srcId="{C674A94B-E909-164D-BED0-B07AC531622B}" destId="{EDD323E4-C0C7-6B42-9F4F-2FE19F5C34C2}" srcOrd="0" destOrd="0" presId="urn:microsoft.com/office/officeart/2005/8/layout/radial5"/>
    <dgm:cxn modelId="{39602E66-9AB4-2C4C-8F8E-495824A8AD0C}" type="presOf" srcId="{BB3DD46C-3BFB-BE42-8342-0556D450C5C2}" destId="{6318576E-4496-F54F-979E-E9866DEF434F}" srcOrd="0" destOrd="0" presId="urn:microsoft.com/office/officeart/2005/8/layout/radial5"/>
    <dgm:cxn modelId="{B8592AAC-BE4E-6B41-9DC2-EA873DB2DE5F}" type="presOf" srcId="{20857919-2298-BB4C-90EC-1ECAD1FF1582}" destId="{3542FBE1-5725-E741-A3C3-AF76538778C7}" srcOrd="0" destOrd="0" presId="urn:microsoft.com/office/officeart/2005/8/layout/radial5"/>
    <dgm:cxn modelId="{FD0A4D0E-466F-6247-89A0-7FB790066069}" type="presOf" srcId="{2002D88F-1825-DC4E-89B3-27AE3FCFC029}" destId="{7E395C17-86C0-004C-B6AC-9A6EE10087B9}" srcOrd="0" destOrd="0" presId="urn:microsoft.com/office/officeart/2005/8/layout/radial5"/>
    <dgm:cxn modelId="{D416795C-7A0D-814C-819C-A3CDE30C4E6B}" type="presParOf" srcId="{15954E62-DB18-254B-9538-7BF98E08CBC0}" destId="{E2698E73-8457-AD42-9E3D-A7031C6A5EC1}" srcOrd="0" destOrd="0" presId="urn:microsoft.com/office/officeart/2005/8/layout/radial5"/>
    <dgm:cxn modelId="{923C5B2F-050C-6F49-ACE4-7594FBBF3951}" type="presParOf" srcId="{15954E62-DB18-254B-9538-7BF98E08CBC0}" destId="{C11E3C4F-75CD-594B-A2EF-58D3F1DAEDE9}" srcOrd="1" destOrd="0" presId="urn:microsoft.com/office/officeart/2005/8/layout/radial5"/>
    <dgm:cxn modelId="{9B1ADE9C-9C3B-0140-814E-11719A393FC0}" type="presParOf" srcId="{C11E3C4F-75CD-594B-A2EF-58D3F1DAEDE9}" destId="{1B13C79C-19A2-644B-AC98-0012C5DC77A0}" srcOrd="0" destOrd="0" presId="urn:microsoft.com/office/officeart/2005/8/layout/radial5"/>
    <dgm:cxn modelId="{EEBB0805-E286-CF49-8C85-255919995453}" type="presParOf" srcId="{15954E62-DB18-254B-9538-7BF98E08CBC0}" destId="{47DC2CCC-CB45-AE4D-AD42-51E3E72D7388}" srcOrd="2" destOrd="0" presId="urn:microsoft.com/office/officeart/2005/8/layout/radial5"/>
    <dgm:cxn modelId="{60CF4BB2-4FFC-E540-9A16-87CC7B2ED3FB}" type="presParOf" srcId="{15954E62-DB18-254B-9538-7BF98E08CBC0}" destId="{A5FD3A46-1AF2-5743-8CC9-E86924A06DC1}" srcOrd="3" destOrd="0" presId="urn:microsoft.com/office/officeart/2005/8/layout/radial5"/>
    <dgm:cxn modelId="{FA36E608-0C6F-B741-8351-0F854112DBFA}" type="presParOf" srcId="{A5FD3A46-1AF2-5743-8CC9-E86924A06DC1}" destId="{7371BE41-5DED-EE4F-A7E9-37D46E5CE69C}" srcOrd="0" destOrd="0" presId="urn:microsoft.com/office/officeart/2005/8/layout/radial5"/>
    <dgm:cxn modelId="{5AA134B3-42A5-BB45-A451-E4A57C628A5C}" type="presParOf" srcId="{15954E62-DB18-254B-9538-7BF98E08CBC0}" destId="{3542FBE1-5725-E741-A3C3-AF76538778C7}" srcOrd="4" destOrd="0" presId="urn:microsoft.com/office/officeart/2005/8/layout/radial5"/>
    <dgm:cxn modelId="{D886E177-5D6D-974D-8861-2C7B02C9BD7F}" type="presParOf" srcId="{15954E62-DB18-254B-9538-7BF98E08CBC0}" destId="{5D929670-36C1-1F40-A393-B05AF138B74E}" srcOrd="5" destOrd="0" presId="urn:microsoft.com/office/officeart/2005/8/layout/radial5"/>
    <dgm:cxn modelId="{5910D7D9-8BD8-E64F-9C3D-F2E8E10E77B3}" type="presParOf" srcId="{5D929670-36C1-1F40-A393-B05AF138B74E}" destId="{A11FE5CD-DA3A-EA4C-BD07-C4BD2C0D301D}" srcOrd="0" destOrd="0" presId="urn:microsoft.com/office/officeart/2005/8/layout/radial5"/>
    <dgm:cxn modelId="{974916B6-0613-C74D-9174-48CFE93FA852}" type="presParOf" srcId="{15954E62-DB18-254B-9538-7BF98E08CBC0}" destId="{7E395C17-86C0-004C-B6AC-9A6EE10087B9}" srcOrd="6" destOrd="0" presId="urn:microsoft.com/office/officeart/2005/8/layout/radial5"/>
    <dgm:cxn modelId="{6B3CC0D5-2E09-AD4C-8350-65433D3C15FB}" type="presParOf" srcId="{15954E62-DB18-254B-9538-7BF98E08CBC0}" destId="{6318576E-4496-F54F-979E-E9866DEF434F}" srcOrd="7" destOrd="0" presId="urn:microsoft.com/office/officeart/2005/8/layout/radial5"/>
    <dgm:cxn modelId="{C0796A30-0F8F-3B42-A37C-AEA9B9428431}" type="presParOf" srcId="{6318576E-4496-F54F-979E-E9866DEF434F}" destId="{195C0B09-24CC-EC4B-A0C4-1C40B7224266}" srcOrd="0" destOrd="0" presId="urn:microsoft.com/office/officeart/2005/8/layout/radial5"/>
    <dgm:cxn modelId="{65BC707B-F19E-A442-9C77-08C33FA1DC01}" type="presParOf" srcId="{15954E62-DB18-254B-9538-7BF98E08CBC0}" destId="{EF00BA74-DE8F-C642-A821-B9198ADE106B}" srcOrd="8" destOrd="0" presId="urn:microsoft.com/office/officeart/2005/8/layout/radial5"/>
    <dgm:cxn modelId="{C95F65E2-C39B-9045-AED9-7507EF2AF129}" type="presParOf" srcId="{15954E62-DB18-254B-9538-7BF98E08CBC0}" destId="{793854B1-E158-1D4B-AE95-31ECC1FAA9B6}" srcOrd="9" destOrd="0" presId="urn:microsoft.com/office/officeart/2005/8/layout/radial5"/>
    <dgm:cxn modelId="{BB7C9627-ECD9-B946-9673-00B5E8C0DC49}" type="presParOf" srcId="{793854B1-E158-1D4B-AE95-31ECC1FAA9B6}" destId="{7596EBC2-AF8D-F84F-B176-12A2ADB089CA}" srcOrd="0" destOrd="0" presId="urn:microsoft.com/office/officeart/2005/8/layout/radial5"/>
    <dgm:cxn modelId="{73611FAA-A6BF-1E40-85D8-D4C01D50FC92}" type="presParOf" srcId="{15954E62-DB18-254B-9538-7BF98E08CBC0}" destId="{16998B82-6BCD-D246-8AD2-B4A44E9D6C31}" srcOrd="10" destOrd="0" presId="urn:microsoft.com/office/officeart/2005/8/layout/radial5"/>
    <dgm:cxn modelId="{7D41A4AA-BE24-0540-9B29-B92D18093F38}" type="presParOf" srcId="{15954E62-DB18-254B-9538-7BF98E08CBC0}" destId="{EDD323E4-C0C7-6B42-9F4F-2FE19F5C34C2}" srcOrd="11" destOrd="0" presId="urn:microsoft.com/office/officeart/2005/8/layout/radial5"/>
    <dgm:cxn modelId="{E545CB39-D89E-9C4E-A64A-285ECB019D56}" type="presParOf" srcId="{EDD323E4-C0C7-6B42-9F4F-2FE19F5C34C2}" destId="{EFDAE9E5-BDED-2544-A7AC-F08F5B293220}" srcOrd="0" destOrd="0" presId="urn:microsoft.com/office/officeart/2005/8/layout/radial5"/>
    <dgm:cxn modelId="{A2B8EC20-84DB-A648-8518-A8E6CBB26473}" type="presParOf" srcId="{15954E62-DB18-254B-9538-7BF98E08CBC0}" destId="{9AB9C03F-8CA7-F94F-AFA3-3181F152B782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C1AE95-1431-F649-8660-CE86611DE1D3}" type="doc">
      <dgm:prSet loTypeId="urn:microsoft.com/office/officeart/2005/8/layout/hierarchy6" loCatId="" qsTypeId="urn:microsoft.com/office/officeart/2005/8/quickstyle/3D6" qsCatId="3D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247F5778-4E87-E74F-93F8-EA4E13E162F2}">
      <dgm:prSet phldrT="[文本]" custT="1"/>
      <dgm:spPr/>
      <dgm:t>
        <a:bodyPr/>
        <a:lstStyle/>
        <a:p>
          <a:r>
            <a:rPr lang="zh-CN" altLang="en-US" sz="2000" dirty="0" smtClean="0"/>
            <a:t>基础架构</a:t>
          </a:r>
          <a:endParaRPr lang="zh-CN" altLang="en-US" sz="2000" dirty="0"/>
        </a:p>
      </dgm:t>
    </dgm:pt>
    <dgm:pt modelId="{704676FE-DBC1-0348-AEA8-87C8EE44D134}" type="parTrans" cxnId="{54CEF8E9-F890-4941-8F1C-9E0B2646B9A0}">
      <dgm:prSet/>
      <dgm:spPr/>
      <dgm:t>
        <a:bodyPr/>
        <a:lstStyle/>
        <a:p>
          <a:endParaRPr lang="zh-CN" altLang="en-US" sz="1600"/>
        </a:p>
      </dgm:t>
    </dgm:pt>
    <dgm:pt modelId="{C37AFEAB-C91E-C949-91FE-5C00419B5BDA}" type="sibTrans" cxnId="{54CEF8E9-F890-4941-8F1C-9E0B2646B9A0}">
      <dgm:prSet/>
      <dgm:spPr/>
      <dgm:t>
        <a:bodyPr/>
        <a:lstStyle/>
        <a:p>
          <a:endParaRPr lang="zh-CN" altLang="en-US" sz="1600"/>
        </a:p>
      </dgm:t>
    </dgm:pt>
    <dgm:pt modelId="{B6DC523F-FF22-FA43-BEF4-59308AE1737D}">
      <dgm:prSet phldrT="[文本]" custT="1"/>
      <dgm:spPr/>
      <dgm:t>
        <a:bodyPr/>
        <a:lstStyle/>
        <a:p>
          <a:r>
            <a:rPr lang="zh-CN" altLang="en-US" sz="2000" dirty="0" smtClean="0"/>
            <a:t>安全防御</a:t>
          </a:r>
          <a:endParaRPr lang="zh-CN" altLang="en-US" sz="2000" dirty="0"/>
        </a:p>
      </dgm:t>
    </dgm:pt>
    <dgm:pt modelId="{64F82D85-80FE-A245-97C1-ADA72C8E97D7}" type="parTrans" cxnId="{BDECF2F2-C4A9-8740-9FD0-541B5E2BFF66}">
      <dgm:prSet/>
      <dgm:spPr/>
      <dgm:t>
        <a:bodyPr/>
        <a:lstStyle/>
        <a:p>
          <a:endParaRPr lang="zh-CN" altLang="en-US" sz="1600"/>
        </a:p>
      </dgm:t>
    </dgm:pt>
    <dgm:pt modelId="{5B1661F4-2AE8-9241-8582-2EDCE0C59C72}" type="sibTrans" cxnId="{BDECF2F2-C4A9-8740-9FD0-541B5E2BFF66}">
      <dgm:prSet/>
      <dgm:spPr/>
      <dgm:t>
        <a:bodyPr/>
        <a:lstStyle/>
        <a:p>
          <a:endParaRPr lang="zh-CN" altLang="en-US" sz="1600"/>
        </a:p>
      </dgm:t>
    </dgm:pt>
    <dgm:pt modelId="{791741C5-255B-C543-A46C-950A5727FF98}">
      <dgm:prSet phldrT="[文本]" custT="1"/>
      <dgm:spPr/>
      <dgm:t>
        <a:bodyPr/>
        <a:lstStyle/>
        <a:p>
          <a:r>
            <a:rPr lang="zh-CN" altLang="en-US" sz="2000" dirty="0" smtClean="0"/>
            <a:t>生产线</a:t>
          </a:r>
          <a:r>
            <a:rPr lang="en-US" altLang="zh-CN" sz="2000" dirty="0" smtClean="0"/>
            <a:t>A</a:t>
          </a:r>
          <a:endParaRPr lang="zh-CN" altLang="en-US" sz="2000" dirty="0"/>
        </a:p>
      </dgm:t>
    </dgm:pt>
    <dgm:pt modelId="{5749FB91-91BE-4340-BA0A-66DBE74EB0CB}" type="parTrans" cxnId="{24A84731-DC2F-584D-8B09-31674AF5BEF3}">
      <dgm:prSet/>
      <dgm:spPr/>
      <dgm:t>
        <a:bodyPr/>
        <a:lstStyle/>
        <a:p>
          <a:endParaRPr lang="zh-CN" altLang="en-US" sz="1600"/>
        </a:p>
      </dgm:t>
    </dgm:pt>
    <dgm:pt modelId="{28916758-FCB8-204A-8069-3A29FDCA155E}" type="sibTrans" cxnId="{24A84731-DC2F-584D-8B09-31674AF5BEF3}">
      <dgm:prSet/>
      <dgm:spPr/>
      <dgm:t>
        <a:bodyPr/>
        <a:lstStyle/>
        <a:p>
          <a:endParaRPr lang="zh-CN" altLang="en-US" sz="1600"/>
        </a:p>
      </dgm:t>
    </dgm:pt>
    <dgm:pt modelId="{90C87D1E-430D-6F46-A3F1-06F579E4133D}">
      <dgm:prSet phldrT="[文本]" custT="1"/>
      <dgm:spPr/>
      <dgm:t>
        <a:bodyPr/>
        <a:lstStyle/>
        <a:p>
          <a:r>
            <a:rPr lang="zh-CN" altLang="en-US" sz="2000" dirty="0" smtClean="0"/>
            <a:t>生产线</a:t>
          </a:r>
          <a:r>
            <a:rPr lang="en-US" altLang="zh-CN" sz="2000" dirty="0" smtClean="0"/>
            <a:t>B</a:t>
          </a:r>
          <a:endParaRPr lang="zh-CN" altLang="en-US" sz="2000" dirty="0"/>
        </a:p>
      </dgm:t>
    </dgm:pt>
    <dgm:pt modelId="{B6CBF749-D749-A843-AD58-4DD727DA8AD0}" type="parTrans" cxnId="{FD4FB9A3-7E6B-704B-81BB-7F0E6BDA824A}">
      <dgm:prSet/>
      <dgm:spPr/>
      <dgm:t>
        <a:bodyPr/>
        <a:lstStyle/>
        <a:p>
          <a:endParaRPr lang="zh-CN" altLang="en-US" sz="1600"/>
        </a:p>
      </dgm:t>
    </dgm:pt>
    <dgm:pt modelId="{0D8DD336-9354-CF40-9D25-192079F3BEBA}" type="sibTrans" cxnId="{FD4FB9A3-7E6B-704B-81BB-7F0E6BDA824A}">
      <dgm:prSet/>
      <dgm:spPr/>
      <dgm:t>
        <a:bodyPr/>
        <a:lstStyle/>
        <a:p>
          <a:endParaRPr lang="zh-CN" altLang="en-US" sz="1600"/>
        </a:p>
      </dgm:t>
    </dgm:pt>
    <dgm:pt modelId="{AD77572D-2372-2A46-B178-E039FB03072F}">
      <dgm:prSet phldrT="[文本]" custT="1"/>
      <dgm:spPr/>
      <dgm:t>
        <a:bodyPr/>
        <a:lstStyle/>
        <a:p>
          <a:r>
            <a:rPr lang="zh-CN" altLang="en-US" sz="2000" dirty="0" smtClean="0"/>
            <a:t>风险控制</a:t>
          </a:r>
          <a:endParaRPr lang="zh-CN" altLang="en-US" sz="2000" dirty="0"/>
        </a:p>
      </dgm:t>
    </dgm:pt>
    <dgm:pt modelId="{EC2CE415-60B2-D746-86FD-18C3B48404D1}" type="parTrans" cxnId="{9C1E3FA2-3541-B34D-A195-7E64145C74E8}">
      <dgm:prSet/>
      <dgm:spPr/>
      <dgm:t>
        <a:bodyPr/>
        <a:lstStyle/>
        <a:p>
          <a:endParaRPr lang="zh-CN" altLang="en-US" sz="1600"/>
        </a:p>
      </dgm:t>
    </dgm:pt>
    <dgm:pt modelId="{80497F6D-7C6B-A14B-B24E-8FA01DDF892A}" type="sibTrans" cxnId="{9C1E3FA2-3541-B34D-A195-7E64145C74E8}">
      <dgm:prSet/>
      <dgm:spPr/>
      <dgm:t>
        <a:bodyPr/>
        <a:lstStyle/>
        <a:p>
          <a:endParaRPr lang="zh-CN" altLang="en-US" sz="1600"/>
        </a:p>
      </dgm:t>
    </dgm:pt>
    <dgm:pt modelId="{50C5866E-9DA2-8741-8481-31BEF51A9C71}">
      <dgm:prSet phldrT="[文本]" custT="1"/>
      <dgm:spPr/>
      <dgm:t>
        <a:bodyPr/>
        <a:lstStyle/>
        <a:p>
          <a:r>
            <a:rPr lang="zh-CN" altLang="en-US" sz="2000" dirty="0" smtClean="0"/>
            <a:t>生产线</a:t>
          </a:r>
          <a:r>
            <a:rPr lang="en-US" altLang="zh-CN" sz="2000" dirty="0" smtClean="0"/>
            <a:t>C</a:t>
          </a:r>
          <a:endParaRPr lang="zh-CN" altLang="en-US" sz="2000" dirty="0"/>
        </a:p>
      </dgm:t>
    </dgm:pt>
    <dgm:pt modelId="{BD8E3E78-BE50-9A44-B68D-C81FE434D8AA}" type="parTrans" cxnId="{CB02EFDA-D412-8740-AA23-1F9EF473BD1D}">
      <dgm:prSet/>
      <dgm:spPr/>
      <dgm:t>
        <a:bodyPr/>
        <a:lstStyle/>
        <a:p>
          <a:endParaRPr lang="zh-CN" altLang="en-US" sz="1600"/>
        </a:p>
      </dgm:t>
    </dgm:pt>
    <dgm:pt modelId="{B7EB892A-3AD7-FB44-8E92-7501029116A3}" type="sibTrans" cxnId="{CB02EFDA-D412-8740-AA23-1F9EF473BD1D}">
      <dgm:prSet/>
      <dgm:spPr/>
      <dgm:t>
        <a:bodyPr/>
        <a:lstStyle/>
        <a:p>
          <a:endParaRPr lang="zh-CN" altLang="en-US" sz="1600"/>
        </a:p>
      </dgm:t>
    </dgm:pt>
    <dgm:pt modelId="{CFD5933D-38C9-CA4D-8A2A-37ABED120A0C}">
      <dgm:prSet phldrT="[文本]" custT="1"/>
      <dgm:spPr/>
      <dgm:t>
        <a:bodyPr/>
        <a:lstStyle/>
        <a:p>
          <a:r>
            <a:rPr lang="zh-CN" altLang="en-US" sz="2800" dirty="0" smtClean="0"/>
            <a:t>基础应用</a:t>
          </a:r>
          <a:endParaRPr lang="zh-CN" altLang="en-US" sz="2800" dirty="0"/>
        </a:p>
      </dgm:t>
    </dgm:pt>
    <dgm:pt modelId="{FC3D876C-B727-1744-A599-6578376B6D38}" type="parTrans" cxnId="{D322C88C-FAA5-574A-9357-1A6AD3C95F49}">
      <dgm:prSet/>
      <dgm:spPr/>
      <dgm:t>
        <a:bodyPr/>
        <a:lstStyle/>
        <a:p>
          <a:endParaRPr lang="zh-CN" altLang="en-US" sz="1600"/>
        </a:p>
      </dgm:t>
    </dgm:pt>
    <dgm:pt modelId="{0A7ADE6B-3003-C94A-82B1-EF0EA7222804}" type="sibTrans" cxnId="{D322C88C-FAA5-574A-9357-1A6AD3C95F49}">
      <dgm:prSet/>
      <dgm:spPr/>
      <dgm:t>
        <a:bodyPr/>
        <a:lstStyle/>
        <a:p>
          <a:endParaRPr lang="zh-CN" altLang="en-US" sz="1600"/>
        </a:p>
      </dgm:t>
    </dgm:pt>
    <dgm:pt modelId="{B4DC5D88-255C-A846-A5EB-F4162046994B}">
      <dgm:prSet phldrT="[文本]" custT="1"/>
      <dgm:spPr/>
      <dgm:t>
        <a:bodyPr/>
        <a:lstStyle/>
        <a:p>
          <a:r>
            <a:rPr lang="zh-CN" altLang="en-US" sz="2800" dirty="0" smtClean="0"/>
            <a:t>安全应用</a:t>
          </a:r>
          <a:endParaRPr lang="zh-CN" altLang="en-US" sz="2800" dirty="0"/>
        </a:p>
      </dgm:t>
    </dgm:pt>
    <dgm:pt modelId="{FBD50C68-88D8-8840-BD46-A662A079E3D0}" type="parTrans" cxnId="{9C4AB67A-D3AC-0245-9D3D-28CC4E00B220}">
      <dgm:prSet/>
      <dgm:spPr/>
      <dgm:t>
        <a:bodyPr/>
        <a:lstStyle/>
        <a:p>
          <a:endParaRPr lang="zh-CN" altLang="en-US" sz="1600"/>
        </a:p>
      </dgm:t>
    </dgm:pt>
    <dgm:pt modelId="{71B60C23-CD30-8C46-A781-EE38318DABF1}" type="sibTrans" cxnId="{9C4AB67A-D3AC-0245-9D3D-28CC4E00B220}">
      <dgm:prSet/>
      <dgm:spPr/>
      <dgm:t>
        <a:bodyPr/>
        <a:lstStyle/>
        <a:p>
          <a:endParaRPr lang="zh-CN" altLang="en-US" sz="1600"/>
        </a:p>
      </dgm:t>
    </dgm:pt>
    <dgm:pt modelId="{42DEED4B-8630-FB46-8C19-BB91EC3FACB4}">
      <dgm:prSet phldrT="[文本]" custT="1"/>
      <dgm:spPr/>
      <dgm:t>
        <a:bodyPr/>
        <a:lstStyle/>
        <a:p>
          <a:r>
            <a:rPr lang="zh-CN" altLang="en-US" sz="2800" dirty="0" smtClean="0"/>
            <a:t>生产应用</a:t>
          </a:r>
          <a:endParaRPr lang="zh-CN" altLang="en-US" sz="2800" dirty="0"/>
        </a:p>
      </dgm:t>
    </dgm:pt>
    <dgm:pt modelId="{EF74A625-6EB6-014A-8888-4B71FC66FF70}" type="parTrans" cxnId="{067B4173-72BF-B742-8EE0-7FA3A3C7EA62}">
      <dgm:prSet/>
      <dgm:spPr/>
      <dgm:t>
        <a:bodyPr/>
        <a:lstStyle/>
        <a:p>
          <a:endParaRPr lang="zh-CN" altLang="en-US" sz="1600"/>
        </a:p>
      </dgm:t>
    </dgm:pt>
    <dgm:pt modelId="{9C2C0F7E-F612-DD47-A23B-685F5E7DFD6E}" type="sibTrans" cxnId="{067B4173-72BF-B742-8EE0-7FA3A3C7EA62}">
      <dgm:prSet/>
      <dgm:spPr/>
      <dgm:t>
        <a:bodyPr/>
        <a:lstStyle/>
        <a:p>
          <a:endParaRPr lang="zh-CN" altLang="en-US" sz="1600"/>
        </a:p>
      </dgm:t>
    </dgm:pt>
    <dgm:pt modelId="{8D7E05B2-1424-4E4A-A498-76D0152B4A8F}" type="pres">
      <dgm:prSet presAssocID="{9FC1AE95-1431-F649-8660-CE86611DE1D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4BE5079-5372-444A-B3DC-BF5B62A9EF51}" type="pres">
      <dgm:prSet presAssocID="{9FC1AE95-1431-F649-8660-CE86611DE1D3}" presName="hierFlow" presStyleCnt="0"/>
      <dgm:spPr/>
    </dgm:pt>
    <dgm:pt modelId="{6314A072-B3EB-344E-96C3-48B4003989B6}" type="pres">
      <dgm:prSet presAssocID="{9FC1AE95-1431-F649-8660-CE86611DE1D3}" presName="firstBuf" presStyleCnt="0"/>
      <dgm:spPr/>
    </dgm:pt>
    <dgm:pt modelId="{A140ED7A-2B4C-FF48-B900-2E66E4224381}" type="pres">
      <dgm:prSet presAssocID="{9FC1AE95-1431-F649-8660-CE86611DE1D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4AB5670-F636-5E42-8886-4821C1B4D884}" type="pres">
      <dgm:prSet presAssocID="{247F5778-4E87-E74F-93F8-EA4E13E162F2}" presName="Name14" presStyleCnt="0"/>
      <dgm:spPr/>
    </dgm:pt>
    <dgm:pt modelId="{27765F0A-9CF7-274D-B476-85E5110657C6}" type="pres">
      <dgm:prSet presAssocID="{247F5778-4E87-E74F-93F8-EA4E13E162F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1EF844-65A9-5C47-A171-FD8622F94ED6}" type="pres">
      <dgm:prSet presAssocID="{247F5778-4E87-E74F-93F8-EA4E13E162F2}" presName="hierChild2" presStyleCnt="0"/>
      <dgm:spPr/>
    </dgm:pt>
    <dgm:pt modelId="{9B6DCA5D-9959-E744-AA49-76557FC80CFF}" type="pres">
      <dgm:prSet presAssocID="{64F82D85-80FE-A245-97C1-ADA72C8E97D7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38EA910F-D8D1-0140-A85A-1B1DB4515A41}" type="pres">
      <dgm:prSet presAssocID="{B6DC523F-FF22-FA43-BEF4-59308AE1737D}" presName="Name21" presStyleCnt="0"/>
      <dgm:spPr/>
    </dgm:pt>
    <dgm:pt modelId="{07B4D448-78C7-3A41-8094-4206C7893ACF}" type="pres">
      <dgm:prSet presAssocID="{B6DC523F-FF22-FA43-BEF4-59308AE1737D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A23B5C2C-E501-9D40-AF72-DD69F627EA55}" type="pres">
      <dgm:prSet presAssocID="{B6DC523F-FF22-FA43-BEF4-59308AE1737D}" presName="hierChild3" presStyleCnt="0"/>
      <dgm:spPr/>
    </dgm:pt>
    <dgm:pt modelId="{2DB64D6C-17EB-1F44-A6BD-1B25814D4B59}" type="pres">
      <dgm:prSet presAssocID="{5749FB91-91BE-4340-BA0A-66DBE74EB0CB}" presName="Name19" presStyleLbl="parChTrans1D3" presStyleIdx="0" presStyleCnt="3"/>
      <dgm:spPr/>
      <dgm:t>
        <a:bodyPr/>
        <a:lstStyle/>
        <a:p>
          <a:endParaRPr lang="zh-CN" altLang="en-US"/>
        </a:p>
      </dgm:t>
    </dgm:pt>
    <dgm:pt modelId="{9D6080F5-5B77-6C40-85F5-99A1B7309C96}" type="pres">
      <dgm:prSet presAssocID="{791741C5-255B-C543-A46C-950A5727FF98}" presName="Name21" presStyleCnt="0"/>
      <dgm:spPr/>
    </dgm:pt>
    <dgm:pt modelId="{B72B5E50-671B-3B47-A74F-443CA357770F}" type="pres">
      <dgm:prSet presAssocID="{791741C5-255B-C543-A46C-950A5727FF98}" presName="level2Shape" presStyleLbl="node3" presStyleIdx="0" presStyleCnt="3"/>
      <dgm:spPr/>
      <dgm:t>
        <a:bodyPr/>
        <a:lstStyle/>
        <a:p>
          <a:endParaRPr lang="zh-CN" altLang="en-US"/>
        </a:p>
      </dgm:t>
    </dgm:pt>
    <dgm:pt modelId="{1EBB2645-0BCF-5542-AD3B-FCB10F315E04}" type="pres">
      <dgm:prSet presAssocID="{791741C5-255B-C543-A46C-950A5727FF98}" presName="hierChild3" presStyleCnt="0"/>
      <dgm:spPr/>
    </dgm:pt>
    <dgm:pt modelId="{5B5A27BD-8141-1D46-9538-0EE2F459F639}" type="pres">
      <dgm:prSet presAssocID="{B6CBF749-D749-A843-AD58-4DD727DA8AD0}" presName="Name19" presStyleLbl="parChTrans1D3" presStyleIdx="1" presStyleCnt="3"/>
      <dgm:spPr/>
      <dgm:t>
        <a:bodyPr/>
        <a:lstStyle/>
        <a:p>
          <a:endParaRPr lang="zh-CN" altLang="en-US"/>
        </a:p>
      </dgm:t>
    </dgm:pt>
    <dgm:pt modelId="{8851ED86-3CB9-B145-856C-638DCAB027D2}" type="pres">
      <dgm:prSet presAssocID="{90C87D1E-430D-6F46-A3F1-06F579E4133D}" presName="Name21" presStyleCnt="0"/>
      <dgm:spPr/>
    </dgm:pt>
    <dgm:pt modelId="{A39B53CE-3DD0-854B-8552-CFB024AF8FBF}" type="pres">
      <dgm:prSet presAssocID="{90C87D1E-430D-6F46-A3F1-06F579E4133D}" presName="level2Shape" presStyleLbl="node3" presStyleIdx="1" presStyleCnt="3"/>
      <dgm:spPr/>
      <dgm:t>
        <a:bodyPr/>
        <a:lstStyle/>
        <a:p>
          <a:endParaRPr lang="zh-CN" altLang="en-US"/>
        </a:p>
      </dgm:t>
    </dgm:pt>
    <dgm:pt modelId="{FEF72504-C292-8A4E-9BC9-9C8C6EB66782}" type="pres">
      <dgm:prSet presAssocID="{90C87D1E-430D-6F46-A3F1-06F579E4133D}" presName="hierChild3" presStyleCnt="0"/>
      <dgm:spPr/>
    </dgm:pt>
    <dgm:pt modelId="{2A4135D2-588B-1F43-AF0F-8ADA36A79C9D}" type="pres">
      <dgm:prSet presAssocID="{EC2CE415-60B2-D746-86FD-18C3B48404D1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BC442AC9-0F85-2A42-A87D-85B1792ECD7D}" type="pres">
      <dgm:prSet presAssocID="{AD77572D-2372-2A46-B178-E039FB03072F}" presName="Name21" presStyleCnt="0"/>
      <dgm:spPr/>
    </dgm:pt>
    <dgm:pt modelId="{78AFE864-807F-C74F-A3D4-6BA5CDE30EFF}" type="pres">
      <dgm:prSet presAssocID="{AD77572D-2372-2A46-B178-E039FB03072F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55DDCEA5-D67F-BA41-93FB-53BE2C1874D0}" type="pres">
      <dgm:prSet presAssocID="{AD77572D-2372-2A46-B178-E039FB03072F}" presName="hierChild3" presStyleCnt="0"/>
      <dgm:spPr/>
    </dgm:pt>
    <dgm:pt modelId="{24B62B04-8D7A-A541-921C-B83F72D32932}" type="pres">
      <dgm:prSet presAssocID="{BD8E3E78-BE50-9A44-B68D-C81FE434D8AA}" presName="Name19" presStyleLbl="parChTrans1D3" presStyleIdx="2" presStyleCnt="3"/>
      <dgm:spPr/>
      <dgm:t>
        <a:bodyPr/>
        <a:lstStyle/>
        <a:p>
          <a:endParaRPr lang="zh-CN" altLang="en-US"/>
        </a:p>
      </dgm:t>
    </dgm:pt>
    <dgm:pt modelId="{3019BA73-0F08-484A-9774-0044DC54977A}" type="pres">
      <dgm:prSet presAssocID="{50C5866E-9DA2-8741-8481-31BEF51A9C71}" presName="Name21" presStyleCnt="0"/>
      <dgm:spPr/>
    </dgm:pt>
    <dgm:pt modelId="{AED36FE1-219B-B846-8931-789BED0AD659}" type="pres">
      <dgm:prSet presAssocID="{50C5866E-9DA2-8741-8481-31BEF51A9C71}" presName="level2Shape" presStyleLbl="node3" presStyleIdx="2" presStyleCnt="3"/>
      <dgm:spPr/>
      <dgm:t>
        <a:bodyPr/>
        <a:lstStyle/>
        <a:p>
          <a:endParaRPr lang="zh-CN" altLang="en-US"/>
        </a:p>
      </dgm:t>
    </dgm:pt>
    <dgm:pt modelId="{5B154CB8-49DC-6B4E-8BCC-57E15B5DA669}" type="pres">
      <dgm:prSet presAssocID="{50C5866E-9DA2-8741-8481-31BEF51A9C71}" presName="hierChild3" presStyleCnt="0"/>
      <dgm:spPr/>
    </dgm:pt>
    <dgm:pt modelId="{BBBBB20C-4206-BE44-ACA5-589A7D782F8B}" type="pres">
      <dgm:prSet presAssocID="{9FC1AE95-1431-F649-8660-CE86611DE1D3}" presName="bgShapesFlow" presStyleCnt="0"/>
      <dgm:spPr/>
    </dgm:pt>
    <dgm:pt modelId="{C1FE17A1-178A-2740-B998-7036120DA838}" type="pres">
      <dgm:prSet presAssocID="{CFD5933D-38C9-CA4D-8A2A-37ABED120A0C}" presName="rectComp" presStyleCnt="0"/>
      <dgm:spPr/>
    </dgm:pt>
    <dgm:pt modelId="{A075A447-A687-2942-9A10-1D539FEAC696}" type="pres">
      <dgm:prSet presAssocID="{CFD5933D-38C9-CA4D-8A2A-37ABED120A0C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C17F1389-C7C8-1441-8BA5-E95F8BDCD187}" type="pres">
      <dgm:prSet presAssocID="{CFD5933D-38C9-CA4D-8A2A-37ABED120A0C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0F20CD-CCF5-6C43-934B-75BEB5ACD35B}" type="pres">
      <dgm:prSet presAssocID="{CFD5933D-38C9-CA4D-8A2A-37ABED120A0C}" presName="spComp" presStyleCnt="0"/>
      <dgm:spPr/>
    </dgm:pt>
    <dgm:pt modelId="{DDEB37D3-AA0A-144B-92BD-D5D44E8750A6}" type="pres">
      <dgm:prSet presAssocID="{CFD5933D-38C9-CA4D-8A2A-37ABED120A0C}" presName="vSp" presStyleCnt="0"/>
      <dgm:spPr/>
    </dgm:pt>
    <dgm:pt modelId="{48B70D46-1CB0-CD43-85A2-390C813757C3}" type="pres">
      <dgm:prSet presAssocID="{B4DC5D88-255C-A846-A5EB-F4162046994B}" presName="rectComp" presStyleCnt="0"/>
      <dgm:spPr/>
    </dgm:pt>
    <dgm:pt modelId="{868D5894-8599-0749-A8E9-08467B80200F}" type="pres">
      <dgm:prSet presAssocID="{B4DC5D88-255C-A846-A5EB-F4162046994B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B91E52E1-FD12-6248-B470-39A44C6BA590}" type="pres">
      <dgm:prSet presAssocID="{B4DC5D88-255C-A846-A5EB-F4162046994B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1F3470-60C2-4644-B482-C5119CD64F61}" type="pres">
      <dgm:prSet presAssocID="{B4DC5D88-255C-A846-A5EB-F4162046994B}" presName="spComp" presStyleCnt="0"/>
      <dgm:spPr/>
    </dgm:pt>
    <dgm:pt modelId="{DA9DC81F-5612-9D4D-B773-5213F7BB6D0C}" type="pres">
      <dgm:prSet presAssocID="{B4DC5D88-255C-A846-A5EB-F4162046994B}" presName="vSp" presStyleCnt="0"/>
      <dgm:spPr/>
    </dgm:pt>
    <dgm:pt modelId="{57128A6F-BADA-EC4E-90DB-9FEDF186C976}" type="pres">
      <dgm:prSet presAssocID="{42DEED4B-8630-FB46-8C19-BB91EC3FACB4}" presName="rectComp" presStyleCnt="0"/>
      <dgm:spPr/>
    </dgm:pt>
    <dgm:pt modelId="{E6A052F2-FBCE-664A-925B-4B09C5210A47}" type="pres">
      <dgm:prSet presAssocID="{42DEED4B-8630-FB46-8C19-BB91EC3FACB4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FA38434B-4BFA-424B-A225-4B7C14EBE564}" type="pres">
      <dgm:prSet presAssocID="{42DEED4B-8630-FB46-8C19-BB91EC3FACB4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10CDB20-7D18-4746-A1A3-03A01899F02D}" type="presOf" srcId="{9FC1AE95-1431-F649-8660-CE86611DE1D3}" destId="{8D7E05B2-1424-4E4A-A498-76D0152B4A8F}" srcOrd="0" destOrd="0" presId="urn:microsoft.com/office/officeart/2005/8/layout/hierarchy6"/>
    <dgm:cxn modelId="{D322C88C-FAA5-574A-9357-1A6AD3C95F49}" srcId="{9FC1AE95-1431-F649-8660-CE86611DE1D3}" destId="{CFD5933D-38C9-CA4D-8A2A-37ABED120A0C}" srcOrd="1" destOrd="0" parTransId="{FC3D876C-B727-1744-A599-6578376B6D38}" sibTransId="{0A7ADE6B-3003-C94A-82B1-EF0EA7222804}"/>
    <dgm:cxn modelId="{847805AB-45B0-8E4C-96F1-F16DED50322F}" type="presOf" srcId="{BD8E3E78-BE50-9A44-B68D-C81FE434D8AA}" destId="{24B62B04-8D7A-A541-921C-B83F72D32932}" srcOrd="0" destOrd="0" presId="urn:microsoft.com/office/officeart/2005/8/layout/hierarchy6"/>
    <dgm:cxn modelId="{54CEF8E9-F890-4941-8F1C-9E0B2646B9A0}" srcId="{9FC1AE95-1431-F649-8660-CE86611DE1D3}" destId="{247F5778-4E87-E74F-93F8-EA4E13E162F2}" srcOrd="0" destOrd="0" parTransId="{704676FE-DBC1-0348-AEA8-87C8EE44D134}" sibTransId="{C37AFEAB-C91E-C949-91FE-5C00419B5BDA}"/>
    <dgm:cxn modelId="{7F0F747A-B09A-4149-9C0E-8CB8649B9592}" type="presOf" srcId="{B4DC5D88-255C-A846-A5EB-F4162046994B}" destId="{868D5894-8599-0749-A8E9-08467B80200F}" srcOrd="0" destOrd="0" presId="urn:microsoft.com/office/officeart/2005/8/layout/hierarchy6"/>
    <dgm:cxn modelId="{1C5484DD-5D64-6341-8031-AE9E8DB12722}" type="presOf" srcId="{90C87D1E-430D-6F46-A3F1-06F579E4133D}" destId="{A39B53CE-3DD0-854B-8552-CFB024AF8FBF}" srcOrd="0" destOrd="0" presId="urn:microsoft.com/office/officeart/2005/8/layout/hierarchy6"/>
    <dgm:cxn modelId="{F9344FA8-CB62-B84B-8169-586464DE4381}" type="presOf" srcId="{B4DC5D88-255C-A846-A5EB-F4162046994B}" destId="{B91E52E1-FD12-6248-B470-39A44C6BA590}" srcOrd="1" destOrd="0" presId="urn:microsoft.com/office/officeart/2005/8/layout/hierarchy6"/>
    <dgm:cxn modelId="{1D077ADE-2B17-8C4D-83C3-482D26AD8159}" type="presOf" srcId="{791741C5-255B-C543-A46C-950A5727FF98}" destId="{B72B5E50-671B-3B47-A74F-443CA357770F}" srcOrd="0" destOrd="0" presId="urn:microsoft.com/office/officeart/2005/8/layout/hierarchy6"/>
    <dgm:cxn modelId="{007F474B-41F2-F24F-BAF2-E68AC8B8F7D9}" type="presOf" srcId="{5749FB91-91BE-4340-BA0A-66DBE74EB0CB}" destId="{2DB64D6C-17EB-1F44-A6BD-1B25814D4B59}" srcOrd="0" destOrd="0" presId="urn:microsoft.com/office/officeart/2005/8/layout/hierarchy6"/>
    <dgm:cxn modelId="{CB02EFDA-D412-8740-AA23-1F9EF473BD1D}" srcId="{AD77572D-2372-2A46-B178-E039FB03072F}" destId="{50C5866E-9DA2-8741-8481-31BEF51A9C71}" srcOrd="0" destOrd="0" parTransId="{BD8E3E78-BE50-9A44-B68D-C81FE434D8AA}" sibTransId="{B7EB892A-3AD7-FB44-8E92-7501029116A3}"/>
    <dgm:cxn modelId="{9BD4E4DB-9EBF-8749-8200-D17C83950B4D}" type="presOf" srcId="{42DEED4B-8630-FB46-8C19-BB91EC3FACB4}" destId="{E6A052F2-FBCE-664A-925B-4B09C5210A47}" srcOrd="0" destOrd="0" presId="urn:microsoft.com/office/officeart/2005/8/layout/hierarchy6"/>
    <dgm:cxn modelId="{54EC1429-B49F-A048-8E93-B0D668080885}" type="presOf" srcId="{B6CBF749-D749-A843-AD58-4DD727DA8AD0}" destId="{5B5A27BD-8141-1D46-9538-0EE2F459F639}" srcOrd="0" destOrd="0" presId="urn:microsoft.com/office/officeart/2005/8/layout/hierarchy6"/>
    <dgm:cxn modelId="{EEB051F6-C7FB-664C-9B7C-BF9CAE4A99C4}" type="presOf" srcId="{64F82D85-80FE-A245-97C1-ADA72C8E97D7}" destId="{9B6DCA5D-9959-E744-AA49-76557FC80CFF}" srcOrd="0" destOrd="0" presId="urn:microsoft.com/office/officeart/2005/8/layout/hierarchy6"/>
    <dgm:cxn modelId="{FD4FB9A3-7E6B-704B-81BB-7F0E6BDA824A}" srcId="{B6DC523F-FF22-FA43-BEF4-59308AE1737D}" destId="{90C87D1E-430D-6F46-A3F1-06F579E4133D}" srcOrd="1" destOrd="0" parTransId="{B6CBF749-D749-A843-AD58-4DD727DA8AD0}" sibTransId="{0D8DD336-9354-CF40-9D25-192079F3BEBA}"/>
    <dgm:cxn modelId="{40429910-6C95-2846-9DB2-C5B60AB00D0D}" type="presOf" srcId="{EC2CE415-60B2-D746-86FD-18C3B48404D1}" destId="{2A4135D2-588B-1F43-AF0F-8ADA36A79C9D}" srcOrd="0" destOrd="0" presId="urn:microsoft.com/office/officeart/2005/8/layout/hierarchy6"/>
    <dgm:cxn modelId="{21AEB171-1F71-7943-B795-F840528E9D09}" type="presOf" srcId="{B6DC523F-FF22-FA43-BEF4-59308AE1737D}" destId="{07B4D448-78C7-3A41-8094-4206C7893ACF}" srcOrd="0" destOrd="0" presId="urn:microsoft.com/office/officeart/2005/8/layout/hierarchy6"/>
    <dgm:cxn modelId="{BDECF2F2-C4A9-8740-9FD0-541B5E2BFF66}" srcId="{247F5778-4E87-E74F-93F8-EA4E13E162F2}" destId="{B6DC523F-FF22-FA43-BEF4-59308AE1737D}" srcOrd="0" destOrd="0" parTransId="{64F82D85-80FE-A245-97C1-ADA72C8E97D7}" sibTransId="{5B1661F4-2AE8-9241-8582-2EDCE0C59C72}"/>
    <dgm:cxn modelId="{9C4AB67A-D3AC-0245-9D3D-28CC4E00B220}" srcId="{9FC1AE95-1431-F649-8660-CE86611DE1D3}" destId="{B4DC5D88-255C-A846-A5EB-F4162046994B}" srcOrd="2" destOrd="0" parTransId="{FBD50C68-88D8-8840-BD46-A662A079E3D0}" sibTransId="{71B60C23-CD30-8C46-A781-EE38318DABF1}"/>
    <dgm:cxn modelId="{24A84731-DC2F-584D-8B09-31674AF5BEF3}" srcId="{B6DC523F-FF22-FA43-BEF4-59308AE1737D}" destId="{791741C5-255B-C543-A46C-950A5727FF98}" srcOrd="0" destOrd="0" parTransId="{5749FB91-91BE-4340-BA0A-66DBE74EB0CB}" sibTransId="{28916758-FCB8-204A-8069-3A29FDCA155E}"/>
    <dgm:cxn modelId="{A11636B4-9091-384F-95B2-2BC0586627BC}" type="presOf" srcId="{CFD5933D-38C9-CA4D-8A2A-37ABED120A0C}" destId="{C17F1389-C7C8-1441-8BA5-E95F8BDCD187}" srcOrd="1" destOrd="0" presId="urn:microsoft.com/office/officeart/2005/8/layout/hierarchy6"/>
    <dgm:cxn modelId="{C96250E3-8690-A44B-9858-3C5B6E3E81F1}" type="presOf" srcId="{247F5778-4E87-E74F-93F8-EA4E13E162F2}" destId="{27765F0A-9CF7-274D-B476-85E5110657C6}" srcOrd="0" destOrd="0" presId="urn:microsoft.com/office/officeart/2005/8/layout/hierarchy6"/>
    <dgm:cxn modelId="{067B4173-72BF-B742-8EE0-7FA3A3C7EA62}" srcId="{9FC1AE95-1431-F649-8660-CE86611DE1D3}" destId="{42DEED4B-8630-FB46-8C19-BB91EC3FACB4}" srcOrd="3" destOrd="0" parTransId="{EF74A625-6EB6-014A-8888-4B71FC66FF70}" sibTransId="{9C2C0F7E-F612-DD47-A23B-685F5E7DFD6E}"/>
    <dgm:cxn modelId="{752C20C1-1C5F-AC4C-B43D-5278401995A3}" type="presOf" srcId="{AD77572D-2372-2A46-B178-E039FB03072F}" destId="{78AFE864-807F-C74F-A3D4-6BA5CDE30EFF}" srcOrd="0" destOrd="0" presId="urn:microsoft.com/office/officeart/2005/8/layout/hierarchy6"/>
    <dgm:cxn modelId="{478FC203-F32B-874E-8526-31E82FAE3BB7}" type="presOf" srcId="{CFD5933D-38C9-CA4D-8A2A-37ABED120A0C}" destId="{A075A447-A687-2942-9A10-1D539FEAC696}" srcOrd="0" destOrd="0" presId="urn:microsoft.com/office/officeart/2005/8/layout/hierarchy6"/>
    <dgm:cxn modelId="{2A23EFC0-74F7-7648-8485-1BE8B92F2C1D}" type="presOf" srcId="{42DEED4B-8630-FB46-8C19-BB91EC3FACB4}" destId="{FA38434B-4BFA-424B-A225-4B7C14EBE564}" srcOrd="1" destOrd="0" presId="urn:microsoft.com/office/officeart/2005/8/layout/hierarchy6"/>
    <dgm:cxn modelId="{9C1E3FA2-3541-B34D-A195-7E64145C74E8}" srcId="{247F5778-4E87-E74F-93F8-EA4E13E162F2}" destId="{AD77572D-2372-2A46-B178-E039FB03072F}" srcOrd="1" destOrd="0" parTransId="{EC2CE415-60B2-D746-86FD-18C3B48404D1}" sibTransId="{80497F6D-7C6B-A14B-B24E-8FA01DDF892A}"/>
    <dgm:cxn modelId="{C8897FF7-C770-DA4E-A4BB-11E19DFBE37E}" type="presOf" srcId="{50C5866E-9DA2-8741-8481-31BEF51A9C71}" destId="{AED36FE1-219B-B846-8931-789BED0AD659}" srcOrd="0" destOrd="0" presId="urn:microsoft.com/office/officeart/2005/8/layout/hierarchy6"/>
    <dgm:cxn modelId="{C056DE39-3AA7-C443-8AFB-2FA96C2ECF80}" type="presParOf" srcId="{8D7E05B2-1424-4E4A-A498-76D0152B4A8F}" destId="{44BE5079-5372-444A-B3DC-BF5B62A9EF51}" srcOrd="0" destOrd="0" presId="urn:microsoft.com/office/officeart/2005/8/layout/hierarchy6"/>
    <dgm:cxn modelId="{3C30AC04-6B3C-8146-A7DD-FAE688022A8E}" type="presParOf" srcId="{44BE5079-5372-444A-B3DC-BF5B62A9EF51}" destId="{6314A072-B3EB-344E-96C3-48B4003989B6}" srcOrd="0" destOrd="0" presId="urn:microsoft.com/office/officeart/2005/8/layout/hierarchy6"/>
    <dgm:cxn modelId="{A4BECF42-5AF5-CA4D-BF37-C12D8433BE63}" type="presParOf" srcId="{44BE5079-5372-444A-B3DC-BF5B62A9EF51}" destId="{A140ED7A-2B4C-FF48-B900-2E66E4224381}" srcOrd="1" destOrd="0" presId="urn:microsoft.com/office/officeart/2005/8/layout/hierarchy6"/>
    <dgm:cxn modelId="{4BAF0A2E-0092-4647-A02E-BF10F6C68F81}" type="presParOf" srcId="{A140ED7A-2B4C-FF48-B900-2E66E4224381}" destId="{34AB5670-F636-5E42-8886-4821C1B4D884}" srcOrd="0" destOrd="0" presId="urn:microsoft.com/office/officeart/2005/8/layout/hierarchy6"/>
    <dgm:cxn modelId="{C72F5070-7CD9-F147-89F5-200D935CC47A}" type="presParOf" srcId="{34AB5670-F636-5E42-8886-4821C1B4D884}" destId="{27765F0A-9CF7-274D-B476-85E5110657C6}" srcOrd="0" destOrd="0" presId="urn:microsoft.com/office/officeart/2005/8/layout/hierarchy6"/>
    <dgm:cxn modelId="{7F06F7F6-1AA5-0F45-AD2C-4D328BB76CB7}" type="presParOf" srcId="{34AB5670-F636-5E42-8886-4821C1B4D884}" destId="{1B1EF844-65A9-5C47-A171-FD8622F94ED6}" srcOrd="1" destOrd="0" presId="urn:microsoft.com/office/officeart/2005/8/layout/hierarchy6"/>
    <dgm:cxn modelId="{4704CD12-4E5F-3245-9AB1-81BB725F3A15}" type="presParOf" srcId="{1B1EF844-65A9-5C47-A171-FD8622F94ED6}" destId="{9B6DCA5D-9959-E744-AA49-76557FC80CFF}" srcOrd="0" destOrd="0" presId="urn:microsoft.com/office/officeart/2005/8/layout/hierarchy6"/>
    <dgm:cxn modelId="{E78FBDD9-4B3B-AF44-A704-B24DB58C042A}" type="presParOf" srcId="{1B1EF844-65A9-5C47-A171-FD8622F94ED6}" destId="{38EA910F-D8D1-0140-A85A-1B1DB4515A41}" srcOrd="1" destOrd="0" presId="urn:microsoft.com/office/officeart/2005/8/layout/hierarchy6"/>
    <dgm:cxn modelId="{0CF9F11A-D0A2-684D-989E-018F78E6D365}" type="presParOf" srcId="{38EA910F-D8D1-0140-A85A-1B1DB4515A41}" destId="{07B4D448-78C7-3A41-8094-4206C7893ACF}" srcOrd="0" destOrd="0" presId="urn:microsoft.com/office/officeart/2005/8/layout/hierarchy6"/>
    <dgm:cxn modelId="{6AC5DB73-5561-CA4F-BFC8-E78E1D085EE8}" type="presParOf" srcId="{38EA910F-D8D1-0140-A85A-1B1DB4515A41}" destId="{A23B5C2C-E501-9D40-AF72-DD69F627EA55}" srcOrd="1" destOrd="0" presId="urn:microsoft.com/office/officeart/2005/8/layout/hierarchy6"/>
    <dgm:cxn modelId="{E6F763BE-AE03-1B41-AAA9-0951CBA40F5D}" type="presParOf" srcId="{A23B5C2C-E501-9D40-AF72-DD69F627EA55}" destId="{2DB64D6C-17EB-1F44-A6BD-1B25814D4B59}" srcOrd="0" destOrd="0" presId="urn:microsoft.com/office/officeart/2005/8/layout/hierarchy6"/>
    <dgm:cxn modelId="{586140B4-3D60-0F4B-9491-390999FE33F9}" type="presParOf" srcId="{A23B5C2C-E501-9D40-AF72-DD69F627EA55}" destId="{9D6080F5-5B77-6C40-85F5-99A1B7309C96}" srcOrd="1" destOrd="0" presId="urn:microsoft.com/office/officeart/2005/8/layout/hierarchy6"/>
    <dgm:cxn modelId="{997385FB-BA2A-1F40-A29E-9D74922C842C}" type="presParOf" srcId="{9D6080F5-5B77-6C40-85F5-99A1B7309C96}" destId="{B72B5E50-671B-3B47-A74F-443CA357770F}" srcOrd="0" destOrd="0" presId="urn:microsoft.com/office/officeart/2005/8/layout/hierarchy6"/>
    <dgm:cxn modelId="{32C217AE-5FCE-EB4C-83D0-3D12BE42FEB2}" type="presParOf" srcId="{9D6080F5-5B77-6C40-85F5-99A1B7309C96}" destId="{1EBB2645-0BCF-5542-AD3B-FCB10F315E04}" srcOrd="1" destOrd="0" presId="urn:microsoft.com/office/officeart/2005/8/layout/hierarchy6"/>
    <dgm:cxn modelId="{5F769164-83CE-094A-B6BB-CD6889584361}" type="presParOf" srcId="{A23B5C2C-E501-9D40-AF72-DD69F627EA55}" destId="{5B5A27BD-8141-1D46-9538-0EE2F459F639}" srcOrd="2" destOrd="0" presId="urn:microsoft.com/office/officeart/2005/8/layout/hierarchy6"/>
    <dgm:cxn modelId="{3039CDCE-562A-8744-9932-0F77A19A62FB}" type="presParOf" srcId="{A23B5C2C-E501-9D40-AF72-DD69F627EA55}" destId="{8851ED86-3CB9-B145-856C-638DCAB027D2}" srcOrd="3" destOrd="0" presId="urn:microsoft.com/office/officeart/2005/8/layout/hierarchy6"/>
    <dgm:cxn modelId="{D4099501-F53A-6E48-917B-51039C78AB4A}" type="presParOf" srcId="{8851ED86-3CB9-B145-856C-638DCAB027D2}" destId="{A39B53CE-3DD0-854B-8552-CFB024AF8FBF}" srcOrd="0" destOrd="0" presId="urn:microsoft.com/office/officeart/2005/8/layout/hierarchy6"/>
    <dgm:cxn modelId="{31516604-9860-884F-8E35-C90D0545DD77}" type="presParOf" srcId="{8851ED86-3CB9-B145-856C-638DCAB027D2}" destId="{FEF72504-C292-8A4E-9BC9-9C8C6EB66782}" srcOrd="1" destOrd="0" presId="urn:microsoft.com/office/officeart/2005/8/layout/hierarchy6"/>
    <dgm:cxn modelId="{F38A3DE4-1661-AA49-9BC7-9A47076FA746}" type="presParOf" srcId="{1B1EF844-65A9-5C47-A171-FD8622F94ED6}" destId="{2A4135D2-588B-1F43-AF0F-8ADA36A79C9D}" srcOrd="2" destOrd="0" presId="urn:microsoft.com/office/officeart/2005/8/layout/hierarchy6"/>
    <dgm:cxn modelId="{C96FA78F-FA79-BD45-8103-C042254E553C}" type="presParOf" srcId="{1B1EF844-65A9-5C47-A171-FD8622F94ED6}" destId="{BC442AC9-0F85-2A42-A87D-85B1792ECD7D}" srcOrd="3" destOrd="0" presId="urn:microsoft.com/office/officeart/2005/8/layout/hierarchy6"/>
    <dgm:cxn modelId="{7A9C6F7D-7FA7-6143-B3DC-173D8A277562}" type="presParOf" srcId="{BC442AC9-0F85-2A42-A87D-85B1792ECD7D}" destId="{78AFE864-807F-C74F-A3D4-6BA5CDE30EFF}" srcOrd="0" destOrd="0" presId="urn:microsoft.com/office/officeart/2005/8/layout/hierarchy6"/>
    <dgm:cxn modelId="{2745AB39-2D1C-3A4C-9CED-236079C3BC71}" type="presParOf" srcId="{BC442AC9-0F85-2A42-A87D-85B1792ECD7D}" destId="{55DDCEA5-D67F-BA41-93FB-53BE2C1874D0}" srcOrd="1" destOrd="0" presId="urn:microsoft.com/office/officeart/2005/8/layout/hierarchy6"/>
    <dgm:cxn modelId="{BE7ECB10-D9DD-354F-A484-A31329223FA7}" type="presParOf" srcId="{55DDCEA5-D67F-BA41-93FB-53BE2C1874D0}" destId="{24B62B04-8D7A-A541-921C-B83F72D32932}" srcOrd="0" destOrd="0" presId="urn:microsoft.com/office/officeart/2005/8/layout/hierarchy6"/>
    <dgm:cxn modelId="{16601736-2B05-B840-878C-F0DC38DEF68D}" type="presParOf" srcId="{55DDCEA5-D67F-BA41-93FB-53BE2C1874D0}" destId="{3019BA73-0F08-484A-9774-0044DC54977A}" srcOrd="1" destOrd="0" presId="urn:microsoft.com/office/officeart/2005/8/layout/hierarchy6"/>
    <dgm:cxn modelId="{19B0A1BA-8A45-F343-9A5B-37848A1ABC78}" type="presParOf" srcId="{3019BA73-0F08-484A-9774-0044DC54977A}" destId="{AED36FE1-219B-B846-8931-789BED0AD659}" srcOrd="0" destOrd="0" presId="urn:microsoft.com/office/officeart/2005/8/layout/hierarchy6"/>
    <dgm:cxn modelId="{D088BCD4-9F99-EF42-AFCF-8DE5A2403268}" type="presParOf" srcId="{3019BA73-0F08-484A-9774-0044DC54977A}" destId="{5B154CB8-49DC-6B4E-8BCC-57E15B5DA669}" srcOrd="1" destOrd="0" presId="urn:microsoft.com/office/officeart/2005/8/layout/hierarchy6"/>
    <dgm:cxn modelId="{830283BD-EBDC-784C-A552-9CC2AF7C8576}" type="presParOf" srcId="{8D7E05B2-1424-4E4A-A498-76D0152B4A8F}" destId="{BBBBB20C-4206-BE44-ACA5-589A7D782F8B}" srcOrd="1" destOrd="0" presId="urn:microsoft.com/office/officeart/2005/8/layout/hierarchy6"/>
    <dgm:cxn modelId="{079879A4-27CC-6F42-8641-960FD3B665B0}" type="presParOf" srcId="{BBBBB20C-4206-BE44-ACA5-589A7D782F8B}" destId="{C1FE17A1-178A-2740-B998-7036120DA838}" srcOrd="0" destOrd="0" presId="urn:microsoft.com/office/officeart/2005/8/layout/hierarchy6"/>
    <dgm:cxn modelId="{5737C673-C260-1C43-B62F-9DC87D1F1E20}" type="presParOf" srcId="{C1FE17A1-178A-2740-B998-7036120DA838}" destId="{A075A447-A687-2942-9A10-1D539FEAC696}" srcOrd="0" destOrd="0" presId="urn:microsoft.com/office/officeart/2005/8/layout/hierarchy6"/>
    <dgm:cxn modelId="{4F5FC6B7-9BBC-DB48-B254-763F6B9A816E}" type="presParOf" srcId="{C1FE17A1-178A-2740-B998-7036120DA838}" destId="{C17F1389-C7C8-1441-8BA5-E95F8BDCD187}" srcOrd="1" destOrd="0" presId="urn:microsoft.com/office/officeart/2005/8/layout/hierarchy6"/>
    <dgm:cxn modelId="{247163FA-C8CB-014A-B7AF-7D6AF95E6416}" type="presParOf" srcId="{BBBBB20C-4206-BE44-ACA5-589A7D782F8B}" destId="{480F20CD-CCF5-6C43-934B-75BEB5ACD35B}" srcOrd="1" destOrd="0" presId="urn:microsoft.com/office/officeart/2005/8/layout/hierarchy6"/>
    <dgm:cxn modelId="{BBA40011-06F2-EB4D-952D-3671E12BEE66}" type="presParOf" srcId="{480F20CD-CCF5-6C43-934B-75BEB5ACD35B}" destId="{DDEB37D3-AA0A-144B-92BD-D5D44E8750A6}" srcOrd="0" destOrd="0" presId="urn:microsoft.com/office/officeart/2005/8/layout/hierarchy6"/>
    <dgm:cxn modelId="{D773B606-C622-AD4E-8D1D-6403119E93B5}" type="presParOf" srcId="{BBBBB20C-4206-BE44-ACA5-589A7D782F8B}" destId="{48B70D46-1CB0-CD43-85A2-390C813757C3}" srcOrd="2" destOrd="0" presId="urn:microsoft.com/office/officeart/2005/8/layout/hierarchy6"/>
    <dgm:cxn modelId="{50EFBF59-BE1B-314C-9527-E9927BDBF025}" type="presParOf" srcId="{48B70D46-1CB0-CD43-85A2-390C813757C3}" destId="{868D5894-8599-0749-A8E9-08467B80200F}" srcOrd="0" destOrd="0" presId="urn:microsoft.com/office/officeart/2005/8/layout/hierarchy6"/>
    <dgm:cxn modelId="{73D31355-E08A-7541-8FD7-40B42E606F94}" type="presParOf" srcId="{48B70D46-1CB0-CD43-85A2-390C813757C3}" destId="{B91E52E1-FD12-6248-B470-39A44C6BA590}" srcOrd="1" destOrd="0" presId="urn:microsoft.com/office/officeart/2005/8/layout/hierarchy6"/>
    <dgm:cxn modelId="{9EBF338D-656B-6B49-AB41-20CD518A3F1A}" type="presParOf" srcId="{BBBBB20C-4206-BE44-ACA5-589A7D782F8B}" destId="{F51F3470-60C2-4644-B482-C5119CD64F61}" srcOrd="3" destOrd="0" presId="urn:microsoft.com/office/officeart/2005/8/layout/hierarchy6"/>
    <dgm:cxn modelId="{06FDF8FB-1A2C-0D44-B64E-8F04881F45AB}" type="presParOf" srcId="{F51F3470-60C2-4644-B482-C5119CD64F61}" destId="{DA9DC81F-5612-9D4D-B773-5213F7BB6D0C}" srcOrd="0" destOrd="0" presId="urn:microsoft.com/office/officeart/2005/8/layout/hierarchy6"/>
    <dgm:cxn modelId="{970F6765-BD98-7A4B-8F88-4AFB77333CC2}" type="presParOf" srcId="{BBBBB20C-4206-BE44-ACA5-589A7D782F8B}" destId="{57128A6F-BADA-EC4E-90DB-9FEDF186C976}" srcOrd="4" destOrd="0" presId="urn:microsoft.com/office/officeart/2005/8/layout/hierarchy6"/>
    <dgm:cxn modelId="{86017CB3-B848-6848-8427-74342A4EC9A6}" type="presParOf" srcId="{57128A6F-BADA-EC4E-90DB-9FEDF186C976}" destId="{E6A052F2-FBCE-664A-925B-4B09C5210A47}" srcOrd="0" destOrd="0" presId="urn:microsoft.com/office/officeart/2005/8/layout/hierarchy6"/>
    <dgm:cxn modelId="{8F6648FF-1211-D848-8F32-AE2D82B377D2}" type="presParOf" srcId="{57128A6F-BADA-EC4E-90DB-9FEDF186C976}" destId="{FA38434B-4BFA-424B-A225-4B7C14EBE5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4A73D1-CAA2-A04C-87C5-ED516349E8CB}" type="doc">
      <dgm:prSet loTypeId="urn:microsoft.com/office/officeart/2005/8/layout/hList9" loCatId="" qsTypeId="urn:microsoft.com/office/officeart/2005/8/quickstyle/3D6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3AF57726-A020-2245-8360-66CA171656D8}">
      <dgm:prSet phldrT="[文本]" custT="1"/>
      <dgm:spPr/>
      <dgm:t>
        <a:bodyPr/>
        <a:lstStyle/>
        <a:p>
          <a:r>
            <a:rPr lang="en-US" altLang="zh-CN" sz="1400" smtClean="0"/>
            <a:t>Case1</a:t>
          </a:r>
          <a:endParaRPr lang="zh-CN" altLang="en-US" sz="1400" dirty="0"/>
        </a:p>
      </dgm:t>
    </dgm:pt>
    <dgm:pt modelId="{77D5EBBC-3A0F-4545-A208-D0C11CF83B68}" type="parTrans" cxnId="{BA57775C-F6E5-7C48-AF0B-D47638782A71}">
      <dgm:prSet/>
      <dgm:spPr/>
      <dgm:t>
        <a:bodyPr/>
        <a:lstStyle/>
        <a:p>
          <a:endParaRPr lang="zh-CN" altLang="en-US" sz="1100"/>
        </a:p>
      </dgm:t>
    </dgm:pt>
    <dgm:pt modelId="{B61DF0FA-B74A-2E42-B1A9-8A0E5EDDCC1A}" type="sibTrans" cxnId="{BA57775C-F6E5-7C48-AF0B-D47638782A71}">
      <dgm:prSet/>
      <dgm:spPr/>
      <dgm:t>
        <a:bodyPr/>
        <a:lstStyle/>
        <a:p>
          <a:endParaRPr lang="zh-CN" altLang="en-US" sz="1100"/>
        </a:p>
      </dgm:t>
    </dgm:pt>
    <dgm:pt modelId="{9A01D378-00F9-C341-AFED-F5591385903B}">
      <dgm:prSet phldrT="[文本]" custT="1"/>
      <dgm:spPr/>
      <dgm:t>
        <a:bodyPr/>
        <a:lstStyle/>
        <a:p>
          <a:r>
            <a:rPr lang="zh-CN" altLang="en-US" sz="1200" dirty="0" smtClean="0"/>
            <a:t>涉及</a:t>
          </a:r>
          <a:r>
            <a:rPr lang="en-US" altLang="zh-CN" sz="1200" dirty="0" smtClean="0"/>
            <a:t>18</a:t>
          </a:r>
          <a:r>
            <a:rPr lang="zh-CN" altLang="en-US" sz="1200" dirty="0" smtClean="0"/>
            <a:t>个部门</a:t>
          </a:r>
          <a:endParaRPr lang="zh-CN" altLang="en-US" sz="1200" dirty="0"/>
        </a:p>
      </dgm:t>
    </dgm:pt>
    <dgm:pt modelId="{46323494-A85C-EC45-AA91-0692D138BC63}" type="parTrans" cxnId="{D018A346-350C-E14A-A03A-799C26E2829A}">
      <dgm:prSet/>
      <dgm:spPr/>
      <dgm:t>
        <a:bodyPr/>
        <a:lstStyle/>
        <a:p>
          <a:endParaRPr lang="zh-CN" altLang="en-US" sz="1100"/>
        </a:p>
      </dgm:t>
    </dgm:pt>
    <dgm:pt modelId="{51AC702F-398B-F748-AE1E-5CCB71FDBE76}" type="sibTrans" cxnId="{D018A346-350C-E14A-A03A-799C26E2829A}">
      <dgm:prSet/>
      <dgm:spPr/>
      <dgm:t>
        <a:bodyPr/>
        <a:lstStyle/>
        <a:p>
          <a:endParaRPr lang="zh-CN" altLang="en-US" sz="1100"/>
        </a:p>
      </dgm:t>
    </dgm:pt>
    <dgm:pt modelId="{A7044F33-8E76-8747-85E1-26C4176F2759}">
      <dgm:prSet phldrT="[文本]" custT="1"/>
      <dgm:spPr/>
      <dgm:t>
        <a:bodyPr/>
        <a:lstStyle/>
        <a:p>
          <a:r>
            <a:rPr lang="zh-CN" altLang="en-US" sz="1200" dirty="0" smtClean="0"/>
            <a:t>花费</a:t>
          </a:r>
          <a:r>
            <a:rPr lang="en-US" altLang="zh-CN" sz="1200" dirty="0" smtClean="0"/>
            <a:t>40</a:t>
          </a:r>
          <a:r>
            <a:rPr lang="zh-CN" altLang="en-US" sz="1200" dirty="0" smtClean="0"/>
            <a:t>天修复</a:t>
          </a:r>
          <a:endParaRPr lang="zh-CN" altLang="en-US" sz="1200" dirty="0"/>
        </a:p>
      </dgm:t>
    </dgm:pt>
    <dgm:pt modelId="{6DEB5BDB-B94B-EA44-8A8F-92E9E0DCEDC2}" type="parTrans" cxnId="{B20A9431-3AC9-9F46-968F-3D2E6EF8D859}">
      <dgm:prSet/>
      <dgm:spPr/>
      <dgm:t>
        <a:bodyPr/>
        <a:lstStyle/>
        <a:p>
          <a:endParaRPr lang="zh-CN" altLang="en-US" sz="1100"/>
        </a:p>
      </dgm:t>
    </dgm:pt>
    <dgm:pt modelId="{86E2240D-C30F-E242-85E2-788E8347EE20}" type="sibTrans" cxnId="{B20A9431-3AC9-9F46-968F-3D2E6EF8D859}">
      <dgm:prSet/>
      <dgm:spPr/>
      <dgm:t>
        <a:bodyPr/>
        <a:lstStyle/>
        <a:p>
          <a:endParaRPr lang="zh-CN" altLang="en-US" sz="1100"/>
        </a:p>
      </dgm:t>
    </dgm:pt>
    <dgm:pt modelId="{BE97F1DC-3C86-3B49-926E-0E78FC3FF0EF}">
      <dgm:prSet phldrT="[文本]" custT="1"/>
      <dgm:spPr/>
      <dgm:t>
        <a:bodyPr/>
        <a:lstStyle/>
        <a:p>
          <a:r>
            <a:rPr lang="en-US" altLang="zh-CN" sz="1400" dirty="0" smtClean="0"/>
            <a:t>Case2</a:t>
          </a:r>
          <a:endParaRPr lang="zh-CN" altLang="en-US" sz="1400" dirty="0"/>
        </a:p>
      </dgm:t>
    </dgm:pt>
    <dgm:pt modelId="{BA6B92BE-C6FF-2F4F-A324-4078B8174224}" type="parTrans" cxnId="{75918106-6625-FA49-AB86-854602E1D96F}">
      <dgm:prSet/>
      <dgm:spPr/>
      <dgm:t>
        <a:bodyPr/>
        <a:lstStyle/>
        <a:p>
          <a:endParaRPr lang="zh-CN" altLang="en-US" sz="1100"/>
        </a:p>
      </dgm:t>
    </dgm:pt>
    <dgm:pt modelId="{675FF71C-934B-2048-AD75-452FEF44E10E}" type="sibTrans" cxnId="{75918106-6625-FA49-AB86-854602E1D96F}">
      <dgm:prSet/>
      <dgm:spPr/>
      <dgm:t>
        <a:bodyPr/>
        <a:lstStyle/>
        <a:p>
          <a:endParaRPr lang="zh-CN" altLang="en-US" sz="1100"/>
        </a:p>
      </dgm:t>
    </dgm:pt>
    <dgm:pt modelId="{A81E7DB6-4B73-FD4E-8D83-821B0990CFA7}">
      <dgm:prSet phldrT="[文本]" custT="1"/>
      <dgm:spPr/>
      <dgm:t>
        <a:bodyPr/>
        <a:lstStyle/>
        <a:p>
          <a:r>
            <a:rPr lang="zh-CN" altLang="en-US" sz="1200" dirty="0" smtClean="0"/>
            <a:t>涉及</a:t>
          </a:r>
          <a:r>
            <a:rPr lang="en-US" altLang="zh-CN" sz="1200" dirty="0" smtClean="0"/>
            <a:t>3</a:t>
          </a:r>
          <a:r>
            <a:rPr lang="zh-CN" altLang="en-US" sz="1200" dirty="0" smtClean="0"/>
            <a:t>个部门</a:t>
          </a:r>
          <a:endParaRPr lang="zh-CN" altLang="en-US" sz="1200" dirty="0"/>
        </a:p>
      </dgm:t>
    </dgm:pt>
    <dgm:pt modelId="{99000D48-7C22-DD43-8C13-B911BAD4B46B}" type="parTrans" cxnId="{69024ED4-5F37-7C42-A4FD-985EC17658E0}">
      <dgm:prSet/>
      <dgm:spPr/>
      <dgm:t>
        <a:bodyPr/>
        <a:lstStyle/>
        <a:p>
          <a:endParaRPr lang="zh-CN" altLang="en-US" sz="1100"/>
        </a:p>
      </dgm:t>
    </dgm:pt>
    <dgm:pt modelId="{4A63E8AA-BDC0-5641-8F17-EAC9B1624050}" type="sibTrans" cxnId="{69024ED4-5F37-7C42-A4FD-985EC17658E0}">
      <dgm:prSet/>
      <dgm:spPr/>
      <dgm:t>
        <a:bodyPr/>
        <a:lstStyle/>
        <a:p>
          <a:endParaRPr lang="zh-CN" altLang="en-US" sz="1100"/>
        </a:p>
      </dgm:t>
    </dgm:pt>
    <dgm:pt modelId="{A204E5B2-472A-DE4B-9924-F44A17ED3B0A}">
      <dgm:prSet phldrT="[文本]" custT="1"/>
      <dgm:spPr/>
      <dgm:t>
        <a:bodyPr/>
        <a:lstStyle/>
        <a:p>
          <a:r>
            <a:rPr lang="zh-CN" altLang="en-US" sz="1200" dirty="0" smtClean="0"/>
            <a:t>花费</a:t>
          </a:r>
          <a:r>
            <a:rPr lang="en-US" altLang="zh-CN" sz="1200" dirty="0" smtClean="0"/>
            <a:t>20</a:t>
          </a:r>
          <a:r>
            <a:rPr lang="zh-CN" altLang="en-US" sz="1200" dirty="0" smtClean="0"/>
            <a:t>天修复</a:t>
          </a:r>
          <a:endParaRPr lang="zh-CN" altLang="en-US" sz="1200" dirty="0"/>
        </a:p>
      </dgm:t>
    </dgm:pt>
    <dgm:pt modelId="{F3C7F89D-CA15-8C47-BE29-0A733994AEDF}" type="parTrans" cxnId="{502A1F7B-0CF5-D243-8675-4853E0AE0B74}">
      <dgm:prSet/>
      <dgm:spPr/>
      <dgm:t>
        <a:bodyPr/>
        <a:lstStyle/>
        <a:p>
          <a:endParaRPr lang="zh-CN" altLang="en-US" sz="1100"/>
        </a:p>
      </dgm:t>
    </dgm:pt>
    <dgm:pt modelId="{47DE8FCA-3C4B-2544-A950-DE8F0579E7A6}" type="sibTrans" cxnId="{502A1F7B-0CF5-D243-8675-4853E0AE0B74}">
      <dgm:prSet/>
      <dgm:spPr/>
      <dgm:t>
        <a:bodyPr/>
        <a:lstStyle/>
        <a:p>
          <a:endParaRPr lang="zh-CN" altLang="en-US" sz="1100"/>
        </a:p>
      </dgm:t>
    </dgm:pt>
    <dgm:pt modelId="{08861880-3DA1-8548-AE61-9CDA49C07F11}" type="pres">
      <dgm:prSet presAssocID="{BC4A73D1-CAA2-A04C-87C5-ED516349E8CB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C315FCC9-B3B2-E048-8DBB-BBD688C3358B}" type="pres">
      <dgm:prSet presAssocID="{3AF57726-A020-2245-8360-66CA171656D8}" presName="posSpace" presStyleCnt="0"/>
      <dgm:spPr/>
    </dgm:pt>
    <dgm:pt modelId="{C5CB544D-5C6B-6144-B126-19D2737F5432}" type="pres">
      <dgm:prSet presAssocID="{3AF57726-A020-2245-8360-66CA171656D8}" presName="vertFlow" presStyleCnt="0"/>
      <dgm:spPr/>
    </dgm:pt>
    <dgm:pt modelId="{08D64AAF-30EB-AD48-9486-9F6854DFADBB}" type="pres">
      <dgm:prSet presAssocID="{3AF57726-A020-2245-8360-66CA171656D8}" presName="topSpace" presStyleCnt="0"/>
      <dgm:spPr/>
    </dgm:pt>
    <dgm:pt modelId="{07A957B5-D1A6-7A40-9D91-5E7B495C66FB}" type="pres">
      <dgm:prSet presAssocID="{3AF57726-A020-2245-8360-66CA171656D8}" presName="firstComp" presStyleCnt="0"/>
      <dgm:spPr/>
    </dgm:pt>
    <dgm:pt modelId="{0FE3EA22-78E6-BD46-B489-719F1EB10C12}" type="pres">
      <dgm:prSet presAssocID="{3AF57726-A020-2245-8360-66CA171656D8}" presName="firstChild" presStyleLbl="bgAccFollowNode1" presStyleIdx="0" presStyleCnt="4"/>
      <dgm:spPr/>
      <dgm:t>
        <a:bodyPr/>
        <a:lstStyle/>
        <a:p>
          <a:endParaRPr lang="zh-CN" altLang="en-US"/>
        </a:p>
      </dgm:t>
    </dgm:pt>
    <dgm:pt modelId="{EB1EF013-C19D-BA4E-8A96-78CEC1C227D0}" type="pres">
      <dgm:prSet presAssocID="{3AF57726-A020-2245-8360-66CA171656D8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1774A1-2F9F-B646-8364-5AE12911F1C2}" type="pres">
      <dgm:prSet presAssocID="{A7044F33-8E76-8747-85E1-26C4176F2759}" presName="comp" presStyleCnt="0"/>
      <dgm:spPr/>
    </dgm:pt>
    <dgm:pt modelId="{8F43518A-ACEA-874A-A964-7780E9E7652E}" type="pres">
      <dgm:prSet presAssocID="{A7044F33-8E76-8747-85E1-26C4176F2759}" presName="child" presStyleLbl="bgAccFollowNode1" presStyleIdx="1" presStyleCnt="4"/>
      <dgm:spPr/>
      <dgm:t>
        <a:bodyPr/>
        <a:lstStyle/>
        <a:p>
          <a:endParaRPr lang="zh-CN" altLang="en-US"/>
        </a:p>
      </dgm:t>
    </dgm:pt>
    <dgm:pt modelId="{1E00C992-795A-BC46-AD95-A44EB980DD13}" type="pres">
      <dgm:prSet presAssocID="{A7044F33-8E76-8747-85E1-26C4176F2759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77BD68-886E-B548-98F3-95EF5C6C7B52}" type="pres">
      <dgm:prSet presAssocID="{3AF57726-A020-2245-8360-66CA171656D8}" presName="negSpace" presStyleCnt="0"/>
      <dgm:spPr/>
    </dgm:pt>
    <dgm:pt modelId="{C7758034-6B1C-9E4C-AC5B-E6EF297DFE09}" type="pres">
      <dgm:prSet presAssocID="{3AF57726-A020-2245-8360-66CA171656D8}" presName="circle" presStyleLbl="node1" presStyleIdx="0" presStyleCnt="2"/>
      <dgm:spPr/>
      <dgm:t>
        <a:bodyPr/>
        <a:lstStyle/>
        <a:p>
          <a:endParaRPr lang="zh-CN" altLang="en-US"/>
        </a:p>
      </dgm:t>
    </dgm:pt>
    <dgm:pt modelId="{6FA95924-9DE6-C745-A4BB-C527D239DFAD}" type="pres">
      <dgm:prSet presAssocID="{B61DF0FA-B74A-2E42-B1A9-8A0E5EDDCC1A}" presName="transSpace" presStyleCnt="0"/>
      <dgm:spPr/>
    </dgm:pt>
    <dgm:pt modelId="{18B73349-A8FD-A041-BDD2-7AADFC2A277B}" type="pres">
      <dgm:prSet presAssocID="{BE97F1DC-3C86-3B49-926E-0E78FC3FF0EF}" presName="posSpace" presStyleCnt="0"/>
      <dgm:spPr/>
    </dgm:pt>
    <dgm:pt modelId="{421B183D-B9FD-7549-8310-259906CE13D0}" type="pres">
      <dgm:prSet presAssocID="{BE97F1DC-3C86-3B49-926E-0E78FC3FF0EF}" presName="vertFlow" presStyleCnt="0"/>
      <dgm:spPr/>
    </dgm:pt>
    <dgm:pt modelId="{9F0CD8BB-240A-7D46-8427-9CFA77557B6C}" type="pres">
      <dgm:prSet presAssocID="{BE97F1DC-3C86-3B49-926E-0E78FC3FF0EF}" presName="topSpace" presStyleCnt="0"/>
      <dgm:spPr/>
    </dgm:pt>
    <dgm:pt modelId="{C9D4C394-2B4F-FA40-8699-A542074906EA}" type="pres">
      <dgm:prSet presAssocID="{BE97F1DC-3C86-3B49-926E-0E78FC3FF0EF}" presName="firstComp" presStyleCnt="0"/>
      <dgm:spPr/>
    </dgm:pt>
    <dgm:pt modelId="{9F35B33F-C347-7E4E-B219-FE2A1C5DDA9F}" type="pres">
      <dgm:prSet presAssocID="{BE97F1DC-3C86-3B49-926E-0E78FC3FF0EF}" presName="firstChild" presStyleLbl="bgAccFollowNode1" presStyleIdx="2" presStyleCnt="4"/>
      <dgm:spPr/>
      <dgm:t>
        <a:bodyPr/>
        <a:lstStyle/>
        <a:p>
          <a:endParaRPr lang="zh-CN" altLang="en-US"/>
        </a:p>
      </dgm:t>
    </dgm:pt>
    <dgm:pt modelId="{9B7A8BD9-20E0-A140-8E83-8FB07DD9D2FA}" type="pres">
      <dgm:prSet presAssocID="{BE97F1DC-3C86-3B49-926E-0E78FC3FF0EF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A88749-EDCA-8744-8115-E87E09F4537E}" type="pres">
      <dgm:prSet presAssocID="{A204E5B2-472A-DE4B-9924-F44A17ED3B0A}" presName="comp" presStyleCnt="0"/>
      <dgm:spPr/>
    </dgm:pt>
    <dgm:pt modelId="{79BDE6DB-3DF1-A148-BEA9-53E6D99DE731}" type="pres">
      <dgm:prSet presAssocID="{A204E5B2-472A-DE4B-9924-F44A17ED3B0A}" presName="child" presStyleLbl="bgAccFollowNode1" presStyleIdx="3" presStyleCnt="4"/>
      <dgm:spPr/>
      <dgm:t>
        <a:bodyPr/>
        <a:lstStyle/>
        <a:p>
          <a:endParaRPr lang="zh-CN" altLang="en-US"/>
        </a:p>
      </dgm:t>
    </dgm:pt>
    <dgm:pt modelId="{B2B6A2ED-E6C3-B74F-B3F3-512CC57B4551}" type="pres">
      <dgm:prSet presAssocID="{A204E5B2-472A-DE4B-9924-F44A17ED3B0A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CB9399-654A-8241-8614-9161BC555532}" type="pres">
      <dgm:prSet presAssocID="{BE97F1DC-3C86-3B49-926E-0E78FC3FF0EF}" presName="negSpace" presStyleCnt="0"/>
      <dgm:spPr/>
    </dgm:pt>
    <dgm:pt modelId="{1914269B-638B-424E-AD65-FD4A15701148}" type="pres">
      <dgm:prSet presAssocID="{BE97F1DC-3C86-3B49-926E-0E78FC3FF0EF}" presName="circle" presStyleLbl="node1" presStyleIdx="1" presStyleCnt="2"/>
      <dgm:spPr/>
      <dgm:t>
        <a:bodyPr/>
        <a:lstStyle/>
        <a:p>
          <a:endParaRPr lang="zh-CN" altLang="en-US"/>
        </a:p>
      </dgm:t>
    </dgm:pt>
  </dgm:ptLst>
  <dgm:cxnLst>
    <dgm:cxn modelId="{69024ED4-5F37-7C42-A4FD-985EC17658E0}" srcId="{BE97F1DC-3C86-3B49-926E-0E78FC3FF0EF}" destId="{A81E7DB6-4B73-FD4E-8D83-821B0990CFA7}" srcOrd="0" destOrd="0" parTransId="{99000D48-7C22-DD43-8C13-B911BAD4B46B}" sibTransId="{4A63E8AA-BDC0-5641-8F17-EAC9B1624050}"/>
    <dgm:cxn modelId="{B20A9431-3AC9-9F46-968F-3D2E6EF8D859}" srcId="{3AF57726-A020-2245-8360-66CA171656D8}" destId="{A7044F33-8E76-8747-85E1-26C4176F2759}" srcOrd="1" destOrd="0" parTransId="{6DEB5BDB-B94B-EA44-8A8F-92E9E0DCEDC2}" sibTransId="{86E2240D-C30F-E242-85E2-788E8347EE20}"/>
    <dgm:cxn modelId="{6AF96BEB-A5D7-1545-9A8E-2B9DF1F8A2E4}" type="presOf" srcId="{3AF57726-A020-2245-8360-66CA171656D8}" destId="{C7758034-6B1C-9E4C-AC5B-E6EF297DFE09}" srcOrd="0" destOrd="0" presId="urn:microsoft.com/office/officeart/2005/8/layout/hList9"/>
    <dgm:cxn modelId="{CF3384D8-31DE-234B-8E44-88F5448AB0C2}" type="presOf" srcId="{A7044F33-8E76-8747-85E1-26C4176F2759}" destId="{1E00C992-795A-BC46-AD95-A44EB980DD13}" srcOrd="1" destOrd="0" presId="urn:microsoft.com/office/officeart/2005/8/layout/hList9"/>
    <dgm:cxn modelId="{31BAE608-F6F3-BF4F-A026-0AFF32214C7E}" type="presOf" srcId="{A81E7DB6-4B73-FD4E-8D83-821B0990CFA7}" destId="{9B7A8BD9-20E0-A140-8E83-8FB07DD9D2FA}" srcOrd="1" destOrd="0" presId="urn:microsoft.com/office/officeart/2005/8/layout/hList9"/>
    <dgm:cxn modelId="{8FE5F3C3-4B05-FE4F-8E45-BCDA6BD26327}" type="presOf" srcId="{9A01D378-00F9-C341-AFED-F5591385903B}" destId="{EB1EF013-C19D-BA4E-8A96-78CEC1C227D0}" srcOrd="1" destOrd="0" presId="urn:microsoft.com/office/officeart/2005/8/layout/hList9"/>
    <dgm:cxn modelId="{82406CDD-1BC7-1145-86BC-FF40F79F7908}" type="presOf" srcId="{9A01D378-00F9-C341-AFED-F5591385903B}" destId="{0FE3EA22-78E6-BD46-B489-719F1EB10C12}" srcOrd="0" destOrd="0" presId="urn:microsoft.com/office/officeart/2005/8/layout/hList9"/>
    <dgm:cxn modelId="{45375F17-15F3-9B4A-A351-7212B1AF2948}" type="presOf" srcId="{BE97F1DC-3C86-3B49-926E-0E78FC3FF0EF}" destId="{1914269B-638B-424E-AD65-FD4A15701148}" srcOrd="0" destOrd="0" presId="urn:microsoft.com/office/officeart/2005/8/layout/hList9"/>
    <dgm:cxn modelId="{D018A346-350C-E14A-A03A-799C26E2829A}" srcId="{3AF57726-A020-2245-8360-66CA171656D8}" destId="{9A01D378-00F9-C341-AFED-F5591385903B}" srcOrd="0" destOrd="0" parTransId="{46323494-A85C-EC45-AA91-0692D138BC63}" sibTransId="{51AC702F-398B-F748-AE1E-5CCB71FDBE76}"/>
    <dgm:cxn modelId="{502A1F7B-0CF5-D243-8675-4853E0AE0B74}" srcId="{BE97F1DC-3C86-3B49-926E-0E78FC3FF0EF}" destId="{A204E5B2-472A-DE4B-9924-F44A17ED3B0A}" srcOrd="1" destOrd="0" parTransId="{F3C7F89D-CA15-8C47-BE29-0A733994AEDF}" sibTransId="{47DE8FCA-3C4B-2544-A950-DE8F0579E7A6}"/>
    <dgm:cxn modelId="{95B8D3AC-4239-5E4C-AC74-6E83C6F9D1E0}" type="presOf" srcId="{A204E5B2-472A-DE4B-9924-F44A17ED3B0A}" destId="{B2B6A2ED-E6C3-B74F-B3F3-512CC57B4551}" srcOrd="1" destOrd="0" presId="urn:microsoft.com/office/officeart/2005/8/layout/hList9"/>
    <dgm:cxn modelId="{BDFD2B71-E011-7545-91DE-B84FD3A41A50}" type="presOf" srcId="{A81E7DB6-4B73-FD4E-8D83-821B0990CFA7}" destId="{9F35B33F-C347-7E4E-B219-FE2A1C5DDA9F}" srcOrd="0" destOrd="0" presId="urn:microsoft.com/office/officeart/2005/8/layout/hList9"/>
    <dgm:cxn modelId="{E92A64DC-C145-FF4F-A297-3BB416912CBE}" type="presOf" srcId="{A204E5B2-472A-DE4B-9924-F44A17ED3B0A}" destId="{79BDE6DB-3DF1-A148-BEA9-53E6D99DE731}" srcOrd="0" destOrd="0" presId="urn:microsoft.com/office/officeart/2005/8/layout/hList9"/>
    <dgm:cxn modelId="{6EE34382-4C20-EB43-A577-E6104B183A57}" type="presOf" srcId="{A7044F33-8E76-8747-85E1-26C4176F2759}" destId="{8F43518A-ACEA-874A-A964-7780E9E7652E}" srcOrd="0" destOrd="0" presId="urn:microsoft.com/office/officeart/2005/8/layout/hList9"/>
    <dgm:cxn modelId="{75918106-6625-FA49-AB86-854602E1D96F}" srcId="{BC4A73D1-CAA2-A04C-87C5-ED516349E8CB}" destId="{BE97F1DC-3C86-3B49-926E-0E78FC3FF0EF}" srcOrd="1" destOrd="0" parTransId="{BA6B92BE-C6FF-2F4F-A324-4078B8174224}" sibTransId="{675FF71C-934B-2048-AD75-452FEF44E10E}"/>
    <dgm:cxn modelId="{56FC5EDF-2606-3647-8136-A2F287427CB1}" type="presOf" srcId="{BC4A73D1-CAA2-A04C-87C5-ED516349E8CB}" destId="{08861880-3DA1-8548-AE61-9CDA49C07F11}" srcOrd="0" destOrd="0" presId="urn:microsoft.com/office/officeart/2005/8/layout/hList9"/>
    <dgm:cxn modelId="{BA57775C-F6E5-7C48-AF0B-D47638782A71}" srcId="{BC4A73D1-CAA2-A04C-87C5-ED516349E8CB}" destId="{3AF57726-A020-2245-8360-66CA171656D8}" srcOrd="0" destOrd="0" parTransId="{77D5EBBC-3A0F-4545-A208-D0C11CF83B68}" sibTransId="{B61DF0FA-B74A-2E42-B1A9-8A0E5EDDCC1A}"/>
    <dgm:cxn modelId="{E53C5307-1EFF-1D4E-8D77-B2DC770FECCF}" type="presParOf" srcId="{08861880-3DA1-8548-AE61-9CDA49C07F11}" destId="{C315FCC9-B3B2-E048-8DBB-BBD688C3358B}" srcOrd="0" destOrd="0" presId="urn:microsoft.com/office/officeart/2005/8/layout/hList9"/>
    <dgm:cxn modelId="{59956998-1EFF-754C-827B-1724B3C65196}" type="presParOf" srcId="{08861880-3DA1-8548-AE61-9CDA49C07F11}" destId="{C5CB544D-5C6B-6144-B126-19D2737F5432}" srcOrd="1" destOrd="0" presId="urn:microsoft.com/office/officeart/2005/8/layout/hList9"/>
    <dgm:cxn modelId="{520DC3AE-8264-7C43-A337-2BFF390DF7D0}" type="presParOf" srcId="{C5CB544D-5C6B-6144-B126-19D2737F5432}" destId="{08D64AAF-30EB-AD48-9486-9F6854DFADBB}" srcOrd="0" destOrd="0" presId="urn:microsoft.com/office/officeart/2005/8/layout/hList9"/>
    <dgm:cxn modelId="{34FCDB1E-7551-0F40-9954-412AD004A77A}" type="presParOf" srcId="{C5CB544D-5C6B-6144-B126-19D2737F5432}" destId="{07A957B5-D1A6-7A40-9D91-5E7B495C66FB}" srcOrd="1" destOrd="0" presId="urn:microsoft.com/office/officeart/2005/8/layout/hList9"/>
    <dgm:cxn modelId="{03283A4E-0DD6-4E4E-8B2D-BF26151ECD35}" type="presParOf" srcId="{07A957B5-D1A6-7A40-9D91-5E7B495C66FB}" destId="{0FE3EA22-78E6-BD46-B489-719F1EB10C12}" srcOrd="0" destOrd="0" presId="urn:microsoft.com/office/officeart/2005/8/layout/hList9"/>
    <dgm:cxn modelId="{AD31CFBA-0AC1-7F4B-B3C1-DF2DD4D1FE3A}" type="presParOf" srcId="{07A957B5-D1A6-7A40-9D91-5E7B495C66FB}" destId="{EB1EF013-C19D-BA4E-8A96-78CEC1C227D0}" srcOrd="1" destOrd="0" presId="urn:microsoft.com/office/officeart/2005/8/layout/hList9"/>
    <dgm:cxn modelId="{3CA7F505-4704-924E-A175-D36107307BA2}" type="presParOf" srcId="{C5CB544D-5C6B-6144-B126-19D2737F5432}" destId="{0A1774A1-2F9F-B646-8364-5AE12911F1C2}" srcOrd="2" destOrd="0" presId="urn:microsoft.com/office/officeart/2005/8/layout/hList9"/>
    <dgm:cxn modelId="{8893651C-7346-7A41-8FC3-269A79913F3B}" type="presParOf" srcId="{0A1774A1-2F9F-B646-8364-5AE12911F1C2}" destId="{8F43518A-ACEA-874A-A964-7780E9E7652E}" srcOrd="0" destOrd="0" presId="urn:microsoft.com/office/officeart/2005/8/layout/hList9"/>
    <dgm:cxn modelId="{607CA518-C66C-704F-88DD-850E522A77B1}" type="presParOf" srcId="{0A1774A1-2F9F-B646-8364-5AE12911F1C2}" destId="{1E00C992-795A-BC46-AD95-A44EB980DD13}" srcOrd="1" destOrd="0" presId="urn:microsoft.com/office/officeart/2005/8/layout/hList9"/>
    <dgm:cxn modelId="{BAA2F53F-8E9B-2743-90BA-0560128FF599}" type="presParOf" srcId="{08861880-3DA1-8548-AE61-9CDA49C07F11}" destId="{6777BD68-886E-B548-98F3-95EF5C6C7B52}" srcOrd="2" destOrd="0" presId="urn:microsoft.com/office/officeart/2005/8/layout/hList9"/>
    <dgm:cxn modelId="{013A9EC1-F788-8244-8108-81F1E54F0658}" type="presParOf" srcId="{08861880-3DA1-8548-AE61-9CDA49C07F11}" destId="{C7758034-6B1C-9E4C-AC5B-E6EF297DFE09}" srcOrd="3" destOrd="0" presId="urn:microsoft.com/office/officeart/2005/8/layout/hList9"/>
    <dgm:cxn modelId="{5C74D9F9-152F-9E42-AB0E-E9B78A5EB8A9}" type="presParOf" srcId="{08861880-3DA1-8548-AE61-9CDA49C07F11}" destId="{6FA95924-9DE6-C745-A4BB-C527D239DFAD}" srcOrd="4" destOrd="0" presId="urn:microsoft.com/office/officeart/2005/8/layout/hList9"/>
    <dgm:cxn modelId="{75AC40EE-6C03-4644-BD95-E3F5D5CCFB1E}" type="presParOf" srcId="{08861880-3DA1-8548-AE61-9CDA49C07F11}" destId="{18B73349-A8FD-A041-BDD2-7AADFC2A277B}" srcOrd="5" destOrd="0" presId="urn:microsoft.com/office/officeart/2005/8/layout/hList9"/>
    <dgm:cxn modelId="{C607B6A8-2174-EA43-971C-2CBA4453A297}" type="presParOf" srcId="{08861880-3DA1-8548-AE61-9CDA49C07F11}" destId="{421B183D-B9FD-7549-8310-259906CE13D0}" srcOrd="6" destOrd="0" presId="urn:microsoft.com/office/officeart/2005/8/layout/hList9"/>
    <dgm:cxn modelId="{DC93942D-660A-7948-8879-D1BBF0AB8D8B}" type="presParOf" srcId="{421B183D-B9FD-7549-8310-259906CE13D0}" destId="{9F0CD8BB-240A-7D46-8427-9CFA77557B6C}" srcOrd="0" destOrd="0" presId="urn:microsoft.com/office/officeart/2005/8/layout/hList9"/>
    <dgm:cxn modelId="{A3CD6B67-A008-724B-A7E4-DD64E632CD00}" type="presParOf" srcId="{421B183D-B9FD-7549-8310-259906CE13D0}" destId="{C9D4C394-2B4F-FA40-8699-A542074906EA}" srcOrd="1" destOrd="0" presId="urn:microsoft.com/office/officeart/2005/8/layout/hList9"/>
    <dgm:cxn modelId="{6E442D4C-DF8A-A04E-A378-C0C0B6510B25}" type="presParOf" srcId="{C9D4C394-2B4F-FA40-8699-A542074906EA}" destId="{9F35B33F-C347-7E4E-B219-FE2A1C5DDA9F}" srcOrd="0" destOrd="0" presId="urn:microsoft.com/office/officeart/2005/8/layout/hList9"/>
    <dgm:cxn modelId="{C6722149-C57D-8C43-A9F6-ED10298DE507}" type="presParOf" srcId="{C9D4C394-2B4F-FA40-8699-A542074906EA}" destId="{9B7A8BD9-20E0-A140-8E83-8FB07DD9D2FA}" srcOrd="1" destOrd="0" presId="urn:microsoft.com/office/officeart/2005/8/layout/hList9"/>
    <dgm:cxn modelId="{7B2F5675-3250-A24A-8C21-262D078840DA}" type="presParOf" srcId="{421B183D-B9FD-7549-8310-259906CE13D0}" destId="{36A88749-EDCA-8744-8115-E87E09F4537E}" srcOrd="2" destOrd="0" presId="urn:microsoft.com/office/officeart/2005/8/layout/hList9"/>
    <dgm:cxn modelId="{16F428DE-446C-C64F-85F0-E1E54031D5FD}" type="presParOf" srcId="{36A88749-EDCA-8744-8115-E87E09F4537E}" destId="{79BDE6DB-3DF1-A148-BEA9-53E6D99DE731}" srcOrd="0" destOrd="0" presId="urn:microsoft.com/office/officeart/2005/8/layout/hList9"/>
    <dgm:cxn modelId="{0C299C61-5E8A-DF41-933B-D16565CC94F5}" type="presParOf" srcId="{36A88749-EDCA-8744-8115-E87E09F4537E}" destId="{B2B6A2ED-E6C3-B74F-B3F3-512CC57B4551}" srcOrd="1" destOrd="0" presId="urn:microsoft.com/office/officeart/2005/8/layout/hList9"/>
    <dgm:cxn modelId="{0B8C482D-B4B3-E042-9C40-66CAF84F4344}" type="presParOf" srcId="{08861880-3DA1-8548-AE61-9CDA49C07F11}" destId="{1ACB9399-654A-8241-8614-9161BC555532}" srcOrd="7" destOrd="0" presId="urn:microsoft.com/office/officeart/2005/8/layout/hList9"/>
    <dgm:cxn modelId="{45AC7CA9-8EAE-7F4C-8AA9-493C9EB9EA6C}" type="presParOf" srcId="{08861880-3DA1-8548-AE61-9CDA49C07F11}" destId="{1914269B-638B-424E-AD65-FD4A15701148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8C84A1-F064-0C46-BE69-6A499820A938}" type="doc">
      <dgm:prSet loTypeId="urn:microsoft.com/office/officeart/2005/8/layout/balance1" loCatId="" qsTypeId="urn:microsoft.com/office/officeart/2005/8/quickstyle/3D6" qsCatId="3D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57DFA6B0-D031-0B48-861C-75ADF7B245D2}">
      <dgm:prSet phldrT="[文本]"/>
      <dgm:spPr/>
      <dgm:t>
        <a:bodyPr/>
        <a:lstStyle/>
        <a:p>
          <a:r>
            <a:rPr lang="zh-CN" altLang="en-US" dirty="0" smtClean="0"/>
            <a:t>收益</a:t>
          </a:r>
          <a:endParaRPr lang="zh-CN" altLang="en-US" dirty="0"/>
        </a:p>
      </dgm:t>
    </dgm:pt>
    <dgm:pt modelId="{491B7D0B-06AE-A74E-A4B2-4DC5B7AD49E0}" type="parTrans" cxnId="{FD55B374-319E-7045-A31C-4AAA56CC70FA}">
      <dgm:prSet/>
      <dgm:spPr/>
      <dgm:t>
        <a:bodyPr/>
        <a:lstStyle/>
        <a:p>
          <a:endParaRPr lang="zh-CN" altLang="en-US"/>
        </a:p>
      </dgm:t>
    </dgm:pt>
    <dgm:pt modelId="{246C4F73-1C5D-8D4C-A7E2-3C7F786F8582}" type="sibTrans" cxnId="{FD55B374-319E-7045-A31C-4AAA56CC70FA}">
      <dgm:prSet/>
      <dgm:spPr/>
      <dgm:t>
        <a:bodyPr/>
        <a:lstStyle/>
        <a:p>
          <a:endParaRPr lang="zh-CN" altLang="en-US"/>
        </a:p>
      </dgm:t>
    </dgm:pt>
    <dgm:pt modelId="{91AB3836-898C-DE45-9DDE-0BD90E3EBBCA}">
      <dgm:prSet phldrT="[文本]"/>
      <dgm:spPr/>
      <dgm:t>
        <a:bodyPr/>
        <a:lstStyle/>
        <a:p>
          <a:r>
            <a:rPr lang="zh-CN" altLang="en-US" dirty="0" smtClean="0"/>
            <a:t>降低风险</a:t>
          </a:r>
          <a:endParaRPr lang="zh-CN" altLang="en-US" dirty="0"/>
        </a:p>
      </dgm:t>
    </dgm:pt>
    <dgm:pt modelId="{7B4C4924-48FB-6845-9F85-DD4BB70B9F53}" type="parTrans" cxnId="{672C900C-731D-F142-A28A-00FFA4BA396F}">
      <dgm:prSet/>
      <dgm:spPr/>
      <dgm:t>
        <a:bodyPr/>
        <a:lstStyle/>
        <a:p>
          <a:endParaRPr lang="zh-CN" altLang="en-US"/>
        </a:p>
      </dgm:t>
    </dgm:pt>
    <dgm:pt modelId="{C953CA02-3D21-884B-9885-6D5431F59298}" type="sibTrans" cxnId="{672C900C-731D-F142-A28A-00FFA4BA396F}">
      <dgm:prSet/>
      <dgm:spPr/>
      <dgm:t>
        <a:bodyPr/>
        <a:lstStyle/>
        <a:p>
          <a:endParaRPr lang="zh-CN" altLang="en-US"/>
        </a:p>
      </dgm:t>
    </dgm:pt>
    <dgm:pt modelId="{36C103CA-ACB3-8B4B-BAD8-13470AD10ECF}">
      <dgm:prSet phldrT="[文本]"/>
      <dgm:spPr/>
      <dgm:t>
        <a:bodyPr/>
        <a:lstStyle/>
        <a:p>
          <a:r>
            <a:rPr lang="zh-CN" altLang="en-US" dirty="0" smtClean="0"/>
            <a:t>成本</a:t>
          </a:r>
          <a:endParaRPr lang="zh-CN" altLang="en-US" dirty="0"/>
        </a:p>
      </dgm:t>
    </dgm:pt>
    <dgm:pt modelId="{11475B65-3E2B-8E40-BCDD-81213DA90932}" type="parTrans" cxnId="{0A361428-4088-3B47-B4B5-D1327D0649D1}">
      <dgm:prSet/>
      <dgm:spPr/>
      <dgm:t>
        <a:bodyPr/>
        <a:lstStyle/>
        <a:p>
          <a:endParaRPr lang="zh-CN" altLang="en-US"/>
        </a:p>
      </dgm:t>
    </dgm:pt>
    <dgm:pt modelId="{AF9C9B60-F5C8-0742-A497-6434DFFC3C3C}" type="sibTrans" cxnId="{0A361428-4088-3B47-B4B5-D1327D0649D1}">
      <dgm:prSet/>
      <dgm:spPr/>
      <dgm:t>
        <a:bodyPr/>
        <a:lstStyle/>
        <a:p>
          <a:endParaRPr lang="zh-CN" altLang="en-US"/>
        </a:p>
      </dgm:t>
    </dgm:pt>
    <dgm:pt modelId="{1093CFC2-750B-4243-80CA-873361B8A4D4}">
      <dgm:prSet phldrT="[文本]"/>
      <dgm:spPr/>
      <dgm:t>
        <a:bodyPr/>
        <a:lstStyle/>
        <a:p>
          <a:r>
            <a:rPr lang="zh-CN" altLang="en-US" dirty="0" smtClean="0"/>
            <a:t>运维成本</a:t>
          </a:r>
          <a:endParaRPr lang="zh-CN" altLang="en-US" dirty="0"/>
        </a:p>
      </dgm:t>
    </dgm:pt>
    <dgm:pt modelId="{27716494-8235-A24E-B446-028E31CD21C2}" type="parTrans" cxnId="{AAF74A6C-8C08-3E42-8A07-884203B97532}">
      <dgm:prSet/>
      <dgm:spPr/>
      <dgm:t>
        <a:bodyPr/>
        <a:lstStyle/>
        <a:p>
          <a:endParaRPr lang="zh-CN" altLang="en-US"/>
        </a:p>
      </dgm:t>
    </dgm:pt>
    <dgm:pt modelId="{EEBA1CB7-DFCA-CF47-8D2D-8094268B9BC5}" type="sibTrans" cxnId="{AAF74A6C-8C08-3E42-8A07-884203B97532}">
      <dgm:prSet/>
      <dgm:spPr/>
      <dgm:t>
        <a:bodyPr/>
        <a:lstStyle/>
        <a:p>
          <a:endParaRPr lang="zh-CN" altLang="en-US"/>
        </a:p>
      </dgm:t>
    </dgm:pt>
    <dgm:pt modelId="{BE925BA9-BDE5-1743-9619-7DE24E5B229A}">
      <dgm:prSet phldrT="[文本]"/>
      <dgm:spPr/>
      <dgm:t>
        <a:bodyPr/>
        <a:lstStyle/>
        <a:p>
          <a:r>
            <a:rPr lang="zh-CN" altLang="en-US" dirty="0" smtClean="0"/>
            <a:t>研发成本</a:t>
          </a:r>
          <a:endParaRPr lang="zh-CN" altLang="en-US" dirty="0"/>
        </a:p>
      </dgm:t>
    </dgm:pt>
    <dgm:pt modelId="{15F1F847-C016-644B-B9FB-3DB330584DFD}" type="parTrans" cxnId="{844A26C1-1B6C-1545-8624-BDE503FA71FA}">
      <dgm:prSet/>
      <dgm:spPr/>
      <dgm:t>
        <a:bodyPr/>
        <a:lstStyle/>
        <a:p>
          <a:endParaRPr lang="zh-CN" altLang="en-US"/>
        </a:p>
      </dgm:t>
    </dgm:pt>
    <dgm:pt modelId="{96B4E1D7-F74D-9348-8DD8-B8E64E6F5D01}" type="sibTrans" cxnId="{844A26C1-1B6C-1545-8624-BDE503FA71FA}">
      <dgm:prSet/>
      <dgm:spPr/>
      <dgm:t>
        <a:bodyPr/>
        <a:lstStyle/>
        <a:p>
          <a:endParaRPr lang="zh-CN" altLang="en-US"/>
        </a:p>
      </dgm:t>
    </dgm:pt>
    <dgm:pt modelId="{647B3766-DC6D-8D42-AADA-94F8745B8026}">
      <dgm:prSet phldrT="[文本]"/>
      <dgm:spPr/>
      <dgm:t>
        <a:bodyPr/>
        <a:lstStyle/>
        <a:p>
          <a:r>
            <a:rPr lang="zh-CN" altLang="en-US" dirty="0" smtClean="0"/>
            <a:t>沟通成本</a:t>
          </a:r>
          <a:endParaRPr lang="zh-CN" altLang="en-US" dirty="0"/>
        </a:p>
      </dgm:t>
    </dgm:pt>
    <dgm:pt modelId="{A8D76A32-411E-5A45-9A3C-0E620A7B7AEF}" type="parTrans" cxnId="{92E50885-2B8E-9740-B9C6-6E0DE75D1F01}">
      <dgm:prSet/>
      <dgm:spPr/>
      <dgm:t>
        <a:bodyPr/>
        <a:lstStyle/>
        <a:p>
          <a:endParaRPr lang="zh-CN" altLang="en-US"/>
        </a:p>
      </dgm:t>
    </dgm:pt>
    <dgm:pt modelId="{FD020FE5-CD59-0D45-A06F-0F86191A3B87}" type="sibTrans" cxnId="{92E50885-2B8E-9740-B9C6-6E0DE75D1F01}">
      <dgm:prSet/>
      <dgm:spPr/>
      <dgm:t>
        <a:bodyPr/>
        <a:lstStyle/>
        <a:p>
          <a:endParaRPr lang="zh-CN" altLang="en-US"/>
        </a:p>
      </dgm:t>
    </dgm:pt>
    <dgm:pt modelId="{D17639E6-BD2C-174C-8315-54E0A9D9D8CD}" type="pres">
      <dgm:prSet presAssocID="{6A8C84A1-F064-0C46-BE69-6A499820A93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FBD83B-7174-9148-AF60-1A233202CCB9}" type="pres">
      <dgm:prSet presAssocID="{6A8C84A1-F064-0C46-BE69-6A499820A938}" presName="dummyMaxCanvas" presStyleCnt="0"/>
      <dgm:spPr/>
    </dgm:pt>
    <dgm:pt modelId="{081E0523-1A06-C844-B8EC-A1B70E9255B4}" type="pres">
      <dgm:prSet presAssocID="{6A8C84A1-F064-0C46-BE69-6A499820A938}" presName="parentComposite" presStyleCnt="0"/>
      <dgm:spPr/>
    </dgm:pt>
    <dgm:pt modelId="{105037C6-66F3-EF4F-A08D-46BCD382BC4C}" type="pres">
      <dgm:prSet presAssocID="{6A8C84A1-F064-0C46-BE69-6A499820A938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385B1D19-BF7E-6F4D-820D-4AEE5D0D6753}" type="pres">
      <dgm:prSet presAssocID="{6A8C84A1-F064-0C46-BE69-6A499820A938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C01F6AE4-BADE-7A4B-AD10-59EFD255050C}" type="pres">
      <dgm:prSet presAssocID="{6A8C84A1-F064-0C46-BE69-6A499820A938}" presName="childrenComposite" presStyleCnt="0"/>
      <dgm:spPr/>
    </dgm:pt>
    <dgm:pt modelId="{D64428AA-A451-2343-92B7-FEC81E1089DD}" type="pres">
      <dgm:prSet presAssocID="{6A8C84A1-F064-0C46-BE69-6A499820A938}" presName="dummyMaxCanvas_ChildArea" presStyleCnt="0"/>
      <dgm:spPr/>
    </dgm:pt>
    <dgm:pt modelId="{58737C37-68E0-AE4C-AFCD-DA50FB61F570}" type="pres">
      <dgm:prSet presAssocID="{6A8C84A1-F064-0C46-BE69-6A499820A938}" presName="fulcrum" presStyleLbl="alignAccFollowNode1" presStyleIdx="2" presStyleCnt="4"/>
      <dgm:spPr/>
    </dgm:pt>
    <dgm:pt modelId="{0E6A737A-7ADD-2941-BF06-5189E8989411}" type="pres">
      <dgm:prSet presAssocID="{6A8C84A1-F064-0C46-BE69-6A499820A938}" presName="balance_13" presStyleLbl="alignAccFollowNode1" presStyleIdx="3" presStyleCnt="4">
        <dgm:presLayoutVars>
          <dgm:bulletEnabled val="1"/>
        </dgm:presLayoutVars>
      </dgm:prSet>
      <dgm:spPr/>
    </dgm:pt>
    <dgm:pt modelId="{10A0FD80-CE71-864A-BE48-91FECC15065E}" type="pres">
      <dgm:prSet presAssocID="{6A8C84A1-F064-0C46-BE69-6A499820A938}" presName="right_13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F270DC-8FBA-CD40-8AE9-4578F9EB17B2}" type="pres">
      <dgm:prSet presAssocID="{6A8C84A1-F064-0C46-BE69-6A499820A938}" presName="right_13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871DF9-1ACA-5640-9BD6-10EB5C00B009}" type="pres">
      <dgm:prSet presAssocID="{6A8C84A1-F064-0C46-BE69-6A499820A938}" presName="right_13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FB5B04-F759-E446-A301-FC34F62741F6}" type="pres">
      <dgm:prSet presAssocID="{6A8C84A1-F064-0C46-BE69-6A499820A938}" presName="left_13_1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256D13-0268-3440-B34E-C507A48E54A1}" type="presOf" srcId="{647B3766-DC6D-8D42-AADA-94F8745B8026}" destId="{14871DF9-1ACA-5640-9BD6-10EB5C00B009}" srcOrd="0" destOrd="0" presId="urn:microsoft.com/office/officeart/2005/8/layout/balance1"/>
    <dgm:cxn modelId="{844A26C1-1B6C-1545-8624-BDE503FA71FA}" srcId="{36C103CA-ACB3-8B4B-BAD8-13470AD10ECF}" destId="{BE925BA9-BDE5-1743-9619-7DE24E5B229A}" srcOrd="1" destOrd="0" parTransId="{15F1F847-C016-644B-B9FB-3DB330584DFD}" sibTransId="{96B4E1D7-F74D-9348-8DD8-B8E64E6F5D01}"/>
    <dgm:cxn modelId="{2ABD41BE-1075-D446-ADF2-EBDAFA6116AD}" type="presOf" srcId="{6A8C84A1-F064-0C46-BE69-6A499820A938}" destId="{D17639E6-BD2C-174C-8315-54E0A9D9D8CD}" srcOrd="0" destOrd="0" presId="urn:microsoft.com/office/officeart/2005/8/layout/balance1"/>
    <dgm:cxn modelId="{0A361428-4088-3B47-B4B5-D1327D0649D1}" srcId="{6A8C84A1-F064-0C46-BE69-6A499820A938}" destId="{36C103CA-ACB3-8B4B-BAD8-13470AD10ECF}" srcOrd="1" destOrd="0" parTransId="{11475B65-3E2B-8E40-BCDD-81213DA90932}" sibTransId="{AF9C9B60-F5C8-0742-A497-6434DFFC3C3C}"/>
    <dgm:cxn modelId="{FD55B374-319E-7045-A31C-4AAA56CC70FA}" srcId="{6A8C84A1-F064-0C46-BE69-6A499820A938}" destId="{57DFA6B0-D031-0B48-861C-75ADF7B245D2}" srcOrd="0" destOrd="0" parTransId="{491B7D0B-06AE-A74E-A4B2-4DC5B7AD49E0}" sibTransId="{246C4F73-1C5D-8D4C-A7E2-3C7F786F8582}"/>
    <dgm:cxn modelId="{AAF74A6C-8C08-3E42-8A07-884203B97532}" srcId="{36C103CA-ACB3-8B4B-BAD8-13470AD10ECF}" destId="{1093CFC2-750B-4243-80CA-873361B8A4D4}" srcOrd="0" destOrd="0" parTransId="{27716494-8235-A24E-B446-028E31CD21C2}" sibTransId="{EEBA1CB7-DFCA-CF47-8D2D-8094268B9BC5}"/>
    <dgm:cxn modelId="{8383979C-7045-A04F-8F65-B889139C43DE}" type="presOf" srcId="{91AB3836-898C-DE45-9DDE-0BD90E3EBBCA}" destId="{0DFB5B04-F759-E446-A301-FC34F62741F6}" srcOrd="0" destOrd="0" presId="urn:microsoft.com/office/officeart/2005/8/layout/balance1"/>
    <dgm:cxn modelId="{672C900C-731D-F142-A28A-00FFA4BA396F}" srcId="{57DFA6B0-D031-0B48-861C-75ADF7B245D2}" destId="{91AB3836-898C-DE45-9DDE-0BD90E3EBBCA}" srcOrd="0" destOrd="0" parTransId="{7B4C4924-48FB-6845-9F85-DD4BB70B9F53}" sibTransId="{C953CA02-3D21-884B-9885-6D5431F59298}"/>
    <dgm:cxn modelId="{067E6A80-D62F-554E-9126-D0A04C8EA563}" type="presOf" srcId="{BE925BA9-BDE5-1743-9619-7DE24E5B229A}" destId="{F6F270DC-8FBA-CD40-8AE9-4578F9EB17B2}" srcOrd="0" destOrd="0" presId="urn:microsoft.com/office/officeart/2005/8/layout/balance1"/>
    <dgm:cxn modelId="{6536D161-F292-F749-A377-C669CE95578E}" type="presOf" srcId="{1093CFC2-750B-4243-80CA-873361B8A4D4}" destId="{10A0FD80-CE71-864A-BE48-91FECC15065E}" srcOrd="0" destOrd="0" presId="urn:microsoft.com/office/officeart/2005/8/layout/balance1"/>
    <dgm:cxn modelId="{1F763A8F-E6CB-464A-9AE5-2AB28409D7C1}" type="presOf" srcId="{36C103CA-ACB3-8B4B-BAD8-13470AD10ECF}" destId="{385B1D19-BF7E-6F4D-820D-4AEE5D0D6753}" srcOrd="0" destOrd="0" presId="urn:microsoft.com/office/officeart/2005/8/layout/balance1"/>
    <dgm:cxn modelId="{92E50885-2B8E-9740-B9C6-6E0DE75D1F01}" srcId="{36C103CA-ACB3-8B4B-BAD8-13470AD10ECF}" destId="{647B3766-DC6D-8D42-AADA-94F8745B8026}" srcOrd="2" destOrd="0" parTransId="{A8D76A32-411E-5A45-9A3C-0E620A7B7AEF}" sibTransId="{FD020FE5-CD59-0D45-A06F-0F86191A3B87}"/>
    <dgm:cxn modelId="{75255964-6FEF-DD4D-9405-5D433921DDB6}" type="presOf" srcId="{57DFA6B0-D031-0B48-861C-75ADF7B245D2}" destId="{105037C6-66F3-EF4F-A08D-46BCD382BC4C}" srcOrd="0" destOrd="0" presId="urn:microsoft.com/office/officeart/2005/8/layout/balance1"/>
    <dgm:cxn modelId="{CD77314A-6378-BC45-B0FA-0D9AF6D044DD}" type="presParOf" srcId="{D17639E6-BD2C-174C-8315-54E0A9D9D8CD}" destId="{6FFBD83B-7174-9148-AF60-1A233202CCB9}" srcOrd="0" destOrd="0" presId="urn:microsoft.com/office/officeart/2005/8/layout/balance1"/>
    <dgm:cxn modelId="{D1A2569C-8A13-4446-8FB0-09FAE5B96E70}" type="presParOf" srcId="{D17639E6-BD2C-174C-8315-54E0A9D9D8CD}" destId="{081E0523-1A06-C844-B8EC-A1B70E9255B4}" srcOrd="1" destOrd="0" presId="urn:microsoft.com/office/officeart/2005/8/layout/balance1"/>
    <dgm:cxn modelId="{7D04B340-DB73-1942-9AF9-15B155AC6427}" type="presParOf" srcId="{081E0523-1A06-C844-B8EC-A1B70E9255B4}" destId="{105037C6-66F3-EF4F-A08D-46BCD382BC4C}" srcOrd="0" destOrd="0" presId="urn:microsoft.com/office/officeart/2005/8/layout/balance1"/>
    <dgm:cxn modelId="{FC425BD6-5004-424C-BFD6-E78C39089472}" type="presParOf" srcId="{081E0523-1A06-C844-B8EC-A1B70E9255B4}" destId="{385B1D19-BF7E-6F4D-820D-4AEE5D0D6753}" srcOrd="1" destOrd="0" presId="urn:microsoft.com/office/officeart/2005/8/layout/balance1"/>
    <dgm:cxn modelId="{7497725A-5832-5941-9EFD-4B33A2B53133}" type="presParOf" srcId="{D17639E6-BD2C-174C-8315-54E0A9D9D8CD}" destId="{C01F6AE4-BADE-7A4B-AD10-59EFD255050C}" srcOrd="2" destOrd="0" presId="urn:microsoft.com/office/officeart/2005/8/layout/balance1"/>
    <dgm:cxn modelId="{4728D1C7-E8AF-154E-AA9F-7C3DC697AB65}" type="presParOf" srcId="{C01F6AE4-BADE-7A4B-AD10-59EFD255050C}" destId="{D64428AA-A451-2343-92B7-FEC81E1089DD}" srcOrd="0" destOrd="0" presId="urn:microsoft.com/office/officeart/2005/8/layout/balance1"/>
    <dgm:cxn modelId="{76B44B06-E824-214C-923D-907255C55EA6}" type="presParOf" srcId="{C01F6AE4-BADE-7A4B-AD10-59EFD255050C}" destId="{58737C37-68E0-AE4C-AFCD-DA50FB61F570}" srcOrd="1" destOrd="0" presId="urn:microsoft.com/office/officeart/2005/8/layout/balance1"/>
    <dgm:cxn modelId="{29E26A27-3528-924C-A642-0118499A83D9}" type="presParOf" srcId="{C01F6AE4-BADE-7A4B-AD10-59EFD255050C}" destId="{0E6A737A-7ADD-2941-BF06-5189E8989411}" srcOrd="2" destOrd="0" presId="urn:microsoft.com/office/officeart/2005/8/layout/balance1"/>
    <dgm:cxn modelId="{562FDF55-2388-B34B-9A09-F51D5BEF4710}" type="presParOf" srcId="{C01F6AE4-BADE-7A4B-AD10-59EFD255050C}" destId="{10A0FD80-CE71-864A-BE48-91FECC15065E}" srcOrd="3" destOrd="0" presId="urn:microsoft.com/office/officeart/2005/8/layout/balance1"/>
    <dgm:cxn modelId="{9C5AE598-BF17-FB43-8BB0-143412BC0EA7}" type="presParOf" srcId="{C01F6AE4-BADE-7A4B-AD10-59EFD255050C}" destId="{F6F270DC-8FBA-CD40-8AE9-4578F9EB17B2}" srcOrd="4" destOrd="0" presId="urn:microsoft.com/office/officeart/2005/8/layout/balance1"/>
    <dgm:cxn modelId="{8576C3FC-CA0C-824D-871D-C0BAC2B6379D}" type="presParOf" srcId="{C01F6AE4-BADE-7A4B-AD10-59EFD255050C}" destId="{14871DF9-1ACA-5640-9BD6-10EB5C00B009}" srcOrd="5" destOrd="0" presId="urn:microsoft.com/office/officeart/2005/8/layout/balance1"/>
    <dgm:cxn modelId="{B67B2B5B-48B5-EB48-BD15-2AC275B3C2D7}" type="presParOf" srcId="{C01F6AE4-BADE-7A4B-AD10-59EFD255050C}" destId="{0DFB5B04-F759-E446-A301-FC34F62741F6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CD281-AEA4-7A4C-8C50-2667FE49DD83}">
      <dsp:nvSpPr>
        <dsp:cNvPr id="0" name=""/>
        <dsp:cNvSpPr/>
      </dsp:nvSpPr>
      <dsp:spPr>
        <a:xfrm>
          <a:off x="87216" y="1035"/>
          <a:ext cx="905710" cy="9057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组织架构</a:t>
          </a:r>
          <a:endParaRPr lang="zh-CN" altLang="en-US" sz="1800" kern="1200" dirty="0"/>
        </a:p>
      </dsp:txBody>
      <dsp:txXfrm>
        <a:off x="219854" y="133673"/>
        <a:ext cx="640434" cy="640434"/>
      </dsp:txXfrm>
    </dsp:sp>
    <dsp:sp modelId="{B13CAC0A-F5BF-5D44-BFBE-EA5D984DB0D4}">
      <dsp:nvSpPr>
        <dsp:cNvPr id="0" name=""/>
        <dsp:cNvSpPr/>
      </dsp:nvSpPr>
      <dsp:spPr>
        <a:xfrm>
          <a:off x="277415" y="980289"/>
          <a:ext cx="525311" cy="525311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47045" y="1181168"/>
        <a:ext cx="386051" cy="123553"/>
      </dsp:txXfrm>
    </dsp:sp>
    <dsp:sp modelId="{B68777B2-3D1C-8B41-9811-3174E27283BE}">
      <dsp:nvSpPr>
        <dsp:cNvPr id="0" name=""/>
        <dsp:cNvSpPr/>
      </dsp:nvSpPr>
      <dsp:spPr>
        <a:xfrm>
          <a:off x="87216" y="1579144"/>
          <a:ext cx="905710" cy="905710"/>
        </a:xfrm>
        <a:prstGeom prst="ellipse">
          <a:avLst/>
        </a:prstGeom>
        <a:solidFill>
          <a:srgbClr val="FF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技术架构</a:t>
          </a:r>
          <a:endParaRPr lang="zh-CN" altLang="en-US" sz="1800" kern="1200" dirty="0"/>
        </a:p>
      </dsp:txBody>
      <dsp:txXfrm>
        <a:off x="219854" y="1711782"/>
        <a:ext cx="640434" cy="640434"/>
      </dsp:txXfrm>
    </dsp:sp>
    <dsp:sp modelId="{51F52DEA-8CD5-7241-93B1-E061B94631D0}">
      <dsp:nvSpPr>
        <dsp:cNvPr id="0" name=""/>
        <dsp:cNvSpPr/>
      </dsp:nvSpPr>
      <dsp:spPr>
        <a:xfrm>
          <a:off x="277415" y="2558398"/>
          <a:ext cx="525311" cy="525311"/>
        </a:xfrm>
        <a:prstGeom prst="mathPlus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347045" y="2759277"/>
        <a:ext cx="386051" cy="123553"/>
      </dsp:txXfrm>
    </dsp:sp>
    <dsp:sp modelId="{09A7F8EC-5DE0-8C47-B1CE-8E6E1D26749E}">
      <dsp:nvSpPr>
        <dsp:cNvPr id="0" name=""/>
        <dsp:cNvSpPr/>
      </dsp:nvSpPr>
      <dsp:spPr>
        <a:xfrm>
          <a:off x="87216" y="3157254"/>
          <a:ext cx="905710" cy="9057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业务流程</a:t>
          </a:r>
          <a:endParaRPr lang="zh-CN" altLang="en-US" sz="1800" kern="1200" dirty="0"/>
        </a:p>
      </dsp:txBody>
      <dsp:txXfrm>
        <a:off x="219854" y="3289892"/>
        <a:ext cx="640434" cy="640434"/>
      </dsp:txXfrm>
    </dsp:sp>
    <dsp:sp modelId="{C262E566-D3B0-4D4D-9259-1FC6DF5AB61B}">
      <dsp:nvSpPr>
        <dsp:cNvPr id="0" name=""/>
        <dsp:cNvSpPr/>
      </dsp:nvSpPr>
      <dsp:spPr>
        <a:xfrm>
          <a:off x="1128783" y="1863537"/>
          <a:ext cx="288015" cy="336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28783" y="1930922"/>
        <a:ext cx="201611" cy="202154"/>
      </dsp:txXfrm>
    </dsp:sp>
    <dsp:sp modelId="{722793AC-E2CE-7A42-AEDB-3CF64D4F2C89}">
      <dsp:nvSpPr>
        <dsp:cNvPr id="0" name=""/>
        <dsp:cNvSpPr/>
      </dsp:nvSpPr>
      <dsp:spPr>
        <a:xfrm>
          <a:off x="1536352" y="1126289"/>
          <a:ext cx="1811420" cy="18114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企业架构</a:t>
          </a:r>
          <a:endParaRPr lang="zh-CN" altLang="en-US" sz="3600" kern="1200" dirty="0"/>
        </a:p>
      </dsp:txBody>
      <dsp:txXfrm>
        <a:off x="1801628" y="1391565"/>
        <a:ext cx="1280868" cy="1280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55CCD-79E9-3F4B-95CD-287EB4C0650D}">
      <dsp:nvSpPr>
        <dsp:cNvPr id="0" name=""/>
        <dsp:cNvSpPr/>
      </dsp:nvSpPr>
      <dsp:spPr>
        <a:xfrm>
          <a:off x="1520933" y="1462177"/>
          <a:ext cx="1402870" cy="14028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互补</a:t>
          </a:r>
          <a:endParaRPr lang="zh-CN" altLang="en-US" sz="2400" kern="1200" dirty="0"/>
        </a:p>
      </dsp:txBody>
      <dsp:txXfrm>
        <a:off x="1726379" y="1667623"/>
        <a:ext cx="991978" cy="991978"/>
      </dsp:txXfrm>
    </dsp:sp>
    <dsp:sp modelId="{43088E51-50FF-5549-9ADA-D1346EFB08E8}">
      <dsp:nvSpPr>
        <dsp:cNvPr id="0" name=""/>
        <dsp:cNvSpPr/>
      </dsp:nvSpPr>
      <dsp:spPr>
        <a:xfrm rot="12900000">
          <a:off x="568623" y="1200430"/>
          <a:ext cx="1127355" cy="39981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9ED5C-6B89-3546-94BD-0FEBC86792BF}">
      <dsp:nvSpPr>
        <dsp:cNvPr id="0" name=""/>
        <dsp:cNvSpPr/>
      </dsp:nvSpPr>
      <dsp:spPr>
        <a:xfrm>
          <a:off x="4200" y="543937"/>
          <a:ext cx="1332726" cy="1066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安全</a:t>
          </a:r>
          <a:r>
            <a:rPr lang="zh-CN" altLang="en-US" sz="1800" kern="1200" smtClean="0"/>
            <a:t>：零碎</a:t>
          </a:r>
          <a:endParaRPr lang="zh-CN" altLang="en-US" sz="1800" kern="1200" dirty="0"/>
        </a:p>
      </dsp:txBody>
      <dsp:txXfrm>
        <a:off x="35427" y="575164"/>
        <a:ext cx="1270272" cy="1003727"/>
      </dsp:txXfrm>
    </dsp:sp>
    <dsp:sp modelId="{32EF31A7-7855-3145-80E7-8EA0053D97CC}">
      <dsp:nvSpPr>
        <dsp:cNvPr id="0" name=""/>
        <dsp:cNvSpPr/>
      </dsp:nvSpPr>
      <dsp:spPr>
        <a:xfrm rot="19500000">
          <a:off x="2748757" y="1200430"/>
          <a:ext cx="1127355" cy="39981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38100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6A5CF-F3AA-F241-A946-112F29A9B6BE}">
      <dsp:nvSpPr>
        <dsp:cNvPr id="0" name=""/>
        <dsp:cNvSpPr/>
      </dsp:nvSpPr>
      <dsp:spPr>
        <a:xfrm>
          <a:off x="3107809" y="543937"/>
          <a:ext cx="1332726" cy="1066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架构：集中</a:t>
          </a:r>
          <a:endParaRPr lang="zh-CN" altLang="en-US" sz="1800" kern="1200" dirty="0"/>
        </a:p>
      </dsp:txBody>
      <dsp:txXfrm>
        <a:off x="3139036" y="575164"/>
        <a:ext cx="1270272" cy="1003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98E73-8457-AD42-9E3D-A7031C6A5EC1}">
      <dsp:nvSpPr>
        <dsp:cNvPr id="0" name=""/>
        <dsp:cNvSpPr/>
      </dsp:nvSpPr>
      <dsp:spPr>
        <a:xfrm>
          <a:off x="2722073" y="1558740"/>
          <a:ext cx="1110592" cy="1110592"/>
        </a:xfrm>
        <a:prstGeom prst="ellipse">
          <a:avLst/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架构存在漏洞</a:t>
          </a:r>
          <a:endParaRPr lang="zh-CN" altLang="en-US" sz="1600" kern="1200" dirty="0"/>
        </a:p>
      </dsp:txBody>
      <dsp:txXfrm>
        <a:off x="2884715" y="1721382"/>
        <a:ext cx="785308" cy="785308"/>
      </dsp:txXfrm>
    </dsp:sp>
    <dsp:sp modelId="{C11E3C4F-75CD-594B-A2EF-58D3F1DAEDE9}">
      <dsp:nvSpPr>
        <dsp:cNvPr id="0" name=""/>
        <dsp:cNvSpPr/>
      </dsp:nvSpPr>
      <dsp:spPr>
        <a:xfrm rot="16200000">
          <a:off x="3159138" y="1153553"/>
          <a:ext cx="236462" cy="377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194608" y="1264543"/>
        <a:ext cx="165523" cy="226561"/>
      </dsp:txXfrm>
    </dsp:sp>
    <dsp:sp modelId="{47DC2CCC-CB45-AE4D-AD42-51E3E72D7388}">
      <dsp:nvSpPr>
        <dsp:cNvPr id="0" name=""/>
        <dsp:cNvSpPr/>
      </dsp:nvSpPr>
      <dsp:spPr>
        <a:xfrm>
          <a:off x="2722073" y="1991"/>
          <a:ext cx="1110592" cy="1110592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生产线</a:t>
          </a:r>
          <a:r>
            <a:rPr lang="en-US" altLang="zh-CN" sz="1400" kern="1200" dirty="0" smtClean="0"/>
            <a:t>A</a:t>
          </a:r>
          <a:r>
            <a:rPr lang="zh-CN" altLang="en-US" sz="1400" kern="1200" dirty="0" smtClean="0"/>
            <a:t>存在漏洞</a:t>
          </a:r>
          <a:endParaRPr lang="zh-CN" altLang="en-US" sz="1400" kern="1200" dirty="0"/>
        </a:p>
      </dsp:txBody>
      <dsp:txXfrm>
        <a:off x="2884715" y="164633"/>
        <a:ext cx="785308" cy="785308"/>
      </dsp:txXfrm>
    </dsp:sp>
    <dsp:sp modelId="{A5FD3A46-1AF2-5743-8CC9-E86924A06DC1}">
      <dsp:nvSpPr>
        <dsp:cNvPr id="0" name=""/>
        <dsp:cNvSpPr/>
      </dsp:nvSpPr>
      <dsp:spPr>
        <a:xfrm rot="19800000">
          <a:off x="3827434" y="1539394"/>
          <a:ext cx="236462" cy="377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96485"/>
            <a:satOff val="-11463"/>
            <a:lumOff val="138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832186" y="1632649"/>
        <a:ext cx="165523" cy="226561"/>
      </dsp:txXfrm>
    </dsp:sp>
    <dsp:sp modelId="{3542FBE1-5725-E741-A3C3-AF76538778C7}">
      <dsp:nvSpPr>
        <dsp:cNvPr id="0" name=""/>
        <dsp:cNvSpPr/>
      </dsp:nvSpPr>
      <dsp:spPr>
        <a:xfrm>
          <a:off x="4070256" y="780365"/>
          <a:ext cx="1110592" cy="1110592"/>
        </a:xfrm>
        <a:prstGeom prst="ellipse">
          <a:avLst/>
        </a:prstGeom>
        <a:solidFill>
          <a:schemeClr val="accent2">
            <a:shade val="50000"/>
            <a:hueOff val="-293133"/>
            <a:satOff val="-11818"/>
            <a:lumOff val="1778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s-IS" altLang="zh-CN" sz="1400" kern="1200" dirty="0" smtClean="0"/>
            <a:t>……</a:t>
          </a:r>
          <a:endParaRPr lang="zh-CN" altLang="en-US" sz="1400" kern="1200" dirty="0"/>
        </a:p>
      </dsp:txBody>
      <dsp:txXfrm>
        <a:off x="4232898" y="943007"/>
        <a:ext cx="785308" cy="785308"/>
      </dsp:txXfrm>
    </dsp:sp>
    <dsp:sp modelId="{5D929670-36C1-1F40-A393-B05AF138B74E}">
      <dsp:nvSpPr>
        <dsp:cNvPr id="0" name=""/>
        <dsp:cNvSpPr/>
      </dsp:nvSpPr>
      <dsp:spPr>
        <a:xfrm rot="1800000">
          <a:off x="3827434" y="2311076"/>
          <a:ext cx="236462" cy="377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592969"/>
            <a:satOff val="-22927"/>
            <a:lumOff val="2773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832186" y="2368861"/>
        <a:ext cx="165523" cy="226561"/>
      </dsp:txXfrm>
    </dsp:sp>
    <dsp:sp modelId="{7E395C17-86C0-004C-B6AC-9A6EE10087B9}">
      <dsp:nvSpPr>
        <dsp:cNvPr id="0" name=""/>
        <dsp:cNvSpPr/>
      </dsp:nvSpPr>
      <dsp:spPr>
        <a:xfrm>
          <a:off x="4070256" y="2337114"/>
          <a:ext cx="1110592" cy="1110592"/>
        </a:xfrm>
        <a:prstGeom prst="ellipse">
          <a:avLst/>
        </a:prstGeom>
        <a:solidFill>
          <a:schemeClr val="accent2">
            <a:shade val="50000"/>
            <a:hueOff val="-586265"/>
            <a:satOff val="-23637"/>
            <a:lumOff val="3557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生产线</a:t>
          </a:r>
          <a:r>
            <a:rPr lang="en-US" altLang="zh-CN" sz="1400" kern="1200" dirty="0" smtClean="0"/>
            <a:t>E</a:t>
          </a:r>
          <a:r>
            <a:rPr lang="zh-CN" altLang="en-US" sz="1400" kern="1200" dirty="0" smtClean="0"/>
            <a:t>存在漏洞</a:t>
          </a:r>
          <a:endParaRPr lang="zh-CN" altLang="en-US" sz="1400" kern="1200" dirty="0"/>
        </a:p>
      </dsp:txBody>
      <dsp:txXfrm>
        <a:off x="4232898" y="2499756"/>
        <a:ext cx="785308" cy="785308"/>
      </dsp:txXfrm>
    </dsp:sp>
    <dsp:sp modelId="{6318576E-4496-F54F-979E-E9866DEF434F}">
      <dsp:nvSpPr>
        <dsp:cNvPr id="0" name=""/>
        <dsp:cNvSpPr/>
      </dsp:nvSpPr>
      <dsp:spPr>
        <a:xfrm rot="5400000">
          <a:off x="3159138" y="2696917"/>
          <a:ext cx="236462" cy="377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889454"/>
            <a:satOff val="-34390"/>
            <a:lumOff val="4159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194608" y="2736968"/>
        <a:ext cx="165523" cy="226561"/>
      </dsp:txXfrm>
    </dsp:sp>
    <dsp:sp modelId="{EF00BA74-DE8F-C642-A821-B9198ADE106B}">
      <dsp:nvSpPr>
        <dsp:cNvPr id="0" name=""/>
        <dsp:cNvSpPr/>
      </dsp:nvSpPr>
      <dsp:spPr>
        <a:xfrm>
          <a:off x="2722073" y="3115488"/>
          <a:ext cx="1110592" cy="1110592"/>
        </a:xfrm>
        <a:prstGeom prst="ellipse">
          <a:avLst/>
        </a:prstGeom>
        <a:solidFill>
          <a:schemeClr val="accent2">
            <a:shade val="50000"/>
            <a:hueOff val="-879398"/>
            <a:satOff val="-35455"/>
            <a:lumOff val="5336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生产线</a:t>
          </a:r>
          <a:r>
            <a:rPr lang="en-US" altLang="zh-CN" sz="1400" kern="1200" dirty="0" smtClean="0"/>
            <a:t>D</a:t>
          </a:r>
          <a:r>
            <a:rPr lang="zh-CN" altLang="en-US" sz="1400" kern="1200" dirty="0" smtClean="0"/>
            <a:t>存在漏洞</a:t>
          </a:r>
          <a:endParaRPr lang="zh-CN" altLang="en-US" sz="1400" kern="1200" dirty="0"/>
        </a:p>
      </dsp:txBody>
      <dsp:txXfrm>
        <a:off x="2884715" y="3278130"/>
        <a:ext cx="785308" cy="785308"/>
      </dsp:txXfrm>
    </dsp:sp>
    <dsp:sp modelId="{793854B1-E158-1D4B-AE95-31ECC1FAA9B6}">
      <dsp:nvSpPr>
        <dsp:cNvPr id="0" name=""/>
        <dsp:cNvSpPr/>
      </dsp:nvSpPr>
      <dsp:spPr>
        <a:xfrm rot="9000000">
          <a:off x="2490842" y="2311076"/>
          <a:ext cx="236462" cy="377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592969"/>
            <a:satOff val="-22927"/>
            <a:lumOff val="2773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2557029" y="2368861"/>
        <a:ext cx="165523" cy="226561"/>
      </dsp:txXfrm>
    </dsp:sp>
    <dsp:sp modelId="{16998B82-6BCD-D246-8AD2-B4A44E9D6C31}">
      <dsp:nvSpPr>
        <dsp:cNvPr id="0" name=""/>
        <dsp:cNvSpPr/>
      </dsp:nvSpPr>
      <dsp:spPr>
        <a:xfrm>
          <a:off x="1373889" y="2337114"/>
          <a:ext cx="1110592" cy="1110592"/>
        </a:xfrm>
        <a:prstGeom prst="ellipse">
          <a:avLst/>
        </a:prstGeom>
        <a:solidFill>
          <a:schemeClr val="accent2">
            <a:shade val="50000"/>
            <a:hueOff val="-586265"/>
            <a:satOff val="-23637"/>
            <a:lumOff val="3557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生产线</a:t>
          </a:r>
          <a:r>
            <a:rPr lang="en-US" altLang="zh-CN" sz="1400" kern="1200" smtClean="0"/>
            <a:t>C</a:t>
          </a:r>
          <a:r>
            <a:rPr lang="zh-CN" altLang="en-US" sz="1400" kern="1200" smtClean="0"/>
            <a:t>存在漏洞</a:t>
          </a:r>
          <a:endParaRPr lang="zh-CN" altLang="en-US" sz="1400" kern="1200" dirty="0"/>
        </a:p>
      </dsp:txBody>
      <dsp:txXfrm>
        <a:off x="1536531" y="2499756"/>
        <a:ext cx="785308" cy="785308"/>
      </dsp:txXfrm>
    </dsp:sp>
    <dsp:sp modelId="{EDD323E4-C0C7-6B42-9F4F-2FE19F5C34C2}">
      <dsp:nvSpPr>
        <dsp:cNvPr id="0" name=""/>
        <dsp:cNvSpPr/>
      </dsp:nvSpPr>
      <dsp:spPr>
        <a:xfrm rot="12600000">
          <a:off x="2490842" y="1539394"/>
          <a:ext cx="236462" cy="377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96485"/>
            <a:satOff val="-11463"/>
            <a:lumOff val="138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2557029" y="1632649"/>
        <a:ext cx="165523" cy="226561"/>
      </dsp:txXfrm>
    </dsp:sp>
    <dsp:sp modelId="{9AB9C03F-8CA7-F94F-AFA3-3181F152B782}">
      <dsp:nvSpPr>
        <dsp:cNvPr id="0" name=""/>
        <dsp:cNvSpPr/>
      </dsp:nvSpPr>
      <dsp:spPr>
        <a:xfrm>
          <a:off x="1373889" y="780365"/>
          <a:ext cx="1110592" cy="1110592"/>
        </a:xfrm>
        <a:prstGeom prst="ellipse">
          <a:avLst/>
        </a:prstGeom>
        <a:solidFill>
          <a:schemeClr val="accent2">
            <a:shade val="50000"/>
            <a:hueOff val="-293133"/>
            <a:satOff val="-11818"/>
            <a:lumOff val="1778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/>
            <a:t>生产线</a:t>
          </a:r>
          <a:r>
            <a:rPr lang="en-US" altLang="zh-CN" sz="1400" kern="1200" smtClean="0"/>
            <a:t>B</a:t>
          </a:r>
          <a:r>
            <a:rPr lang="zh-CN" altLang="en-US" sz="1400" kern="1200" smtClean="0"/>
            <a:t>存在漏洞</a:t>
          </a:r>
          <a:endParaRPr lang="zh-CN" altLang="en-US" sz="1400" kern="1200" dirty="0"/>
        </a:p>
      </dsp:txBody>
      <dsp:txXfrm>
        <a:off x="1536531" y="943007"/>
        <a:ext cx="785308" cy="785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052F2-FBCE-664A-925B-4B09C5210A47}">
      <dsp:nvSpPr>
        <dsp:cNvPr id="0" name=""/>
        <dsp:cNvSpPr/>
      </dsp:nvSpPr>
      <dsp:spPr>
        <a:xfrm>
          <a:off x="0" y="2419836"/>
          <a:ext cx="6653419" cy="10045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生产应用</a:t>
          </a:r>
          <a:endParaRPr lang="zh-CN" altLang="en-US" sz="2800" kern="1200" dirty="0"/>
        </a:p>
      </dsp:txBody>
      <dsp:txXfrm>
        <a:off x="0" y="2419836"/>
        <a:ext cx="1996025" cy="1004510"/>
      </dsp:txXfrm>
    </dsp:sp>
    <dsp:sp modelId="{868D5894-8599-0749-A8E9-08467B80200F}">
      <dsp:nvSpPr>
        <dsp:cNvPr id="0" name=""/>
        <dsp:cNvSpPr/>
      </dsp:nvSpPr>
      <dsp:spPr>
        <a:xfrm>
          <a:off x="0" y="1247907"/>
          <a:ext cx="6653419" cy="10045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安全应用</a:t>
          </a:r>
          <a:endParaRPr lang="zh-CN" altLang="en-US" sz="2800" kern="1200" dirty="0"/>
        </a:p>
      </dsp:txBody>
      <dsp:txXfrm>
        <a:off x="0" y="1247907"/>
        <a:ext cx="1996025" cy="1004510"/>
      </dsp:txXfrm>
    </dsp:sp>
    <dsp:sp modelId="{A075A447-A687-2942-9A10-1D539FEAC696}">
      <dsp:nvSpPr>
        <dsp:cNvPr id="0" name=""/>
        <dsp:cNvSpPr/>
      </dsp:nvSpPr>
      <dsp:spPr>
        <a:xfrm>
          <a:off x="0" y="75979"/>
          <a:ext cx="6653419" cy="10045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基础应用</a:t>
          </a:r>
          <a:endParaRPr lang="zh-CN" altLang="en-US" sz="2800" kern="1200" dirty="0"/>
        </a:p>
      </dsp:txBody>
      <dsp:txXfrm>
        <a:off x="0" y="75979"/>
        <a:ext cx="1996025" cy="1004510"/>
      </dsp:txXfrm>
    </dsp:sp>
    <dsp:sp modelId="{27765F0A-9CF7-274D-B476-85E5110657C6}">
      <dsp:nvSpPr>
        <dsp:cNvPr id="0" name=""/>
        <dsp:cNvSpPr/>
      </dsp:nvSpPr>
      <dsp:spPr>
        <a:xfrm>
          <a:off x="4038451" y="159688"/>
          <a:ext cx="1255637" cy="837091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基础架构</a:t>
          </a:r>
          <a:endParaRPr lang="zh-CN" altLang="en-US" sz="2000" kern="1200" dirty="0"/>
        </a:p>
      </dsp:txBody>
      <dsp:txXfrm>
        <a:off x="4062969" y="184206"/>
        <a:ext cx="1206601" cy="788055"/>
      </dsp:txXfrm>
    </dsp:sp>
    <dsp:sp modelId="{9B6DCA5D-9959-E744-AA49-76557FC80CFF}">
      <dsp:nvSpPr>
        <dsp:cNvPr id="0" name=""/>
        <dsp:cNvSpPr/>
      </dsp:nvSpPr>
      <dsp:spPr>
        <a:xfrm>
          <a:off x="3442023" y="996780"/>
          <a:ext cx="1224246" cy="334836"/>
        </a:xfrm>
        <a:custGeom>
          <a:avLst/>
          <a:gdLst/>
          <a:ahLst/>
          <a:cxnLst/>
          <a:rect l="0" t="0" r="0" b="0"/>
          <a:pathLst>
            <a:path>
              <a:moveTo>
                <a:pt x="1224246" y="0"/>
              </a:moveTo>
              <a:lnTo>
                <a:pt x="1224246" y="167418"/>
              </a:lnTo>
              <a:lnTo>
                <a:pt x="0" y="167418"/>
              </a:lnTo>
              <a:lnTo>
                <a:pt x="0" y="33483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7B4D448-78C7-3A41-8094-4206C7893ACF}">
      <dsp:nvSpPr>
        <dsp:cNvPr id="0" name=""/>
        <dsp:cNvSpPr/>
      </dsp:nvSpPr>
      <dsp:spPr>
        <a:xfrm>
          <a:off x="2814204" y="1331617"/>
          <a:ext cx="1255637" cy="837091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安全防御</a:t>
          </a:r>
          <a:endParaRPr lang="zh-CN" altLang="en-US" sz="2000" kern="1200" dirty="0"/>
        </a:p>
      </dsp:txBody>
      <dsp:txXfrm>
        <a:off x="2838722" y="1356135"/>
        <a:ext cx="1206601" cy="788055"/>
      </dsp:txXfrm>
    </dsp:sp>
    <dsp:sp modelId="{2DB64D6C-17EB-1F44-A6BD-1B25814D4B59}">
      <dsp:nvSpPr>
        <dsp:cNvPr id="0" name=""/>
        <dsp:cNvSpPr/>
      </dsp:nvSpPr>
      <dsp:spPr>
        <a:xfrm>
          <a:off x="2625858" y="2168708"/>
          <a:ext cx="816164" cy="334836"/>
        </a:xfrm>
        <a:custGeom>
          <a:avLst/>
          <a:gdLst/>
          <a:ahLst/>
          <a:cxnLst/>
          <a:rect l="0" t="0" r="0" b="0"/>
          <a:pathLst>
            <a:path>
              <a:moveTo>
                <a:pt x="816164" y="0"/>
              </a:moveTo>
              <a:lnTo>
                <a:pt x="816164" y="167418"/>
              </a:lnTo>
              <a:lnTo>
                <a:pt x="0" y="167418"/>
              </a:lnTo>
              <a:lnTo>
                <a:pt x="0" y="334836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72B5E50-671B-3B47-A74F-443CA357770F}">
      <dsp:nvSpPr>
        <dsp:cNvPr id="0" name=""/>
        <dsp:cNvSpPr/>
      </dsp:nvSpPr>
      <dsp:spPr>
        <a:xfrm>
          <a:off x="1998039" y="2503545"/>
          <a:ext cx="1255637" cy="837091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生产线</a:t>
          </a:r>
          <a:r>
            <a:rPr lang="en-US" altLang="zh-CN" sz="2000" kern="1200" dirty="0" smtClean="0"/>
            <a:t>A</a:t>
          </a:r>
          <a:endParaRPr lang="zh-CN" altLang="en-US" sz="2000" kern="1200" dirty="0"/>
        </a:p>
      </dsp:txBody>
      <dsp:txXfrm>
        <a:off x="2022557" y="2528063"/>
        <a:ext cx="1206601" cy="788055"/>
      </dsp:txXfrm>
    </dsp:sp>
    <dsp:sp modelId="{5B5A27BD-8141-1D46-9538-0EE2F459F639}">
      <dsp:nvSpPr>
        <dsp:cNvPr id="0" name=""/>
        <dsp:cNvSpPr/>
      </dsp:nvSpPr>
      <dsp:spPr>
        <a:xfrm>
          <a:off x="3442023" y="2168708"/>
          <a:ext cx="816164" cy="334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18"/>
              </a:lnTo>
              <a:lnTo>
                <a:pt x="816164" y="167418"/>
              </a:lnTo>
              <a:lnTo>
                <a:pt x="816164" y="334836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39B53CE-3DD0-854B-8552-CFB024AF8FBF}">
      <dsp:nvSpPr>
        <dsp:cNvPr id="0" name=""/>
        <dsp:cNvSpPr/>
      </dsp:nvSpPr>
      <dsp:spPr>
        <a:xfrm>
          <a:off x="3630369" y="2503545"/>
          <a:ext cx="1255637" cy="837091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生产线</a:t>
          </a:r>
          <a:r>
            <a:rPr lang="en-US" altLang="zh-CN" sz="2000" kern="1200" dirty="0" smtClean="0"/>
            <a:t>B</a:t>
          </a:r>
          <a:endParaRPr lang="zh-CN" altLang="en-US" sz="2000" kern="1200" dirty="0"/>
        </a:p>
      </dsp:txBody>
      <dsp:txXfrm>
        <a:off x="3654887" y="2528063"/>
        <a:ext cx="1206601" cy="788055"/>
      </dsp:txXfrm>
    </dsp:sp>
    <dsp:sp modelId="{2A4135D2-588B-1F43-AF0F-8ADA36A79C9D}">
      <dsp:nvSpPr>
        <dsp:cNvPr id="0" name=""/>
        <dsp:cNvSpPr/>
      </dsp:nvSpPr>
      <dsp:spPr>
        <a:xfrm>
          <a:off x="4666270" y="996780"/>
          <a:ext cx="1224246" cy="334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18"/>
              </a:lnTo>
              <a:lnTo>
                <a:pt x="1224246" y="167418"/>
              </a:lnTo>
              <a:lnTo>
                <a:pt x="1224246" y="334836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8AFE864-807F-C74F-A3D4-6BA5CDE30EFF}">
      <dsp:nvSpPr>
        <dsp:cNvPr id="0" name=""/>
        <dsp:cNvSpPr/>
      </dsp:nvSpPr>
      <dsp:spPr>
        <a:xfrm>
          <a:off x="5262698" y="1331617"/>
          <a:ext cx="1255637" cy="837091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风险控制</a:t>
          </a:r>
          <a:endParaRPr lang="zh-CN" altLang="en-US" sz="2000" kern="1200" dirty="0"/>
        </a:p>
      </dsp:txBody>
      <dsp:txXfrm>
        <a:off x="5287216" y="1356135"/>
        <a:ext cx="1206601" cy="788055"/>
      </dsp:txXfrm>
    </dsp:sp>
    <dsp:sp modelId="{24B62B04-8D7A-A541-921C-B83F72D32932}">
      <dsp:nvSpPr>
        <dsp:cNvPr id="0" name=""/>
        <dsp:cNvSpPr/>
      </dsp:nvSpPr>
      <dsp:spPr>
        <a:xfrm>
          <a:off x="5844797" y="2168708"/>
          <a:ext cx="91440" cy="334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836"/>
              </a:lnTo>
            </a:path>
          </a:pathLst>
        </a:custGeom>
        <a:noFill/>
        <a:ln w="25400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ED36FE1-219B-B846-8931-789BED0AD659}">
      <dsp:nvSpPr>
        <dsp:cNvPr id="0" name=""/>
        <dsp:cNvSpPr/>
      </dsp:nvSpPr>
      <dsp:spPr>
        <a:xfrm>
          <a:off x="5262698" y="2503545"/>
          <a:ext cx="1255637" cy="837091"/>
        </a:xfrm>
        <a:prstGeom prst="roundRect">
          <a:avLst>
            <a:gd name="adj" fmla="val 10000"/>
          </a:avLst>
        </a:prstGeom>
        <a:solidFill>
          <a:schemeClr val="accent2">
            <a:tint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生产线</a:t>
          </a:r>
          <a:r>
            <a:rPr lang="en-US" altLang="zh-CN" sz="2000" kern="1200" dirty="0" smtClean="0"/>
            <a:t>C</a:t>
          </a:r>
          <a:endParaRPr lang="zh-CN" altLang="en-US" sz="2000" kern="1200" dirty="0"/>
        </a:p>
      </dsp:txBody>
      <dsp:txXfrm>
        <a:off x="5287216" y="2528063"/>
        <a:ext cx="1206601" cy="788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3EA22-78E6-BD46-B489-719F1EB10C12}">
      <dsp:nvSpPr>
        <dsp:cNvPr id="0" name=""/>
        <dsp:cNvSpPr/>
      </dsp:nvSpPr>
      <dsp:spPr>
        <a:xfrm>
          <a:off x="899123" y="354143"/>
          <a:ext cx="1323634" cy="8828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涉及</a:t>
          </a:r>
          <a:r>
            <a:rPr lang="en-US" altLang="zh-CN" sz="1200" kern="1200" dirty="0" smtClean="0"/>
            <a:t>18</a:t>
          </a:r>
          <a:r>
            <a:rPr lang="zh-CN" altLang="en-US" sz="1200" kern="1200" dirty="0" smtClean="0"/>
            <a:t>个部门</a:t>
          </a:r>
          <a:endParaRPr lang="zh-CN" altLang="en-US" sz="1200" kern="1200" dirty="0"/>
        </a:p>
      </dsp:txBody>
      <dsp:txXfrm>
        <a:off x="1110905" y="354143"/>
        <a:ext cx="1111853" cy="882864"/>
      </dsp:txXfrm>
    </dsp:sp>
    <dsp:sp modelId="{8F43518A-ACEA-874A-A964-7780E9E7652E}">
      <dsp:nvSpPr>
        <dsp:cNvPr id="0" name=""/>
        <dsp:cNvSpPr/>
      </dsp:nvSpPr>
      <dsp:spPr>
        <a:xfrm>
          <a:off x="899123" y="1237008"/>
          <a:ext cx="1323634" cy="8828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花费</a:t>
          </a:r>
          <a:r>
            <a:rPr lang="en-US" altLang="zh-CN" sz="1200" kern="1200" dirty="0" smtClean="0"/>
            <a:t>40</a:t>
          </a:r>
          <a:r>
            <a:rPr lang="zh-CN" altLang="en-US" sz="1200" kern="1200" dirty="0" smtClean="0"/>
            <a:t>天修复</a:t>
          </a:r>
          <a:endParaRPr lang="zh-CN" altLang="en-US" sz="1200" kern="1200" dirty="0"/>
        </a:p>
      </dsp:txBody>
      <dsp:txXfrm>
        <a:off x="1110905" y="1237008"/>
        <a:ext cx="1111853" cy="882864"/>
      </dsp:txXfrm>
    </dsp:sp>
    <dsp:sp modelId="{C7758034-6B1C-9E4C-AC5B-E6EF297DFE09}">
      <dsp:nvSpPr>
        <dsp:cNvPr id="0" name=""/>
        <dsp:cNvSpPr/>
      </dsp:nvSpPr>
      <dsp:spPr>
        <a:xfrm>
          <a:off x="193185" y="1174"/>
          <a:ext cx="882423" cy="8824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/>
            <a:t>Case1</a:t>
          </a:r>
          <a:endParaRPr lang="zh-CN" altLang="en-US" sz="1400" kern="1200" dirty="0"/>
        </a:p>
      </dsp:txBody>
      <dsp:txXfrm>
        <a:off x="322413" y="130402"/>
        <a:ext cx="623967" cy="623967"/>
      </dsp:txXfrm>
    </dsp:sp>
    <dsp:sp modelId="{9F35B33F-C347-7E4E-B219-FE2A1C5DDA9F}">
      <dsp:nvSpPr>
        <dsp:cNvPr id="0" name=""/>
        <dsp:cNvSpPr/>
      </dsp:nvSpPr>
      <dsp:spPr>
        <a:xfrm>
          <a:off x="3105181" y="354143"/>
          <a:ext cx="1323634" cy="8828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涉及</a:t>
          </a:r>
          <a:r>
            <a:rPr lang="en-US" altLang="zh-CN" sz="1200" kern="1200" dirty="0" smtClean="0"/>
            <a:t>3</a:t>
          </a:r>
          <a:r>
            <a:rPr lang="zh-CN" altLang="en-US" sz="1200" kern="1200" dirty="0" smtClean="0"/>
            <a:t>个部门</a:t>
          </a:r>
          <a:endParaRPr lang="zh-CN" altLang="en-US" sz="1200" kern="1200" dirty="0"/>
        </a:p>
      </dsp:txBody>
      <dsp:txXfrm>
        <a:off x="3316963" y="354143"/>
        <a:ext cx="1111853" cy="882864"/>
      </dsp:txXfrm>
    </dsp:sp>
    <dsp:sp modelId="{79BDE6DB-3DF1-A148-BEA9-53E6D99DE731}">
      <dsp:nvSpPr>
        <dsp:cNvPr id="0" name=""/>
        <dsp:cNvSpPr/>
      </dsp:nvSpPr>
      <dsp:spPr>
        <a:xfrm>
          <a:off x="3105181" y="1237008"/>
          <a:ext cx="1323634" cy="88286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花费</a:t>
          </a:r>
          <a:r>
            <a:rPr lang="en-US" altLang="zh-CN" sz="1200" kern="1200" dirty="0" smtClean="0"/>
            <a:t>20</a:t>
          </a:r>
          <a:r>
            <a:rPr lang="zh-CN" altLang="en-US" sz="1200" kern="1200" dirty="0" smtClean="0"/>
            <a:t>天修复</a:t>
          </a:r>
          <a:endParaRPr lang="zh-CN" altLang="en-US" sz="1200" kern="1200" dirty="0"/>
        </a:p>
      </dsp:txBody>
      <dsp:txXfrm>
        <a:off x="3316963" y="1237008"/>
        <a:ext cx="1111853" cy="882864"/>
      </dsp:txXfrm>
    </dsp:sp>
    <dsp:sp modelId="{1914269B-638B-424E-AD65-FD4A15701148}">
      <dsp:nvSpPr>
        <dsp:cNvPr id="0" name=""/>
        <dsp:cNvSpPr/>
      </dsp:nvSpPr>
      <dsp:spPr>
        <a:xfrm>
          <a:off x="2399243" y="1174"/>
          <a:ext cx="882423" cy="8824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Case2</a:t>
          </a:r>
          <a:endParaRPr lang="zh-CN" altLang="en-US" sz="1400" kern="1200" dirty="0"/>
        </a:p>
      </dsp:txBody>
      <dsp:txXfrm>
        <a:off x="2528471" y="130402"/>
        <a:ext cx="623967" cy="623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037C6-66F3-EF4F-A08D-46BCD382BC4C}">
      <dsp:nvSpPr>
        <dsp:cNvPr id="0" name=""/>
        <dsp:cNvSpPr/>
      </dsp:nvSpPr>
      <dsp:spPr>
        <a:xfrm>
          <a:off x="191385" y="349836"/>
          <a:ext cx="1148310" cy="63795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收益</a:t>
          </a:r>
          <a:endParaRPr lang="zh-CN" altLang="en-US" sz="2700" kern="1200" dirty="0"/>
        </a:p>
      </dsp:txBody>
      <dsp:txXfrm>
        <a:off x="210070" y="368521"/>
        <a:ext cx="1110940" cy="600580"/>
      </dsp:txXfrm>
    </dsp:sp>
    <dsp:sp modelId="{385B1D19-BF7E-6F4D-820D-4AEE5D0D6753}">
      <dsp:nvSpPr>
        <dsp:cNvPr id="0" name=""/>
        <dsp:cNvSpPr/>
      </dsp:nvSpPr>
      <dsp:spPr>
        <a:xfrm>
          <a:off x="1850056" y="349836"/>
          <a:ext cx="1148310" cy="63795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成本</a:t>
          </a:r>
          <a:endParaRPr lang="zh-CN" altLang="en-US" sz="2700" kern="1200" dirty="0"/>
        </a:p>
      </dsp:txBody>
      <dsp:txXfrm>
        <a:off x="1868741" y="368521"/>
        <a:ext cx="1110940" cy="600580"/>
      </dsp:txXfrm>
    </dsp:sp>
    <dsp:sp modelId="{58737C37-68E0-AE4C-AFCD-DA50FB61F570}">
      <dsp:nvSpPr>
        <dsp:cNvPr id="0" name=""/>
        <dsp:cNvSpPr/>
      </dsp:nvSpPr>
      <dsp:spPr>
        <a:xfrm>
          <a:off x="1355644" y="3061126"/>
          <a:ext cx="478462" cy="478462"/>
        </a:xfrm>
        <a:prstGeom prst="triangl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6A737A-7ADD-2941-BF06-5189E8989411}">
      <dsp:nvSpPr>
        <dsp:cNvPr id="0" name=""/>
        <dsp:cNvSpPr/>
      </dsp:nvSpPr>
      <dsp:spPr>
        <a:xfrm rot="240000">
          <a:off x="159049" y="2856099"/>
          <a:ext cx="2871653" cy="20080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A0FD80-CE71-864A-BE48-91FECC15065E}">
      <dsp:nvSpPr>
        <dsp:cNvPr id="0" name=""/>
        <dsp:cNvSpPr/>
      </dsp:nvSpPr>
      <dsp:spPr>
        <a:xfrm rot="240000">
          <a:off x="1883227" y="2354036"/>
          <a:ext cx="1145762" cy="533808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运维成本</a:t>
          </a:r>
          <a:endParaRPr lang="zh-CN" altLang="en-US" sz="1800" kern="1200" dirty="0"/>
        </a:p>
      </dsp:txBody>
      <dsp:txXfrm>
        <a:off x="1909285" y="2380094"/>
        <a:ext cx="1093646" cy="481692"/>
      </dsp:txXfrm>
    </dsp:sp>
    <dsp:sp modelId="{F6F270DC-8FBA-CD40-8AE9-4578F9EB17B2}">
      <dsp:nvSpPr>
        <dsp:cNvPr id="0" name=""/>
        <dsp:cNvSpPr/>
      </dsp:nvSpPr>
      <dsp:spPr>
        <a:xfrm rot="240000">
          <a:off x="1924694" y="1779880"/>
          <a:ext cx="1145762" cy="533808"/>
        </a:xfrm>
        <a:prstGeom prst="roundRect">
          <a:avLst/>
        </a:prstGeom>
        <a:solidFill>
          <a:schemeClr val="accent2">
            <a:shade val="80000"/>
            <a:hueOff val="-261105"/>
            <a:satOff val="-10550"/>
            <a:lumOff val="11658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研发成本</a:t>
          </a:r>
          <a:endParaRPr lang="zh-CN" altLang="en-US" sz="1800" kern="1200" dirty="0"/>
        </a:p>
      </dsp:txBody>
      <dsp:txXfrm>
        <a:off x="1950752" y="1805938"/>
        <a:ext cx="1093646" cy="481692"/>
      </dsp:txXfrm>
    </dsp:sp>
    <dsp:sp modelId="{14871DF9-1ACA-5640-9BD6-10EB5C00B009}">
      <dsp:nvSpPr>
        <dsp:cNvPr id="0" name=""/>
        <dsp:cNvSpPr/>
      </dsp:nvSpPr>
      <dsp:spPr>
        <a:xfrm rot="240000">
          <a:off x="1966161" y="1218484"/>
          <a:ext cx="1145762" cy="533808"/>
        </a:xfrm>
        <a:prstGeom prst="roundRect">
          <a:avLst/>
        </a:prstGeom>
        <a:solidFill>
          <a:schemeClr val="accent2">
            <a:shade val="80000"/>
            <a:hueOff val="-522210"/>
            <a:satOff val="-21101"/>
            <a:lumOff val="23316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沟通成本</a:t>
          </a:r>
          <a:endParaRPr lang="zh-CN" altLang="en-US" sz="1800" kern="1200" dirty="0"/>
        </a:p>
      </dsp:txBody>
      <dsp:txXfrm>
        <a:off x="1992219" y="1244542"/>
        <a:ext cx="1093646" cy="481692"/>
      </dsp:txXfrm>
    </dsp:sp>
    <dsp:sp modelId="{0DFB5B04-F759-E446-A301-FC34F62741F6}">
      <dsp:nvSpPr>
        <dsp:cNvPr id="0" name=""/>
        <dsp:cNvSpPr/>
      </dsp:nvSpPr>
      <dsp:spPr>
        <a:xfrm rot="240000">
          <a:off x="240505" y="2239205"/>
          <a:ext cx="1145762" cy="533808"/>
        </a:xfrm>
        <a:prstGeom prst="roundRect">
          <a:avLst/>
        </a:prstGeom>
        <a:solidFill>
          <a:schemeClr val="accent2">
            <a:shade val="80000"/>
            <a:hueOff val="-783315"/>
            <a:satOff val="-31651"/>
            <a:lumOff val="34974"/>
            <a:alphaOff val="0"/>
          </a:schemeClr>
        </a:solidFill>
        <a:ln>
          <a:noFill/>
        </a:ln>
        <a:effectLst/>
        <a:scene3d>
          <a:camera prst="obliqueTopRight"/>
          <a:lightRig rig="threePt" dir="tl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降低风险</a:t>
          </a:r>
          <a:endParaRPr lang="zh-CN" altLang="en-US" sz="1800" kern="1200" dirty="0"/>
        </a:p>
      </dsp:txBody>
      <dsp:txXfrm>
        <a:off x="266563" y="2265263"/>
        <a:ext cx="1093646" cy="481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DE545-36E0-6C47-9283-E70B87623FE1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19666-C487-BC4D-9B17-C585B1F7E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81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会议笔记(15/12/24 17:29) -----</a:t>
            </a:r>
          </a:p>
          <a:p>
            <a:r>
              <a:rPr kumimoji="1" lang="zh-CN" altLang="en-US"/>
              <a:t>数据平台部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19666-C487-BC4D-9B17-C585B1F7E40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96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A2C-FB60-7242-AB50-7AB27F555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A2C-FB60-7242-AB50-7AB27F555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A2C-FB60-7242-AB50-7AB27F555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A2C-FB60-7242-AB50-7AB27F555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A2C-FB60-7242-AB50-7AB27F555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A2C-FB60-7242-AB50-7AB27F555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A2C-FB60-7242-AB50-7AB27F555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A2C-FB60-7242-AB50-7AB27F555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A2C-FB60-7242-AB50-7AB27F555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08A2C-FB60-7242-AB50-7AB27F555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4484A3E-B5B2-3744-A288-3EB6BF813E66}" type="datetimeFigureOut">
              <a:rPr kumimoji="1" lang="zh-CN" altLang="en-US" smtClean="0"/>
              <a:t>15/12/28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C08A2C-FB60-7242-AB50-7AB27F5550E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架构里看安全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94000" y="3375491"/>
            <a:ext cx="5511799" cy="685800"/>
          </a:xfrm>
        </p:spPr>
        <p:txBody>
          <a:bodyPr/>
          <a:lstStyle/>
          <a:p>
            <a:pPr algn="r"/>
            <a:r>
              <a:rPr kumimoji="1" lang="zh-CN" altLang="en-US" dirty="0" smtClean="0"/>
              <a:t>互联网企业安全架构之思考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91049" y="4523601"/>
            <a:ext cx="371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平安科技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·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信息安全及内控部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algn="r"/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李骁</a:t>
            </a:r>
            <a:endParaRPr kumimoji="1" lang="en-US" altLang="zh-CN" dirty="0" smtClean="0">
              <a:latin typeface="华文楷体"/>
              <a:ea typeface="华文楷体"/>
              <a:cs typeface="华文楷体"/>
            </a:endParaRPr>
          </a:p>
          <a:p>
            <a:pPr algn="r"/>
            <a:r>
              <a:rPr kumimoji="1" lang="en-US" altLang="zh-CN" dirty="0" smtClean="0">
                <a:latin typeface="Courier New"/>
                <a:ea typeface="微软雅黑"/>
                <a:cs typeface="Courier New"/>
              </a:rPr>
              <a:t>lixiao484@pingan.com.cn</a:t>
            </a:r>
            <a:endParaRPr kumimoji="1" lang="zh-CN" altLang="en-US" dirty="0">
              <a:latin typeface="Courier New"/>
              <a:ea typeface="微软雅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559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30473"/>
              </p:ext>
            </p:extLst>
          </p:nvPr>
        </p:nvGraphicFramePr>
        <p:xfrm>
          <a:off x="1496910" y="2038256"/>
          <a:ext cx="6653419" cy="350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安全与架构之关系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 rot="20743373">
            <a:off x="6936027" y="5232780"/>
            <a:ext cx="2056176" cy="611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好的架构使得安全建设事半功倍！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在架构中修复安全漏洞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“君有疾在腠理，不治将恐深”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07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违反安全原则的架构设计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耦合性过高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计算资源分配不均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木桶原理，短板效应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用户权限未隔离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水平权限</a:t>
            </a:r>
            <a:r>
              <a:rPr kumimoji="1" lang="en-US" altLang="zh-CN" dirty="0" smtClean="0"/>
              <a:t>: </a:t>
            </a:r>
            <a:r>
              <a:rPr kumimoji="1" lang="zh-CN" altLang="en-US" dirty="0" smtClean="0"/>
              <a:t>同级别用户之间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垂直权限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不同级别用户之间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案例分析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Case1:</a:t>
            </a:r>
            <a:r>
              <a:rPr kumimoji="1" lang="zh-CN" altLang="en-US" dirty="0" smtClean="0"/>
              <a:t> 订单查询越权漏洞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Case2:</a:t>
            </a:r>
            <a:r>
              <a:rPr kumimoji="1" lang="zh-CN" altLang="en-US" dirty="0" smtClean="0"/>
              <a:t> 临时用户访问越权漏洞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07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Case1</a:t>
            </a:r>
            <a:r>
              <a:rPr kumimoji="1" lang="zh-CN" altLang="en-US" dirty="0" smtClean="0"/>
              <a:t>示意图</a:t>
            </a:r>
            <a:endParaRPr kumimoji="1" lang="zh-CN" altLang="en-US" dirty="0"/>
          </a:p>
        </p:txBody>
      </p:sp>
      <p:sp>
        <p:nvSpPr>
          <p:cNvPr id="4" name="罐形 3"/>
          <p:cNvSpPr/>
          <p:nvPr/>
        </p:nvSpPr>
        <p:spPr>
          <a:xfrm>
            <a:off x="6380336" y="4864347"/>
            <a:ext cx="1377051" cy="15470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订单数据库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7053" y="3440602"/>
            <a:ext cx="1377051" cy="837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公共的订单查询接口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769403" y="2384937"/>
            <a:ext cx="0" cy="4025553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笑脸 7"/>
          <p:cNvSpPr/>
          <p:nvPr/>
        </p:nvSpPr>
        <p:spPr>
          <a:xfrm>
            <a:off x="7902742" y="3440602"/>
            <a:ext cx="810930" cy="810873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42024" y="3440602"/>
            <a:ext cx="1377051" cy="83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Offline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订单处理系统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" name="直线箭头连接符 10"/>
          <p:cNvCxnSpPr>
            <a:stCxn id="5" idx="2"/>
            <a:endCxn id="4" idx="1"/>
          </p:cNvCxnSpPr>
          <p:nvPr/>
        </p:nvCxnSpPr>
        <p:spPr>
          <a:xfrm>
            <a:off x="4865579" y="4278504"/>
            <a:ext cx="2203283" cy="58584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5" idx="3"/>
            <a:endCxn id="9" idx="1"/>
          </p:cNvCxnSpPr>
          <p:nvPr/>
        </p:nvCxnSpPr>
        <p:spPr>
          <a:xfrm>
            <a:off x="5554104" y="3859553"/>
            <a:ext cx="68792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9" idx="3"/>
            <a:endCxn id="8" idx="2"/>
          </p:cNvCxnSpPr>
          <p:nvPr/>
        </p:nvCxnSpPr>
        <p:spPr>
          <a:xfrm flipV="1">
            <a:off x="7619075" y="3846039"/>
            <a:ext cx="283667" cy="1351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902742" y="42649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/>
              <a:t>业务人员</a:t>
            </a:r>
            <a:endParaRPr kumimoji="1"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543661" y="4477399"/>
            <a:ext cx="136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</a:rPr>
              <a:t>订单号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OrderID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22" name="直线箭头连接符 21"/>
          <p:cNvCxnSpPr>
            <a:endCxn id="5" idx="1"/>
          </p:cNvCxnSpPr>
          <p:nvPr/>
        </p:nvCxnSpPr>
        <p:spPr>
          <a:xfrm>
            <a:off x="2416277" y="3846039"/>
            <a:ext cx="1760776" cy="1351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38801" y="3538262"/>
            <a:ext cx="136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</a:rPr>
              <a:t>订单号</a:t>
            </a:r>
            <a:r>
              <a:rPr kumimoji="1" lang="en-US" altLang="zh-CN" sz="1400" dirty="0" err="1" smtClean="0">
                <a:solidFill>
                  <a:srgbClr val="FF0000"/>
                </a:solidFill>
              </a:rPr>
              <a:t>OrderID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8898" y="2264326"/>
            <a:ext cx="2388100" cy="428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www.xx.com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order?id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=123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2" name="直线箭头连接符 41"/>
          <p:cNvCxnSpPr>
            <a:stCxn id="27" idx="2"/>
          </p:cNvCxnSpPr>
          <p:nvPr/>
        </p:nvCxnSpPr>
        <p:spPr>
          <a:xfrm>
            <a:off x="1452948" y="2692712"/>
            <a:ext cx="0" cy="734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377068" y="2879788"/>
            <a:ext cx="1361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008000"/>
                </a:solidFill>
              </a:rPr>
              <a:t>订单号</a:t>
            </a:r>
            <a:r>
              <a:rPr kumimoji="1" lang="en-US" altLang="zh-CN" sz="1400" dirty="0" err="1" smtClean="0">
                <a:solidFill>
                  <a:srgbClr val="008000"/>
                </a:solidFill>
              </a:rPr>
              <a:t>OrderID</a:t>
            </a:r>
            <a:endParaRPr kumimoji="1"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66610" y="5218914"/>
            <a:ext cx="1377051" cy="8379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带有身份验证的订单查询接口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8" name="肘形连接符 47"/>
          <p:cNvCxnSpPr>
            <a:endCxn id="46" idx="1"/>
          </p:cNvCxnSpPr>
          <p:nvPr/>
        </p:nvCxnSpPr>
        <p:spPr>
          <a:xfrm rot="16200000" flipH="1">
            <a:off x="1623342" y="4094596"/>
            <a:ext cx="1372875" cy="1713662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46" idx="3"/>
            <a:endCxn id="4" idx="2"/>
          </p:cNvCxnSpPr>
          <p:nvPr/>
        </p:nvCxnSpPr>
        <p:spPr>
          <a:xfrm>
            <a:off x="4543661" y="5637865"/>
            <a:ext cx="183667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1215" y="4971758"/>
            <a:ext cx="13617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008000"/>
                </a:solidFill>
              </a:rPr>
              <a:t>订单号</a:t>
            </a:r>
            <a:r>
              <a:rPr kumimoji="1" lang="en-US" altLang="zh-CN" sz="1400" dirty="0" err="1" smtClean="0">
                <a:solidFill>
                  <a:srgbClr val="008000"/>
                </a:solidFill>
              </a:rPr>
              <a:t>OrderID</a:t>
            </a:r>
            <a:endParaRPr kumimoji="1" lang="en-US" altLang="zh-CN" sz="1400" dirty="0" smtClean="0">
              <a:solidFill>
                <a:srgbClr val="008000"/>
              </a:solidFill>
            </a:endParaRPr>
          </a:p>
          <a:p>
            <a:pPr algn="ctr"/>
            <a:r>
              <a:rPr kumimoji="1" lang="zh-CN" altLang="zh-CN" sz="1400" dirty="0" smtClean="0">
                <a:solidFill>
                  <a:srgbClr val="008000"/>
                </a:solidFill>
              </a:rPr>
              <a:t>&amp;</a:t>
            </a:r>
            <a:endParaRPr kumimoji="1" lang="en-US" altLang="zh-CN" sz="1400" dirty="0" smtClean="0">
              <a:solidFill>
                <a:srgbClr val="008000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rgbClr val="008000"/>
                </a:solidFill>
              </a:rPr>
              <a:t>用户</a:t>
            </a:r>
            <a:r>
              <a:rPr kumimoji="1" lang="en-US" altLang="zh-CN" sz="1400" dirty="0" err="1" smtClean="0">
                <a:solidFill>
                  <a:srgbClr val="008000"/>
                </a:solidFill>
              </a:rPr>
              <a:t>UserID</a:t>
            </a:r>
            <a:endParaRPr kumimoji="1"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57281" y="5687484"/>
            <a:ext cx="13617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008000"/>
                </a:solidFill>
              </a:rPr>
              <a:t>订单号</a:t>
            </a:r>
            <a:r>
              <a:rPr kumimoji="1" lang="en-US" altLang="zh-CN" sz="1400" dirty="0" err="1" smtClean="0">
                <a:solidFill>
                  <a:srgbClr val="008000"/>
                </a:solidFill>
              </a:rPr>
              <a:t>OrderID</a:t>
            </a:r>
            <a:endParaRPr kumimoji="1" lang="en-US" altLang="zh-CN" sz="1400" dirty="0" smtClean="0">
              <a:solidFill>
                <a:srgbClr val="008000"/>
              </a:solidFill>
            </a:endParaRPr>
          </a:p>
          <a:p>
            <a:pPr algn="ctr"/>
            <a:r>
              <a:rPr kumimoji="1" lang="zh-CN" altLang="zh-CN" sz="1400" dirty="0" smtClean="0">
                <a:solidFill>
                  <a:srgbClr val="008000"/>
                </a:solidFill>
              </a:rPr>
              <a:t>&amp;</a:t>
            </a:r>
            <a:endParaRPr kumimoji="1" lang="en-US" altLang="zh-CN" sz="1400" dirty="0" smtClean="0">
              <a:solidFill>
                <a:srgbClr val="008000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rgbClr val="008000"/>
                </a:solidFill>
              </a:rPr>
              <a:t>用户</a:t>
            </a:r>
            <a:r>
              <a:rPr kumimoji="1" lang="en-US" altLang="zh-CN" sz="1400" dirty="0" err="1" smtClean="0">
                <a:solidFill>
                  <a:srgbClr val="008000"/>
                </a:solidFill>
              </a:rPr>
              <a:t>UserID</a:t>
            </a:r>
            <a:endParaRPr kumimoji="1"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846779" y="62722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smtClean="0"/>
              <a:t>Internet</a:t>
            </a:r>
            <a:endParaRPr kumimoji="1"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927169" y="62722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smtClean="0"/>
              <a:t>Intranet</a:t>
            </a:r>
            <a:endParaRPr kumimoji="1"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2683100" y="2298408"/>
            <a:ext cx="2898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400" dirty="0" smtClean="0">
                <a:solidFill>
                  <a:srgbClr val="FF0000"/>
                </a:solidFill>
              </a:rPr>
              <a:t>遍历</a:t>
            </a:r>
            <a:r>
              <a:rPr kumimoji="1" lang="zh-CN" altLang="zh-CN" sz="1400" dirty="0" smtClean="0">
                <a:solidFill>
                  <a:srgbClr val="FF0000"/>
                </a:solidFill>
              </a:rPr>
              <a:t>0</a:t>
            </a:r>
            <a:r>
              <a:rPr kumimoji="1" lang="en-US" altLang="zh-CN" sz="1400" dirty="0" smtClean="0">
                <a:solidFill>
                  <a:srgbClr val="FF0000"/>
                </a:solidFill>
              </a:rPr>
              <a:t>00-999</a:t>
            </a:r>
            <a:r>
              <a:rPr kumimoji="1" lang="zh-CN" altLang="en-US" sz="1400" dirty="0" smtClean="0">
                <a:solidFill>
                  <a:srgbClr val="FF0000"/>
                </a:solidFill>
              </a:rPr>
              <a:t>查看所有订单详情！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乘 61"/>
          <p:cNvSpPr/>
          <p:nvPr/>
        </p:nvSpPr>
        <p:spPr>
          <a:xfrm>
            <a:off x="3043018" y="3538262"/>
            <a:ext cx="607261" cy="61197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多文档 2"/>
          <p:cNvSpPr/>
          <p:nvPr/>
        </p:nvSpPr>
        <p:spPr>
          <a:xfrm>
            <a:off x="204328" y="3427088"/>
            <a:ext cx="2211949" cy="143600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各类产品订单详情查询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1024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9" grpId="0"/>
      <p:bldP spid="20" grpId="0"/>
      <p:bldP spid="25" grpId="0"/>
      <p:bldP spid="44" grpId="0"/>
      <p:bldP spid="46" grpId="0" animBg="1"/>
      <p:bldP spid="56" grpId="0"/>
      <p:bldP spid="57" grpId="0"/>
      <p:bldP spid="61" grpId="0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Case2</a:t>
            </a:r>
            <a:r>
              <a:rPr kumimoji="1" lang="zh-CN" altLang="en-US" dirty="0" smtClean="0"/>
              <a:t>示意图一：登录流程</a:t>
            </a:r>
            <a:endParaRPr kumimoji="1"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3951287" y="2920999"/>
            <a:ext cx="587375" cy="587375"/>
          </a:xfrm>
          <a:prstGeom prst="smileyFac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笑脸 4"/>
          <p:cNvSpPr/>
          <p:nvPr/>
        </p:nvSpPr>
        <p:spPr>
          <a:xfrm>
            <a:off x="3951287" y="4843461"/>
            <a:ext cx="587375" cy="587375"/>
          </a:xfrm>
          <a:prstGeom prst="smileyFac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6162" y="3524249"/>
            <a:ext cx="129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 smtClean="0"/>
              <a:t>临时会员</a:t>
            </a:r>
            <a:endParaRPr kumimoji="1"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3586162" y="5440361"/>
            <a:ext cx="129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 smtClean="0"/>
              <a:t>注册会员</a:t>
            </a:r>
            <a:endParaRPr kumimoji="1"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245101" y="4413249"/>
            <a:ext cx="1539874" cy="587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0000"/>
                </a:solidFill>
              </a:rPr>
              <a:t>用户名</a:t>
            </a:r>
            <a:r>
              <a:rPr kumimoji="1" lang="zh-CN" altLang="zh-CN" sz="1200" dirty="0">
                <a:solidFill>
                  <a:srgbClr val="FF0000"/>
                </a:solidFill>
              </a:rPr>
              <a:t>+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密码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45101" y="5416548"/>
            <a:ext cx="1539874" cy="587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0000"/>
                </a:solidFill>
              </a:rPr>
              <a:t>手机号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+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短信验证码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85064" y="2911275"/>
            <a:ext cx="1173161" cy="30829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0000"/>
                </a:solidFill>
              </a:rPr>
              <a:t>生成登录凭证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ticket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2475" y="2920999"/>
            <a:ext cx="952500" cy="587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预订产品</a:t>
            </a:r>
            <a:endParaRPr kumimoji="1" lang="zh-CN" altLang="en-US" sz="1200" dirty="0"/>
          </a:p>
        </p:txBody>
      </p:sp>
      <p:cxnSp>
        <p:nvCxnSpPr>
          <p:cNvPr id="14" name="肘形连接符 13"/>
          <p:cNvCxnSpPr>
            <a:stCxn id="5" idx="6"/>
            <a:endCxn id="8" idx="1"/>
          </p:cNvCxnSpPr>
          <p:nvPr/>
        </p:nvCxnSpPr>
        <p:spPr>
          <a:xfrm flipV="1">
            <a:off x="4538662" y="4706937"/>
            <a:ext cx="706439" cy="430212"/>
          </a:xfrm>
          <a:prstGeom prst="bent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6"/>
            <a:endCxn id="9" idx="1"/>
          </p:cNvCxnSpPr>
          <p:nvPr/>
        </p:nvCxnSpPr>
        <p:spPr>
          <a:xfrm>
            <a:off x="4538662" y="5137149"/>
            <a:ext cx="706439" cy="573087"/>
          </a:xfrm>
          <a:prstGeom prst="bent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8" idx="3"/>
          </p:cNvCxnSpPr>
          <p:nvPr/>
        </p:nvCxnSpPr>
        <p:spPr>
          <a:xfrm>
            <a:off x="6784975" y="4706937"/>
            <a:ext cx="700089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9" idx="3"/>
          </p:cNvCxnSpPr>
          <p:nvPr/>
        </p:nvCxnSpPr>
        <p:spPr>
          <a:xfrm>
            <a:off x="6784975" y="5710236"/>
            <a:ext cx="700089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4" idx="6"/>
            <a:endCxn id="11" idx="1"/>
          </p:cNvCxnSpPr>
          <p:nvPr/>
        </p:nvCxnSpPr>
        <p:spPr>
          <a:xfrm>
            <a:off x="4538662" y="3214687"/>
            <a:ext cx="12938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11" idx="3"/>
          </p:cNvCxnSpPr>
          <p:nvPr/>
        </p:nvCxnSpPr>
        <p:spPr>
          <a:xfrm>
            <a:off x="6784975" y="3214687"/>
            <a:ext cx="7000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0" idx="0"/>
            <a:endCxn id="4" idx="0"/>
          </p:cNvCxnSpPr>
          <p:nvPr/>
        </p:nvCxnSpPr>
        <p:spPr>
          <a:xfrm rot="16200000" flipH="1" flipV="1">
            <a:off x="6153448" y="1002802"/>
            <a:ext cx="9724" cy="3826670"/>
          </a:xfrm>
          <a:prstGeom prst="bentConnector3">
            <a:avLst>
              <a:gd name="adj1" fmla="val -23508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0" idx="2"/>
          </p:cNvCxnSpPr>
          <p:nvPr/>
        </p:nvCxnSpPr>
        <p:spPr>
          <a:xfrm rot="5400000" flipH="1">
            <a:off x="6029326" y="3951881"/>
            <a:ext cx="246061" cy="3838576"/>
          </a:xfrm>
          <a:prstGeom prst="bentConnector3">
            <a:avLst>
              <a:gd name="adj1" fmla="val -92904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76251" y="2682875"/>
            <a:ext cx="2524124" cy="3311324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587376" y="2911274"/>
            <a:ext cx="1142999" cy="587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临时会员预订</a:t>
            </a:r>
            <a:endParaRPr kumimoji="1"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1083468" y="6008684"/>
            <a:ext cx="129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Restful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API</a:t>
            </a:r>
            <a:endParaRPr kumimoji="1"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587376" y="4119562"/>
            <a:ext cx="1142999" cy="587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产品购买</a:t>
            </a:r>
            <a:endParaRPr kumimoji="1"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587376" y="5209974"/>
            <a:ext cx="1142999" cy="587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支付</a:t>
            </a:r>
            <a:endParaRPr kumimoji="1" lang="zh-CN" altLang="en-US" sz="1200" dirty="0"/>
          </a:p>
        </p:txBody>
      </p:sp>
      <p:cxnSp>
        <p:nvCxnSpPr>
          <p:cNvPr id="35" name="直线箭头连接符 34"/>
          <p:cNvCxnSpPr>
            <a:stCxn id="4" idx="2"/>
          </p:cNvCxnSpPr>
          <p:nvPr/>
        </p:nvCxnSpPr>
        <p:spPr>
          <a:xfrm flipH="1">
            <a:off x="2741611" y="3214687"/>
            <a:ext cx="1209676" cy="14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5" idx="2"/>
          </p:cNvCxnSpPr>
          <p:nvPr/>
        </p:nvCxnSpPr>
        <p:spPr>
          <a:xfrm flipH="1">
            <a:off x="2741611" y="5137149"/>
            <a:ext cx="1209676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000375" y="2920999"/>
            <a:ext cx="107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登录凭证</a:t>
            </a:r>
            <a:r>
              <a:rPr kumimoji="1" lang="en-US" altLang="zh-CN" sz="1400" dirty="0" smtClean="0"/>
              <a:t>ticket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000375" y="4829372"/>
            <a:ext cx="107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登录凭证</a:t>
            </a:r>
            <a:r>
              <a:rPr kumimoji="1" lang="en-US" altLang="zh-CN" sz="1400" dirty="0" smtClean="0"/>
              <a:t>ticket</a:t>
            </a:r>
            <a:endParaRPr kumimoji="1"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2012950" y="2911274"/>
            <a:ext cx="728661" cy="28860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FF0000"/>
                </a:solidFill>
              </a:rPr>
              <a:t>登录凭证验证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 flipH="1">
            <a:off x="1730375" y="3228776"/>
            <a:ext cx="2825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/>
          <p:nvPr/>
        </p:nvCxnSpPr>
        <p:spPr>
          <a:xfrm flipH="1">
            <a:off x="1717675" y="4413249"/>
            <a:ext cx="282576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 flipH="1">
            <a:off x="1717675" y="5551486"/>
            <a:ext cx="282576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538662" y="2911275"/>
            <a:ext cx="1293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填写手机号码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75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9" grpId="0" animBg="1"/>
      <p:bldP spid="30" grpId="0" animBg="1"/>
      <p:bldP spid="31" grpId="0"/>
      <p:bldP spid="32" grpId="0" animBg="1"/>
      <p:bldP spid="33" grpId="0" animBg="1"/>
      <p:bldP spid="40" grpId="0"/>
      <p:bldP spid="41" grpId="0"/>
      <p:bldP spid="42" grpId="0" animBg="1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Case2</a:t>
            </a:r>
            <a:r>
              <a:rPr kumimoji="1" lang="en-US" altLang="en-US" dirty="0" smtClean="0"/>
              <a:t>示意图二：问题描述</a:t>
            </a:r>
            <a:endParaRPr kumimoji="1" lang="zh-CN" altLang="en-US" dirty="0"/>
          </a:p>
        </p:txBody>
      </p:sp>
      <p:sp>
        <p:nvSpPr>
          <p:cNvPr id="4" name="罐形 3"/>
          <p:cNvSpPr/>
          <p:nvPr/>
        </p:nvSpPr>
        <p:spPr>
          <a:xfrm>
            <a:off x="7068861" y="4864347"/>
            <a:ext cx="1377051" cy="15470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订单数据库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28735" y="5218914"/>
            <a:ext cx="1377051" cy="83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订单查询接口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3565031" y="2282750"/>
            <a:ext cx="0" cy="4025553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4" idx="2"/>
          </p:cNvCxnSpPr>
          <p:nvPr/>
        </p:nvCxnSpPr>
        <p:spPr>
          <a:xfrm>
            <a:off x="5605786" y="5637865"/>
            <a:ext cx="1463075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75090" y="53300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</a:rPr>
              <a:t>手机号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9618" y="2700360"/>
            <a:ext cx="1926659" cy="83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填写手机号进行预订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2" name="直线箭头连接符 21"/>
          <p:cNvCxnSpPr>
            <a:stCxn id="23" idx="3"/>
            <a:endCxn id="5" idx="1"/>
          </p:cNvCxnSpPr>
          <p:nvPr/>
        </p:nvCxnSpPr>
        <p:spPr>
          <a:xfrm>
            <a:off x="2416277" y="5637865"/>
            <a:ext cx="1812458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642407" y="6170072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smtClean="0"/>
              <a:t>Internet</a:t>
            </a:r>
            <a:endParaRPr kumimoji="1"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3722797" y="6170072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smtClean="0"/>
              <a:t>Intranet</a:t>
            </a:r>
            <a:endParaRPr kumimoji="1"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591917" y="236755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400" dirty="0" smtClean="0">
                <a:solidFill>
                  <a:srgbClr val="FF0000"/>
                </a:solidFill>
              </a:rPr>
              <a:t>可填写任意手机号！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9618" y="5218914"/>
            <a:ext cx="1926659" cy="83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查询订单列表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69420" y="533008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ticket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28735" y="2700360"/>
            <a:ext cx="1377051" cy="83790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根据手机号生成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ticket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68861" y="2700360"/>
            <a:ext cx="1377051" cy="83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预订平台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4" name="直线箭头连接符 23"/>
          <p:cNvCxnSpPr>
            <a:stCxn id="21" idx="3"/>
            <a:endCxn id="28" idx="1"/>
          </p:cNvCxnSpPr>
          <p:nvPr/>
        </p:nvCxnSpPr>
        <p:spPr>
          <a:xfrm>
            <a:off x="2416277" y="3119311"/>
            <a:ext cx="1812458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0" name="直线箭头连接符 29"/>
          <p:cNvCxnSpPr>
            <a:stCxn id="28" idx="3"/>
            <a:endCxn id="29" idx="1"/>
          </p:cNvCxnSpPr>
          <p:nvPr/>
        </p:nvCxnSpPr>
        <p:spPr>
          <a:xfrm>
            <a:off x="5605786" y="3119311"/>
            <a:ext cx="1463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80988" y="28115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</a:rPr>
              <a:t>手机号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73085" y="2811534"/>
            <a:ext cx="144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rgbClr val="008000"/>
                </a:solidFill>
              </a:rPr>
              <a:t>ticket</a:t>
            </a:r>
            <a:r>
              <a:rPr kumimoji="1" lang="zh-CN" altLang="en-US" sz="1400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8000"/>
                </a:solidFill>
              </a:rPr>
              <a:t>&amp;</a:t>
            </a:r>
            <a:r>
              <a:rPr kumimoji="1" lang="zh-CN" altLang="en-US" sz="1400" dirty="0" smtClean="0">
                <a:solidFill>
                  <a:srgbClr val="008000"/>
                </a:solidFill>
              </a:rPr>
              <a:t> 手机号</a:t>
            </a:r>
            <a:endParaRPr kumimoji="1"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28735" y="4026445"/>
            <a:ext cx="1377051" cy="83790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根据临时用户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ID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生成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ticket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32" name="肘形连接符 31"/>
          <p:cNvCxnSpPr>
            <a:stCxn id="21" idx="2"/>
            <a:endCxn id="36" idx="1"/>
          </p:cNvCxnSpPr>
          <p:nvPr/>
        </p:nvCxnSpPr>
        <p:spPr>
          <a:xfrm rot="16200000" flipH="1">
            <a:off x="2387274" y="2603935"/>
            <a:ext cx="907134" cy="277578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6" idx="3"/>
            <a:endCxn id="29" idx="2"/>
          </p:cNvCxnSpPr>
          <p:nvPr/>
        </p:nvCxnSpPr>
        <p:spPr>
          <a:xfrm flipV="1">
            <a:off x="5605786" y="3538262"/>
            <a:ext cx="2151601" cy="907134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166618" y="412154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008000"/>
                </a:solidFill>
              </a:rPr>
              <a:t>手机号</a:t>
            </a:r>
            <a:endParaRPr kumimoji="1"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875090" y="4121542"/>
            <a:ext cx="144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smtClean="0">
                <a:solidFill>
                  <a:srgbClr val="008000"/>
                </a:solidFill>
              </a:rPr>
              <a:t>ticket</a:t>
            </a:r>
            <a:r>
              <a:rPr kumimoji="1" lang="zh-CN" altLang="en-US" sz="1400" dirty="0" smtClean="0">
                <a:solidFill>
                  <a:srgbClr val="008000"/>
                </a:solidFill>
              </a:rPr>
              <a:t> </a:t>
            </a:r>
            <a:r>
              <a:rPr kumimoji="1" lang="en-US" altLang="zh-CN" sz="1400" dirty="0" smtClean="0">
                <a:solidFill>
                  <a:srgbClr val="008000"/>
                </a:solidFill>
              </a:rPr>
              <a:t>&amp;</a:t>
            </a:r>
            <a:r>
              <a:rPr kumimoji="1" lang="zh-CN" altLang="en-US" sz="1400" dirty="0" smtClean="0">
                <a:solidFill>
                  <a:srgbClr val="008000"/>
                </a:solidFill>
              </a:rPr>
              <a:t> 手机号</a:t>
            </a:r>
            <a:endParaRPr kumimoji="1"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39" name="乘 38"/>
          <p:cNvSpPr/>
          <p:nvPr/>
        </p:nvSpPr>
        <p:spPr>
          <a:xfrm>
            <a:off x="5963338" y="5309969"/>
            <a:ext cx="635027" cy="65579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乘 45"/>
          <p:cNvSpPr/>
          <p:nvPr/>
        </p:nvSpPr>
        <p:spPr>
          <a:xfrm>
            <a:off x="3087770" y="2791415"/>
            <a:ext cx="635027" cy="65579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1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1" grpId="0"/>
      <p:bldP spid="26" grpId="0"/>
      <p:bldP spid="28" grpId="0" animBg="1"/>
      <p:bldP spid="34" grpId="0"/>
      <p:bldP spid="35" grpId="0"/>
      <p:bldP spid="36" grpId="0" animBg="1"/>
      <p:bldP spid="42" grpId="0"/>
      <p:bldP spid="43" grpId="0"/>
      <p:bldP spid="39" grpId="0" animBg="1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经验与教训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671" y="4611055"/>
            <a:ext cx="4753162" cy="1678122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架构缺陷带来的问题</a:t>
            </a:r>
            <a:r>
              <a:rPr kumimoji="1" lang="zh-CN" altLang="zh-CN" dirty="0"/>
              <a:t>：</a:t>
            </a:r>
            <a:r>
              <a:rPr kumimoji="1" lang="zh-CN" altLang="en-US" dirty="0" smtClean="0"/>
              <a:t>漏洞修复成本极高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对于旧的系统，要进行排查、审计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对于新的系统，要做好架构评审工作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面对特殊业务，评估是否基础架构先行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969010240"/>
              </p:ext>
            </p:extLst>
          </p:nvPr>
        </p:nvGraphicFramePr>
        <p:xfrm>
          <a:off x="745704" y="2263235"/>
          <a:ext cx="4622002" cy="212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702316115"/>
              </p:ext>
            </p:extLst>
          </p:nvPr>
        </p:nvGraphicFramePr>
        <p:xfrm>
          <a:off x="5527497" y="2439569"/>
          <a:ext cx="3189752" cy="388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9500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安全架构建设实践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“无他，唯手熟尔”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51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</a:t>
            </a:r>
            <a:r>
              <a:rPr kumimoji="1" lang="en-US" altLang="en-US" dirty="0" smtClean="0"/>
              <a:t>需求分析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爬虫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爬取公司独家的商品、价格信息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批量刷单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刷活动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刷评论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刷优惠券</a:t>
            </a:r>
            <a:r>
              <a:rPr kumimoji="1" lang="is-IS" altLang="zh-CN" dirty="0" smtClean="0"/>
              <a:t>…</a:t>
            </a:r>
          </a:p>
          <a:p>
            <a:pPr lvl="1"/>
            <a:r>
              <a:rPr kumimoji="1" lang="zh-CN" altLang="en-US" dirty="0" smtClean="0"/>
              <a:t>移动端</a:t>
            </a:r>
            <a:r>
              <a:rPr kumimoji="1" lang="en-US" altLang="zh-CN" dirty="0" smtClean="0"/>
              <a:t>H5</a:t>
            </a:r>
            <a:r>
              <a:rPr kumimoji="1" lang="zh-CN" altLang="en-US" dirty="0" smtClean="0"/>
              <a:t>站点是重灾区</a:t>
            </a:r>
            <a:endParaRPr kumimoji="1" lang="en-US" altLang="zh-CN" dirty="0" smtClean="0"/>
          </a:p>
          <a:p>
            <a:r>
              <a:rPr kumimoji="1" lang="zh-CN" altLang="en-US" dirty="0" smtClean="0"/>
              <a:t>旧有架构是否满足？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前端风险：</a:t>
            </a:r>
            <a:r>
              <a:rPr kumimoji="1" lang="en-US" altLang="zh-CN" dirty="0" err="1" smtClean="0"/>
              <a:t>ClientID</a:t>
            </a:r>
            <a:r>
              <a:rPr kumimoji="1" lang="zh-CN" altLang="en-US" dirty="0" smtClean="0"/>
              <a:t>可被伪造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风险识别效率低：依赖人工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响应方式落后：网络设备上封锁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地址</a:t>
            </a:r>
            <a:endParaRPr kumimoji="1" lang="en-US" altLang="zh-CN" dirty="0" smtClean="0"/>
          </a:p>
          <a:p>
            <a:r>
              <a:rPr kumimoji="1" lang="zh-CN" altLang="en-US" dirty="0" smtClean="0"/>
              <a:t>为旧有架构添加安全</a:t>
            </a:r>
            <a:r>
              <a:rPr kumimoji="1" lang="en-US" altLang="zh-CN" dirty="0" smtClean="0"/>
              <a:t>Feature</a:t>
            </a:r>
          </a:p>
          <a:p>
            <a:pPr lvl="1"/>
            <a:r>
              <a:rPr kumimoji="1" lang="zh-CN" altLang="en-US" dirty="0" smtClean="0"/>
              <a:t>规则引擎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响应模块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8635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旧有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5324" y="3490873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Gateway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151062" y="6140652"/>
            <a:ext cx="6361113" cy="4528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日志收集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分析平台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35324" y="4574945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643579" y="5329587"/>
            <a:ext cx="1357313" cy="5699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人工安全监控</a:t>
            </a:r>
            <a:endParaRPr kumimoji="1" lang="zh-CN" altLang="en-US" sz="1400" dirty="0"/>
          </a:p>
        </p:txBody>
      </p:sp>
      <p:sp>
        <p:nvSpPr>
          <p:cNvPr id="38" name="圆角矩形 37"/>
          <p:cNvSpPr/>
          <p:nvPr/>
        </p:nvSpPr>
        <p:spPr>
          <a:xfrm>
            <a:off x="4470791" y="5329587"/>
            <a:ext cx="1357313" cy="5699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大数据平台</a:t>
            </a:r>
            <a:endParaRPr kumimoji="1" lang="zh-CN" altLang="en-US" sz="1600" dirty="0"/>
          </a:p>
        </p:txBody>
      </p:sp>
      <p:sp>
        <p:nvSpPr>
          <p:cNvPr id="40" name="圆角矩形 39"/>
          <p:cNvSpPr/>
          <p:nvPr/>
        </p:nvSpPr>
        <p:spPr>
          <a:xfrm>
            <a:off x="6314672" y="5329587"/>
            <a:ext cx="1357313" cy="5699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运维监控</a:t>
            </a:r>
            <a:endParaRPr kumimoji="1"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2168525" y="3275057"/>
            <a:ext cx="6361113" cy="795265"/>
          </a:xfrm>
          <a:prstGeom prst="roundRect">
            <a:avLst/>
          </a:prstGeom>
          <a:noFill/>
          <a:ln>
            <a:solidFill>
              <a:srgbClr val="FF66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tx1"/>
                </a:solidFill>
                <a:prstDash val="dash"/>
              </a:ln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168525" y="4375883"/>
            <a:ext cx="6361113" cy="795265"/>
          </a:xfrm>
          <a:prstGeom prst="roundRect">
            <a:avLst/>
          </a:prstGeom>
          <a:noFill/>
          <a:ln>
            <a:solidFill>
              <a:srgbClr val="FF66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tx1"/>
                </a:solidFill>
                <a:prstDash val="dash"/>
              </a:ln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164557" y="2555926"/>
            <a:ext cx="6361113" cy="565615"/>
          </a:xfrm>
          <a:prstGeom prst="roundRect">
            <a:avLst/>
          </a:prstGeom>
          <a:noFill/>
          <a:ln>
            <a:solidFill>
              <a:srgbClr val="FF66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tx1"/>
                </a:solidFill>
                <a:prstDash val="dash"/>
              </a:ln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35324" y="2567543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JS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Framework</a:t>
            </a:r>
            <a:endParaRPr kumimoji="1"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2976129" y="4574945"/>
            <a:ext cx="1204913" cy="36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业务应用</a:t>
            </a:r>
            <a:endParaRPr kumimoji="1" lang="zh-CN" altLang="en-US" sz="1600" dirty="0"/>
          </a:p>
        </p:txBody>
      </p:sp>
      <p:sp>
        <p:nvSpPr>
          <p:cNvPr id="49" name="圆角矩形 48"/>
          <p:cNvSpPr/>
          <p:nvPr/>
        </p:nvSpPr>
        <p:spPr>
          <a:xfrm>
            <a:off x="4470791" y="4574945"/>
            <a:ext cx="1204913" cy="36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支付应用</a:t>
            </a:r>
            <a:endParaRPr kumimoji="1" lang="zh-CN" altLang="en-US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5963834" y="4574945"/>
            <a:ext cx="1204913" cy="36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广告推送</a:t>
            </a:r>
            <a:endParaRPr kumimoji="1" lang="zh-CN" altLang="en-US" sz="1600" dirty="0"/>
          </a:p>
        </p:txBody>
      </p:sp>
      <p:cxnSp>
        <p:nvCxnSpPr>
          <p:cNvPr id="17" name="直线箭头连接符 16"/>
          <p:cNvCxnSpPr>
            <a:endCxn id="33" idx="2"/>
          </p:cNvCxnSpPr>
          <p:nvPr/>
        </p:nvCxnSpPr>
        <p:spPr>
          <a:xfrm flipV="1">
            <a:off x="3322236" y="5899553"/>
            <a:ext cx="0" cy="24109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2" name="直线箭头连接符 51"/>
          <p:cNvCxnSpPr>
            <a:endCxn id="38" idx="2"/>
          </p:cNvCxnSpPr>
          <p:nvPr/>
        </p:nvCxnSpPr>
        <p:spPr>
          <a:xfrm flipV="1">
            <a:off x="5149448" y="5899553"/>
            <a:ext cx="0" cy="24109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endCxn id="40" idx="2"/>
          </p:cNvCxnSpPr>
          <p:nvPr/>
        </p:nvCxnSpPr>
        <p:spPr>
          <a:xfrm flipV="1">
            <a:off x="6993329" y="5899553"/>
            <a:ext cx="0" cy="24109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38" idx="0"/>
            <a:endCxn id="50" idx="2"/>
          </p:cNvCxnSpPr>
          <p:nvPr/>
        </p:nvCxnSpPr>
        <p:spPr>
          <a:xfrm rot="5400000" flipH="1" flipV="1">
            <a:off x="5665214" y="4428511"/>
            <a:ext cx="385310" cy="14168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144496" y="3490873"/>
            <a:ext cx="1204913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IP</a:t>
            </a:r>
            <a:r>
              <a:rPr kumimoji="1" lang="zh-CN" altLang="en-US" sz="1600" dirty="0" smtClean="0"/>
              <a:t>黑名单</a:t>
            </a:r>
            <a:endParaRPr kumimoji="1" lang="zh-CN" altLang="en-US" sz="1600" dirty="0"/>
          </a:p>
        </p:txBody>
      </p:sp>
      <p:cxnSp>
        <p:nvCxnSpPr>
          <p:cNvPr id="69" name="肘形连接符 68"/>
          <p:cNvCxnSpPr>
            <a:stCxn id="45" idx="3"/>
            <a:endCxn id="19" idx="3"/>
          </p:cNvCxnSpPr>
          <p:nvPr/>
        </p:nvCxnSpPr>
        <p:spPr>
          <a:xfrm flipH="1">
            <a:off x="8512175" y="4773516"/>
            <a:ext cx="17463" cy="1593561"/>
          </a:xfrm>
          <a:prstGeom prst="bentConnector3">
            <a:avLst>
              <a:gd name="adj1" fmla="val -1309053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758921" y="3490874"/>
            <a:ext cx="1204913" cy="36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请求分发</a:t>
            </a:r>
            <a:endParaRPr kumimoji="1" lang="zh-CN" altLang="en-US" sz="1600" dirty="0"/>
          </a:p>
        </p:txBody>
      </p:sp>
      <p:cxnSp>
        <p:nvCxnSpPr>
          <p:cNvPr id="72" name="肘形连接符 71"/>
          <p:cNvCxnSpPr>
            <a:stCxn id="33" idx="1"/>
            <a:endCxn id="60" idx="1"/>
          </p:cNvCxnSpPr>
          <p:nvPr/>
        </p:nvCxnSpPr>
        <p:spPr>
          <a:xfrm rot="10800000" flipH="1">
            <a:off x="2643578" y="3675540"/>
            <a:ext cx="500917" cy="1939031"/>
          </a:xfrm>
          <a:prstGeom prst="bentConnector3">
            <a:avLst>
              <a:gd name="adj1" fmla="val -45636"/>
            </a:avLst>
          </a:prstGeom>
          <a:ln w="38100" cmpd="sng"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78" name="圆角矩形 77"/>
          <p:cNvSpPr/>
          <p:nvPr/>
        </p:nvSpPr>
        <p:spPr>
          <a:xfrm>
            <a:off x="6390871" y="3490874"/>
            <a:ext cx="1204913" cy="36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熔断</a:t>
            </a:r>
            <a:endParaRPr kumimoji="1" lang="zh-CN" altLang="en-US" sz="1600" dirty="0"/>
          </a:p>
        </p:txBody>
      </p:sp>
      <p:cxnSp>
        <p:nvCxnSpPr>
          <p:cNvPr id="84" name="肘形连接符 83"/>
          <p:cNvCxnSpPr>
            <a:stCxn id="40" idx="3"/>
            <a:endCxn id="78" idx="3"/>
          </p:cNvCxnSpPr>
          <p:nvPr/>
        </p:nvCxnSpPr>
        <p:spPr>
          <a:xfrm flipH="1" flipV="1">
            <a:off x="7595784" y="3675540"/>
            <a:ext cx="76201" cy="1939030"/>
          </a:xfrm>
          <a:prstGeom prst="bentConnector3">
            <a:avLst>
              <a:gd name="adj1" fmla="val -299996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0" idx="2"/>
            <a:endCxn id="48" idx="0"/>
          </p:cNvCxnSpPr>
          <p:nvPr/>
        </p:nvCxnSpPr>
        <p:spPr>
          <a:xfrm rot="5400000">
            <a:off x="4112613" y="3326179"/>
            <a:ext cx="714739" cy="1782792"/>
          </a:xfrm>
          <a:prstGeom prst="bentConnector3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70" idx="2"/>
            <a:endCxn id="49" idx="0"/>
          </p:cNvCxnSpPr>
          <p:nvPr/>
        </p:nvCxnSpPr>
        <p:spPr>
          <a:xfrm rot="5400000">
            <a:off x="4859944" y="4073510"/>
            <a:ext cx="714739" cy="288130"/>
          </a:xfrm>
          <a:prstGeom prst="bentConnector3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70" idx="2"/>
            <a:endCxn id="50" idx="0"/>
          </p:cNvCxnSpPr>
          <p:nvPr/>
        </p:nvCxnSpPr>
        <p:spPr>
          <a:xfrm rot="16200000" flipH="1">
            <a:off x="5606465" y="3615118"/>
            <a:ext cx="714739" cy="1204913"/>
          </a:xfrm>
          <a:prstGeom prst="bentConnector3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乘 90"/>
          <p:cNvSpPr/>
          <p:nvPr/>
        </p:nvSpPr>
        <p:spPr>
          <a:xfrm>
            <a:off x="3490256" y="3133114"/>
            <a:ext cx="447229" cy="457200"/>
          </a:xfrm>
          <a:prstGeom prst="mathMultiply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直线箭头连接符 92"/>
          <p:cNvCxnSpPr/>
          <p:nvPr/>
        </p:nvCxnSpPr>
        <p:spPr>
          <a:xfrm>
            <a:off x="3713871" y="2202276"/>
            <a:ext cx="0" cy="99240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/>
          <p:cNvCxnSpPr/>
          <p:nvPr/>
        </p:nvCxnSpPr>
        <p:spPr>
          <a:xfrm>
            <a:off x="5361379" y="2202276"/>
            <a:ext cx="0" cy="99240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/>
          <p:nvPr/>
        </p:nvCxnSpPr>
        <p:spPr>
          <a:xfrm>
            <a:off x="7033188" y="2202276"/>
            <a:ext cx="0" cy="99240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373673" y="2650120"/>
            <a:ext cx="1116583" cy="3693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可被伪造的</a:t>
            </a:r>
            <a:r>
              <a:rPr kumimoji="1" lang="en-US" altLang="zh-CN" sz="1200" dirty="0" err="1" smtClean="0"/>
              <a:t>ClientID</a:t>
            </a:r>
            <a:endParaRPr kumimoji="1" lang="zh-CN" altLang="en-US" sz="12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361378" y="205759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Request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713871" y="205759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Request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71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01" grpId="0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西北工业大学</a:t>
            </a:r>
            <a:r>
              <a:rPr kumimoji="1" lang="en-US" altLang="zh-CN" dirty="0" smtClean="0"/>
              <a:t>·</a:t>
            </a:r>
            <a:r>
              <a:rPr kumimoji="1" lang="zh-CN" altLang="en-US" dirty="0" smtClean="0"/>
              <a:t> 软件工程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上海交通大学</a:t>
            </a:r>
            <a:r>
              <a:rPr kumimoji="1" lang="en-US" altLang="zh-CN" dirty="0" smtClean="0"/>
              <a:t>·</a:t>
            </a:r>
            <a:r>
              <a:rPr kumimoji="1" lang="zh-CN" altLang="en-US" dirty="0" smtClean="0"/>
              <a:t> 信息安全工程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从开发转型安全，从客户端安全转型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r>
              <a:rPr kumimoji="1" lang="zh-CN" altLang="en-US" dirty="0" smtClean="0"/>
              <a:t>台湾骇客年会</a:t>
            </a:r>
            <a:r>
              <a:rPr kumimoji="1" lang="en-US" altLang="zh-CN" dirty="0" smtClean="0"/>
              <a:t>HITCON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Speaker</a:t>
            </a:r>
          </a:p>
          <a:p>
            <a:r>
              <a:rPr kumimoji="1" lang="en-US" altLang="zh-CN" dirty="0" smtClean="0"/>
              <a:t>OWASP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2013</a:t>
            </a:r>
            <a:r>
              <a:rPr kumimoji="1" lang="zh-CN" altLang="en-US" dirty="0" smtClean="0"/>
              <a:t>上海安全论坛</a:t>
            </a:r>
            <a:r>
              <a:rPr kumimoji="1" lang="en-US" altLang="zh-CN" dirty="0" smtClean="0"/>
              <a:t>Speaker</a:t>
            </a:r>
          </a:p>
          <a:p>
            <a:r>
              <a:rPr kumimoji="1" lang="zh-CN" altLang="en-US" dirty="0" smtClean="0"/>
              <a:t>携程旅行网</a:t>
            </a:r>
            <a:r>
              <a:rPr kumimoji="1" lang="en-US" altLang="zh-CN" dirty="0" smtClean="0"/>
              <a:t>·</a:t>
            </a:r>
            <a:r>
              <a:rPr kumimoji="1" lang="zh-CN" altLang="en-US" dirty="0" smtClean="0"/>
              <a:t> 高级安全架构师</a:t>
            </a:r>
            <a:endParaRPr kumimoji="1" lang="en-US" altLang="zh-CN" dirty="0" smtClean="0"/>
          </a:p>
          <a:p>
            <a:r>
              <a:rPr kumimoji="1" lang="zh-CN" altLang="en-US" dirty="0" smtClean="0"/>
              <a:t>平安科技</a:t>
            </a:r>
            <a:r>
              <a:rPr kumimoji="1" lang="en-US" altLang="zh-CN" dirty="0" smtClean="0"/>
              <a:t>·</a:t>
            </a:r>
            <a:r>
              <a:rPr kumimoji="1" lang="zh-CN" altLang="en-US" dirty="0" smtClean="0"/>
              <a:t> 安全产品经理</a:t>
            </a:r>
            <a:endParaRPr kumimoji="1" lang="zh-CN" altLang="en-US" dirty="0"/>
          </a:p>
        </p:txBody>
      </p:sp>
      <p:pic>
        <p:nvPicPr>
          <p:cNvPr id="5" name="图片 4" descr="QQ20151228-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939" y="4576768"/>
            <a:ext cx="1693962" cy="16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4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新的安全架构方案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安全监控模块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规则引擎代替人工</a:t>
            </a:r>
            <a:endParaRPr kumimoji="1" lang="en-US" altLang="zh-CN" dirty="0" smtClean="0"/>
          </a:p>
          <a:p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改造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ClientID</a:t>
            </a:r>
            <a:r>
              <a:rPr kumimoji="1" lang="zh-CN" altLang="en-US" dirty="0" smtClean="0"/>
              <a:t>合法性验证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两个黑名单：</a:t>
            </a:r>
            <a:r>
              <a:rPr kumimoji="1" lang="en-US" altLang="zh-CN" dirty="0" err="1" smtClean="0"/>
              <a:t>ClientID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IP</a:t>
            </a:r>
          </a:p>
          <a:p>
            <a:r>
              <a:rPr kumimoji="1" lang="zh-CN" altLang="en-US" dirty="0" smtClean="0"/>
              <a:t>新增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服务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给客户端下发</a:t>
            </a:r>
            <a:r>
              <a:rPr kumimoji="1" lang="en-US" altLang="zh-CN" dirty="0" err="1" smtClean="0"/>
              <a:t>ClientID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提升安全性：</a:t>
            </a:r>
            <a:r>
              <a:rPr kumimoji="1" lang="en-US" altLang="zh-CN" dirty="0" err="1" smtClean="0"/>
              <a:t>ClientID</a:t>
            </a:r>
            <a:r>
              <a:rPr kumimoji="1" lang="zh-CN" altLang="en-US" dirty="0" smtClean="0"/>
              <a:t>中带有校验位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JS Framework</a:t>
            </a:r>
            <a:r>
              <a:rPr kumimoji="1" lang="zh-CN" altLang="en-US" dirty="0" smtClean="0"/>
              <a:t>改造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ClientID</a:t>
            </a:r>
            <a:r>
              <a:rPr kumimoji="1" lang="zh-CN" altLang="en-US" dirty="0" smtClean="0"/>
              <a:t>的获取、存储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访问</a:t>
            </a:r>
            <a:r>
              <a:rPr kumimoji="1" lang="en-US" altLang="zh-CN" dirty="0" smtClean="0"/>
              <a:t>SOA</a:t>
            </a:r>
            <a:r>
              <a:rPr kumimoji="1" lang="zh-CN" altLang="en-US" dirty="0" smtClean="0"/>
              <a:t>服务统一携带</a:t>
            </a:r>
            <a:r>
              <a:rPr kumimoji="1" lang="en-US" altLang="zh-CN" dirty="0" err="1" smtClean="0"/>
              <a:t>ClientID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7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43"/>
          <p:cNvSpPr txBox="1"/>
          <p:nvPr/>
        </p:nvSpPr>
        <p:spPr>
          <a:xfrm>
            <a:off x="2124144" y="2535970"/>
            <a:ext cx="91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HTTP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Request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" name="直线连接符 5"/>
          <p:cNvCxnSpPr/>
          <p:nvPr/>
        </p:nvCxnSpPr>
        <p:spPr>
          <a:xfrm>
            <a:off x="3283093" y="2224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6"/>
          <p:cNvCxnSpPr/>
          <p:nvPr/>
        </p:nvCxnSpPr>
        <p:spPr>
          <a:xfrm>
            <a:off x="7670800" y="2224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7"/>
          <p:cNvSpPr txBox="1"/>
          <p:nvPr/>
        </p:nvSpPr>
        <p:spPr>
          <a:xfrm>
            <a:off x="3283092" y="22240"/>
            <a:ext cx="1160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Gateway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670800" y="0"/>
            <a:ext cx="923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SOA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8" name="文本框 29"/>
          <p:cNvSpPr txBox="1"/>
          <p:nvPr/>
        </p:nvSpPr>
        <p:spPr>
          <a:xfrm>
            <a:off x="-1" y="0"/>
            <a:ext cx="1897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JS</a:t>
            </a:r>
            <a:r>
              <a:rPr kumimoji="1" lang="zh-CN" altLang="en-US" sz="16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 smtClean="0">
                <a:latin typeface="微软雅黑"/>
                <a:ea typeface="微软雅黑"/>
                <a:cs typeface="微软雅黑"/>
              </a:rPr>
              <a:t>Framework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决策 9"/>
          <p:cNvSpPr/>
          <p:nvPr/>
        </p:nvSpPr>
        <p:spPr>
          <a:xfrm>
            <a:off x="3464180" y="2450529"/>
            <a:ext cx="1881776" cy="70989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是否来自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hybrid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？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决策 9"/>
          <p:cNvSpPr/>
          <p:nvPr/>
        </p:nvSpPr>
        <p:spPr>
          <a:xfrm>
            <a:off x="603955" y="1104563"/>
            <a:ext cx="1881776" cy="70989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是否有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Clientid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？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决策 9"/>
          <p:cNvSpPr/>
          <p:nvPr/>
        </p:nvSpPr>
        <p:spPr>
          <a:xfrm>
            <a:off x="3475045" y="4284924"/>
            <a:ext cx="1881776" cy="70989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Clientid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是否非法？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决策 9"/>
          <p:cNvSpPr/>
          <p:nvPr/>
        </p:nvSpPr>
        <p:spPr>
          <a:xfrm>
            <a:off x="3502388" y="5222855"/>
            <a:ext cx="1881776" cy="93849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Clientid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是否在黑名单？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9" name="直线箭头连接符 42"/>
          <p:cNvCxnSpPr>
            <a:stCxn id="45" idx="2"/>
            <a:endCxn id="152" idx="0"/>
          </p:cNvCxnSpPr>
          <p:nvPr/>
        </p:nvCxnSpPr>
        <p:spPr>
          <a:xfrm>
            <a:off x="4405068" y="3160424"/>
            <a:ext cx="3681" cy="240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42"/>
          <p:cNvCxnSpPr/>
          <p:nvPr/>
        </p:nvCxnSpPr>
        <p:spPr>
          <a:xfrm>
            <a:off x="4443276" y="5009185"/>
            <a:ext cx="0" cy="213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17"/>
          <p:cNvSpPr txBox="1"/>
          <p:nvPr/>
        </p:nvSpPr>
        <p:spPr>
          <a:xfrm>
            <a:off x="4044964" y="3121223"/>
            <a:ext cx="32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否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6" name="文本框 17"/>
          <p:cNvSpPr txBox="1"/>
          <p:nvPr/>
        </p:nvSpPr>
        <p:spPr>
          <a:xfrm>
            <a:off x="4088727" y="4962131"/>
            <a:ext cx="32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否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1" name="直线箭头连接符 42"/>
          <p:cNvCxnSpPr>
            <a:stCxn id="47" idx="1"/>
          </p:cNvCxnSpPr>
          <p:nvPr/>
        </p:nvCxnSpPr>
        <p:spPr>
          <a:xfrm flipH="1" flipV="1">
            <a:off x="1897674" y="4639871"/>
            <a:ext cx="157737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42"/>
          <p:cNvCxnSpPr>
            <a:stCxn id="48" idx="1"/>
          </p:cNvCxnSpPr>
          <p:nvPr/>
        </p:nvCxnSpPr>
        <p:spPr>
          <a:xfrm flipH="1">
            <a:off x="1925017" y="5692103"/>
            <a:ext cx="1577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17"/>
          <p:cNvSpPr txBox="1"/>
          <p:nvPr/>
        </p:nvSpPr>
        <p:spPr>
          <a:xfrm>
            <a:off x="5356821" y="2475312"/>
            <a:ext cx="32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是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1" name="文本框 17"/>
          <p:cNvSpPr txBox="1"/>
          <p:nvPr/>
        </p:nvSpPr>
        <p:spPr>
          <a:xfrm>
            <a:off x="3283093" y="4315348"/>
            <a:ext cx="32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是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2" name="文本框 17"/>
          <p:cNvSpPr txBox="1"/>
          <p:nvPr/>
        </p:nvSpPr>
        <p:spPr>
          <a:xfrm>
            <a:off x="3283093" y="5346894"/>
            <a:ext cx="32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是</a:t>
            </a:r>
          </a:p>
        </p:txBody>
      </p:sp>
      <p:sp>
        <p:nvSpPr>
          <p:cNvPr id="73" name="文本框 43"/>
          <p:cNvSpPr txBox="1"/>
          <p:nvPr/>
        </p:nvSpPr>
        <p:spPr>
          <a:xfrm>
            <a:off x="1061377" y="4455205"/>
            <a:ext cx="96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Block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4" name="文本框 43"/>
          <p:cNvSpPr txBox="1"/>
          <p:nvPr/>
        </p:nvSpPr>
        <p:spPr>
          <a:xfrm>
            <a:off x="1061377" y="5470005"/>
            <a:ext cx="96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Block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5" name="文本框 17"/>
          <p:cNvSpPr txBox="1"/>
          <p:nvPr/>
        </p:nvSpPr>
        <p:spPr>
          <a:xfrm>
            <a:off x="5384164" y="5348744"/>
            <a:ext cx="32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否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7835900" y="1282026"/>
            <a:ext cx="1160339" cy="6890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生成</a:t>
            </a:r>
            <a:r>
              <a:rPr kumimoji="1" lang="en-US" altLang="zh-CN" sz="1200" dirty="0" err="1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Clientid</a:t>
            </a:r>
            <a:r>
              <a:rPr kumimoji="1" lang="zh-CN" altLang="en-US" sz="12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接口</a:t>
            </a:r>
            <a:endParaRPr kumimoji="1" lang="zh-CN" altLang="en-US" sz="12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7835898" y="5346894"/>
            <a:ext cx="1160340" cy="6890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服务接口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809051" y="2525608"/>
            <a:ext cx="1088623" cy="5149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Local</a:t>
            </a:r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Storage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7835900" y="2445144"/>
            <a:ext cx="1160338" cy="6890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服务接口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12" name="直接箭头连接符 111"/>
          <p:cNvCxnSpPr>
            <a:stCxn id="45" idx="3"/>
            <a:endCxn id="110" idx="1"/>
          </p:cNvCxnSpPr>
          <p:nvPr/>
        </p:nvCxnSpPr>
        <p:spPr>
          <a:xfrm flipV="1">
            <a:off x="5345956" y="2789684"/>
            <a:ext cx="2489944" cy="15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圆角矩形 125"/>
          <p:cNvSpPr/>
          <p:nvPr/>
        </p:nvSpPr>
        <p:spPr>
          <a:xfrm>
            <a:off x="902030" y="338554"/>
            <a:ext cx="1285626" cy="4742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/>
                <a:ea typeface="微软雅黑"/>
                <a:cs typeface="微软雅黑"/>
              </a:rPr>
              <a:t>页面</a:t>
            </a:r>
            <a:r>
              <a:rPr lang="en-US" altLang="zh-CN" sz="1400" dirty="0" err="1" smtClean="0">
                <a:latin typeface="微软雅黑"/>
                <a:ea typeface="微软雅黑"/>
                <a:cs typeface="微软雅黑"/>
              </a:rPr>
              <a:t>onload</a:t>
            </a:r>
            <a:endParaRPr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28" name="直接箭头连接符 127"/>
          <p:cNvCxnSpPr>
            <a:stCxn id="126" idx="2"/>
            <a:endCxn id="46" idx="0"/>
          </p:cNvCxnSpPr>
          <p:nvPr/>
        </p:nvCxnSpPr>
        <p:spPr>
          <a:xfrm>
            <a:off x="1544843" y="812800"/>
            <a:ext cx="0" cy="291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46" idx="3"/>
          </p:cNvCxnSpPr>
          <p:nvPr/>
        </p:nvCxnSpPr>
        <p:spPr>
          <a:xfrm flipV="1">
            <a:off x="2485731" y="1440787"/>
            <a:ext cx="5350169" cy="1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文本框 17"/>
          <p:cNvSpPr txBox="1"/>
          <p:nvPr/>
        </p:nvSpPr>
        <p:spPr>
          <a:xfrm>
            <a:off x="2485731" y="1114286"/>
            <a:ext cx="32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否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37" name="肘形连接符 136"/>
          <p:cNvCxnSpPr>
            <a:stCxn id="80" idx="2"/>
            <a:endCxn id="96" idx="0"/>
          </p:cNvCxnSpPr>
          <p:nvPr/>
        </p:nvCxnSpPr>
        <p:spPr>
          <a:xfrm rot="5400000">
            <a:off x="4607466" y="-1282997"/>
            <a:ext cx="554503" cy="706270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96" idx="3"/>
            <a:endCxn id="69" idx="1"/>
          </p:cNvCxnSpPr>
          <p:nvPr/>
        </p:nvCxnSpPr>
        <p:spPr>
          <a:xfrm>
            <a:off x="1897674" y="2783088"/>
            <a:ext cx="226470" cy="14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endCxn id="45" idx="1"/>
          </p:cNvCxnSpPr>
          <p:nvPr/>
        </p:nvCxnSpPr>
        <p:spPr>
          <a:xfrm>
            <a:off x="2809345" y="2797580"/>
            <a:ext cx="654835" cy="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6" name="文本框 43"/>
          <p:cNvSpPr txBox="1"/>
          <p:nvPr/>
        </p:nvSpPr>
        <p:spPr>
          <a:xfrm>
            <a:off x="603955" y="1917638"/>
            <a:ext cx="171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 smtClean="0">
                <a:latin typeface="微软雅黑"/>
                <a:ea typeface="微软雅黑"/>
                <a:cs typeface="微软雅黑"/>
              </a:rPr>
              <a:t>Clientid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2" name="决策 9"/>
          <p:cNvSpPr/>
          <p:nvPr/>
        </p:nvSpPr>
        <p:spPr>
          <a:xfrm>
            <a:off x="3467861" y="3400440"/>
            <a:ext cx="1881776" cy="70989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是否有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Clientid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？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54" name="直线箭头连接符 42"/>
          <p:cNvCxnSpPr>
            <a:stCxn id="152" idx="2"/>
            <a:endCxn id="47" idx="0"/>
          </p:cNvCxnSpPr>
          <p:nvPr/>
        </p:nvCxnSpPr>
        <p:spPr>
          <a:xfrm>
            <a:off x="4408749" y="4110335"/>
            <a:ext cx="7184" cy="174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文本框 17"/>
          <p:cNvSpPr txBox="1"/>
          <p:nvPr/>
        </p:nvSpPr>
        <p:spPr>
          <a:xfrm>
            <a:off x="4028726" y="4043740"/>
            <a:ext cx="32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是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77" name="决策 9"/>
          <p:cNvSpPr/>
          <p:nvPr/>
        </p:nvSpPr>
        <p:spPr>
          <a:xfrm>
            <a:off x="5680435" y="5330217"/>
            <a:ext cx="1543250" cy="72376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IP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是否在黑名单？</a:t>
            </a: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84" name="直接箭头连接符 183"/>
          <p:cNvCxnSpPr>
            <a:stCxn id="48" idx="3"/>
            <a:endCxn id="177" idx="1"/>
          </p:cNvCxnSpPr>
          <p:nvPr/>
        </p:nvCxnSpPr>
        <p:spPr>
          <a:xfrm flipV="1">
            <a:off x="5384164" y="5692102"/>
            <a:ext cx="29627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endCxn id="82" idx="1"/>
          </p:cNvCxnSpPr>
          <p:nvPr/>
        </p:nvCxnSpPr>
        <p:spPr>
          <a:xfrm flipV="1">
            <a:off x="7223685" y="5691434"/>
            <a:ext cx="612213" cy="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8" name="文本框 17"/>
          <p:cNvSpPr txBox="1"/>
          <p:nvPr/>
        </p:nvSpPr>
        <p:spPr>
          <a:xfrm>
            <a:off x="7206177" y="5383656"/>
            <a:ext cx="32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否</a:t>
            </a:r>
          </a:p>
        </p:txBody>
      </p:sp>
      <p:sp>
        <p:nvSpPr>
          <p:cNvPr id="189" name="文本框 43"/>
          <p:cNvSpPr txBox="1"/>
          <p:nvPr/>
        </p:nvSpPr>
        <p:spPr>
          <a:xfrm>
            <a:off x="1061377" y="6270105"/>
            <a:ext cx="96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Block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91" name="肘形连接符 190"/>
          <p:cNvCxnSpPr>
            <a:stCxn id="177" idx="2"/>
            <a:endCxn id="189" idx="3"/>
          </p:cNvCxnSpPr>
          <p:nvPr/>
        </p:nvCxnSpPr>
        <p:spPr>
          <a:xfrm rot="5400000">
            <a:off x="4039793" y="4042503"/>
            <a:ext cx="400785" cy="442375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2" name="文本框 17"/>
          <p:cNvSpPr txBox="1"/>
          <p:nvPr/>
        </p:nvSpPr>
        <p:spPr>
          <a:xfrm>
            <a:off x="6077553" y="6053986"/>
            <a:ext cx="32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latin typeface="微软雅黑"/>
                <a:ea typeface="微软雅黑"/>
                <a:cs typeface="微软雅黑"/>
              </a:rPr>
              <a:t>是</a:t>
            </a:r>
          </a:p>
        </p:txBody>
      </p:sp>
      <p:cxnSp>
        <p:nvCxnSpPr>
          <p:cNvPr id="194" name="肘形连接符 193"/>
          <p:cNvCxnSpPr>
            <a:stCxn id="152" idx="3"/>
            <a:endCxn id="177" idx="0"/>
          </p:cNvCxnSpPr>
          <p:nvPr/>
        </p:nvCxnSpPr>
        <p:spPr>
          <a:xfrm>
            <a:off x="5349637" y="3755388"/>
            <a:ext cx="1102423" cy="15748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5" name="文本框 17"/>
          <p:cNvSpPr txBox="1"/>
          <p:nvPr/>
        </p:nvSpPr>
        <p:spPr>
          <a:xfrm>
            <a:off x="5160815" y="3451423"/>
            <a:ext cx="323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否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5" name="矩形 54"/>
          <p:cNvSpPr/>
          <p:nvPr/>
        </p:nvSpPr>
        <p:spPr>
          <a:xfrm rot="20743373">
            <a:off x="4486937" y="958760"/>
            <a:ext cx="2056176" cy="611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频繁访问，封</a:t>
            </a:r>
            <a:r>
              <a:rPr kumimoji="1" lang="en-US" altLang="zh-CN" dirty="0" smtClean="0">
                <a:solidFill>
                  <a:srgbClr val="FF0000"/>
                </a:solidFill>
              </a:rPr>
              <a:t>IP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809052" y="3429000"/>
            <a:ext cx="1088623" cy="5149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微软雅黑"/>
                <a:ea typeface="微软雅黑"/>
                <a:cs typeface="微软雅黑"/>
              </a:rPr>
              <a:t>根域</a:t>
            </a:r>
            <a:r>
              <a:rPr kumimoji="1" lang="en-US" altLang="zh-CN" sz="1400" dirty="0" smtClean="0">
                <a:latin typeface="微软雅黑"/>
                <a:ea typeface="微软雅黑"/>
                <a:cs typeface="微软雅黑"/>
              </a:rPr>
              <a:t>Cookie</a:t>
            </a:r>
            <a:endParaRPr kumimoji="1" lang="zh-CN" altLang="en-US" sz="14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9" name="肘形连接符 58"/>
          <p:cNvCxnSpPr>
            <a:stCxn id="80" idx="2"/>
            <a:endCxn id="58" idx="1"/>
          </p:cNvCxnSpPr>
          <p:nvPr/>
        </p:nvCxnSpPr>
        <p:spPr>
          <a:xfrm rot="5400000">
            <a:off x="3754874" y="-974717"/>
            <a:ext cx="1715375" cy="7607018"/>
          </a:xfrm>
          <a:prstGeom prst="bentConnector4">
            <a:avLst>
              <a:gd name="adj1" fmla="val 16055"/>
              <a:gd name="adj2" fmla="val 1030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96" idx="2"/>
            <a:endCxn id="58" idx="0"/>
          </p:cNvCxnSpPr>
          <p:nvPr/>
        </p:nvCxnSpPr>
        <p:spPr>
          <a:xfrm>
            <a:off x="1353363" y="3040567"/>
            <a:ext cx="1" cy="3884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28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45" grpId="0" animBg="1"/>
      <p:bldP spid="46" grpId="0" animBg="1"/>
      <p:bldP spid="47" grpId="0" animBg="1"/>
      <p:bldP spid="48" grpId="0" animBg="1"/>
      <p:bldP spid="54" grpId="0"/>
      <p:bldP spid="56" grpId="0"/>
      <p:bldP spid="70" grpId="0"/>
      <p:bldP spid="71" grpId="0"/>
      <p:bldP spid="72" grpId="0"/>
      <p:bldP spid="73" grpId="0"/>
      <p:bldP spid="74" grpId="0"/>
      <p:bldP spid="75" grpId="0"/>
      <p:bldP spid="80" grpId="0" animBg="1"/>
      <p:bldP spid="96" grpId="0" animBg="1"/>
      <p:bldP spid="126" grpId="0" animBg="1"/>
      <p:bldP spid="135" grpId="0"/>
      <p:bldP spid="146" grpId="0"/>
      <p:bldP spid="152" grpId="0" animBg="1"/>
      <p:bldP spid="176" grpId="0"/>
      <p:bldP spid="177" grpId="0" animBg="1"/>
      <p:bldP spid="188" grpId="0"/>
      <p:bldP spid="189" grpId="0"/>
      <p:bldP spid="192" grpId="0"/>
      <p:bldP spid="195" grpId="0"/>
      <p:bldP spid="55" grpId="0" animBg="1"/>
      <p:bldP spid="58" grpId="0" animBg="1"/>
      <p:bldP spid="5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新架构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5324" y="3490873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Gateway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151062" y="6140652"/>
            <a:ext cx="6361113" cy="4528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日志收集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分析平台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35324" y="4574945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SOA</a:t>
            </a:r>
            <a:endParaRPr kumimoji="1"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643579" y="5329587"/>
            <a:ext cx="1537463" cy="5699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安全规则引擎</a:t>
            </a:r>
            <a:endParaRPr kumimoji="1" lang="zh-CN" altLang="en-US" sz="1600" dirty="0"/>
          </a:p>
        </p:txBody>
      </p:sp>
      <p:sp>
        <p:nvSpPr>
          <p:cNvPr id="38" name="圆角矩形 37"/>
          <p:cNvSpPr/>
          <p:nvPr/>
        </p:nvSpPr>
        <p:spPr>
          <a:xfrm>
            <a:off x="4470791" y="5329587"/>
            <a:ext cx="1357313" cy="5699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商业智能</a:t>
            </a:r>
            <a:endParaRPr kumimoji="1" lang="zh-CN" altLang="en-US" sz="1600" dirty="0"/>
          </a:p>
        </p:txBody>
      </p:sp>
      <p:sp>
        <p:nvSpPr>
          <p:cNvPr id="40" name="圆角矩形 39"/>
          <p:cNvSpPr/>
          <p:nvPr/>
        </p:nvSpPr>
        <p:spPr>
          <a:xfrm>
            <a:off x="6314672" y="5329587"/>
            <a:ext cx="1357313" cy="5699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运维监控</a:t>
            </a:r>
            <a:endParaRPr kumimoji="1"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2168525" y="3275057"/>
            <a:ext cx="6361113" cy="912688"/>
          </a:xfrm>
          <a:prstGeom prst="roundRect">
            <a:avLst/>
          </a:prstGeom>
          <a:noFill/>
          <a:ln>
            <a:solidFill>
              <a:srgbClr val="FF66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tx1"/>
                </a:solidFill>
                <a:prstDash val="dash"/>
              </a:ln>
              <a:latin typeface="微软雅黑"/>
              <a:ea typeface="微软雅黑"/>
              <a:cs typeface="微软雅黑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168525" y="4375883"/>
            <a:ext cx="6361113" cy="795265"/>
          </a:xfrm>
          <a:prstGeom prst="roundRect">
            <a:avLst/>
          </a:prstGeom>
          <a:noFill/>
          <a:ln>
            <a:solidFill>
              <a:srgbClr val="FF66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tx1"/>
                </a:solidFill>
                <a:prstDash val="dash"/>
              </a:ln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164557" y="2555926"/>
            <a:ext cx="6361113" cy="565615"/>
          </a:xfrm>
          <a:prstGeom prst="roundRect">
            <a:avLst/>
          </a:prstGeom>
          <a:noFill/>
          <a:ln>
            <a:solidFill>
              <a:srgbClr val="FF66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tx1"/>
                </a:solidFill>
                <a:prstDash val="dash"/>
              </a:ln>
              <a:latin typeface="微软雅黑"/>
              <a:ea typeface="微软雅黑"/>
              <a:cs typeface="微软雅黑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35324" y="2567543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 smtClean="0"/>
              <a:t>JS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Framework</a:t>
            </a:r>
            <a:endParaRPr kumimoji="1" lang="zh-CN" altLang="en-US" sz="1600" dirty="0"/>
          </a:p>
        </p:txBody>
      </p:sp>
      <p:sp>
        <p:nvSpPr>
          <p:cNvPr id="48" name="圆角矩形 47"/>
          <p:cNvSpPr/>
          <p:nvPr/>
        </p:nvSpPr>
        <p:spPr>
          <a:xfrm>
            <a:off x="2976129" y="4574945"/>
            <a:ext cx="1204913" cy="36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业务应用</a:t>
            </a:r>
            <a:endParaRPr kumimoji="1" lang="zh-CN" altLang="en-US" sz="1600" dirty="0"/>
          </a:p>
        </p:txBody>
      </p:sp>
      <p:sp>
        <p:nvSpPr>
          <p:cNvPr id="49" name="圆角矩形 48"/>
          <p:cNvSpPr/>
          <p:nvPr/>
        </p:nvSpPr>
        <p:spPr>
          <a:xfrm>
            <a:off x="4470791" y="4574945"/>
            <a:ext cx="1204913" cy="36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支付应用</a:t>
            </a:r>
            <a:endParaRPr kumimoji="1" lang="zh-CN" altLang="en-US" sz="1600" dirty="0"/>
          </a:p>
        </p:txBody>
      </p:sp>
      <p:sp>
        <p:nvSpPr>
          <p:cNvPr id="50" name="圆角矩形 49"/>
          <p:cNvSpPr/>
          <p:nvPr/>
        </p:nvSpPr>
        <p:spPr>
          <a:xfrm>
            <a:off x="5963834" y="4574945"/>
            <a:ext cx="1204913" cy="36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商业推送</a:t>
            </a:r>
            <a:endParaRPr kumimoji="1" lang="zh-CN" altLang="en-US" sz="1600" dirty="0"/>
          </a:p>
        </p:txBody>
      </p:sp>
      <p:cxnSp>
        <p:nvCxnSpPr>
          <p:cNvPr id="17" name="直线箭头连接符 16"/>
          <p:cNvCxnSpPr>
            <a:endCxn id="33" idx="2"/>
          </p:cNvCxnSpPr>
          <p:nvPr/>
        </p:nvCxnSpPr>
        <p:spPr>
          <a:xfrm flipV="1">
            <a:off x="3412311" y="5899553"/>
            <a:ext cx="0" cy="24109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2" name="直线箭头连接符 51"/>
          <p:cNvCxnSpPr>
            <a:endCxn id="38" idx="2"/>
          </p:cNvCxnSpPr>
          <p:nvPr/>
        </p:nvCxnSpPr>
        <p:spPr>
          <a:xfrm flipV="1">
            <a:off x="5149448" y="5899553"/>
            <a:ext cx="0" cy="24109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endCxn id="40" idx="2"/>
          </p:cNvCxnSpPr>
          <p:nvPr/>
        </p:nvCxnSpPr>
        <p:spPr>
          <a:xfrm flipV="1">
            <a:off x="6993329" y="5899553"/>
            <a:ext cx="0" cy="24109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38" idx="0"/>
            <a:endCxn id="50" idx="2"/>
          </p:cNvCxnSpPr>
          <p:nvPr/>
        </p:nvCxnSpPr>
        <p:spPr>
          <a:xfrm rot="5400000" flipH="1" flipV="1">
            <a:off x="5665214" y="4428511"/>
            <a:ext cx="385310" cy="1416843"/>
          </a:xfrm>
          <a:prstGeom prst="bentConnector3">
            <a:avLst>
              <a:gd name="adj1" fmla="val 50000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144496" y="3490873"/>
            <a:ext cx="1467195" cy="3693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ClientID+IP</a:t>
            </a:r>
            <a:r>
              <a:rPr kumimoji="1" lang="zh-CN" altLang="en-US" sz="1200" dirty="0" smtClean="0"/>
              <a:t>黑名单</a:t>
            </a:r>
            <a:endParaRPr kumimoji="1" lang="zh-CN" altLang="en-US" sz="1200" dirty="0"/>
          </a:p>
        </p:txBody>
      </p:sp>
      <p:cxnSp>
        <p:nvCxnSpPr>
          <p:cNvPr id="69" name="肘形连接符 68"/>
          <p:cNvCxnSpPr>
            <a:stCxn id="45" idx="3"/>
            <a:endCxn id="19" idx="3"/>
          </p:cNvCxnSpPr>
          <p:nvPr/>
        </p:nvCxnSpPr>
        <p:spPr>
          <a:xfrm flipH="1">
            <a:off x="8512175" y="4773516"/>
            <a:ext cx="17463" cy="1593561"/>
          </a:xfrm>
          <a:prstGeom prst="bentConnector3">
            <a:avLst>
              <a:gd name="adj1" fmla="val -1309053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758922" y="3708287"/>
            <a:ext cx="1204913" cy="36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请求分发</a:t>
            </a:r>
            <a:endParaRPr kumimoji="1" lang="zh-CN" altLang="en-US" sz="1600" dirty="0"/>
          </a:p>
        </p:txBody>
      </p:sp>
      <p:cxnSp>
        <p:nvCxnSpPr>
          <p:cNvPr id="72" name="肘形连接符 71"/>
          <p:cNvCxnSpPr>
            <a:stCxn id="33" idx="1"/>
            <a:endCxn id="60" idx="1"/>
          </p:cNvCxnSpPr>
          <p:nvPr/>
        </p:nvCxnSpPr>
        <p:spPr>
          <a:xfrm rot="10800000" flipH="1">
            <a:off x="2643578" y="3675540"/>
            <a:ext cx="500917" cy="1939031"/>
          </a:xfrm>
          <a:prstGeom prst="bentConnector3">
            <a:avLst>
              <a:gd name="adj1" fmla="val -45636"/>
            </a:avLst>
          </a:prstGeom>
          <a:ln w="38100" cmpd="sng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圆角矩形 77"/>
          <p:cNvSpPr/>
          <p:nvPr/>
        </p:nvSpPr>
        <p:spPr>
          <a:xfrm>
            <a:off x="6390871" y="3490874"/>
            <a:ext cx="1204913" cy="36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熔断</a:t>
            </a:r>
            <a:endParaRPr kumimoji="1" lang="zh-CN" altLang="en-US" sz="1600" dirty="0"/>
          </a:p>
        </p:txBody>
      </p:sp>
      <p:cxnSp>
        <p:nvCxnSpPr>
          <p:cNvPr id="84" name="肘形连接符 83"/>
          <p:cNvCxnSpPr>
            <a:stCxn id="40" idx="3"/>
            <a:endCxn id="78" idx="3"/>
          </p:cNvCxnSpPr>
          <p:nvPr/>
        </p:nvCxnSpPr>
        <p:spPr>
          <a:xfrm flipH="1" flipV="1">
            <a:off x="7595784" y="3675540"/>
            <a:ext cx="76201" cy="1939030"/>
          </a:xfrm>
          <a:prstGeom prst="bentConnector3">
            <a:avLst>
              <a:gd name="adj1" fmla="val -299996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0" idx="2"/>
            <a:endCxn id="48" idx="0"/>
          </p:cNvCxnSpPr>
          <p:nvPr/>
        </p:nvCxnSpPr>
        <p:spPr>
          <a:xfrm rot="5400000">
            <a:off x="4221320" y="3434886"/>
            <a:ext cx="497326" cy="1782793"/>
          </a:xfrm>
          <a:prstGeom prst="bentConnector3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70" idx="2"/>
            <a:endCxn id="49" idx="0"/>
          </p:cNvCxnSpPr>
          <p:nvPr/>
        </p:nvCxnSpPr>
        <p:spPr>
          <a:xfrm rot="5400000">
            <a:off x="4968651" y="4182217"/>
            <a:ext cx="497326" cy="288131"/>
          </a:xfrm>
          <a:prstGeom prst="bentConnector3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70" idx="2"/>
            <a:endCxn id="50" idx="0"/>
          </p:cNvCxnSpPr>
          <p:nvPr/>
        </p:nvCxnSpPr>
        <p:spPr>
          <a:xfrm rot="16200000" flipH="1">
            <a:off x="5715172" y="3723826"/>
            <a:ext cx="497326" cy="1204912"/>
          </a:xfrm>
          <a:prstGeom prst="bentConnector3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乘 90"/>
          <p:cNvSpPr/>
          <p:nvPr/>
        </p:nvSpPr>
        <p:spPr>
          <a:xfrm>
            <a:off x="3490256" y="3133114"/>
            <a:ext cx="447229" cy="457200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直线箭头连接符 92"/>
          <p:cNvCxnSpPr/>
          <p:nvPr/>
        </p:nvCxnSpPr>
        <p:spPr>
          <a:xfrm>
            <a:off x="3713871" y="2202276"/>
            <a:ext cx="0" cy="99240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/>
          <p:cNvCxnSpPr/>
          <p:nvPr/>
        </p:nvCxnSpPr>
        <p:spPr>
          <a:xfrm>
            <a:off x="5361379" y="2202276"/>
            <a:ext cx="1" cy="76380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/>
          <p:nvPr/>
        </p:nvCxnSpPr>
        <p:spPr>
          <a:xfrm>
            <a:off x="7033188" y="2202276"/>
            <a:ext cx="0" cy="992406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373673" y="2650120"/>
            <a:ext cx="1116583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不可伪造的新</a:t>
            </a:r>
            <a:r>
              <a:rPr kumimoji="1" lang="en-US" altLang="zh-CN" sz="1200" dirty="0" err="1" smtClean="0"/>
              <a:t>ClientID</a:t>
            </a:r>
            <a:endParaRPr kumimoji="1" lang="zh-CN" altLang="en-US" sz="12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5361378" y="205759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爬虫请求</a:t>
            </a:r>
            <a:endParaRPr kumimoji="1"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713871" y="205759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爬虫请求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4764092" y="3325471"/>
            <a:ext cx="1199744" cy="3693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ClientID</a:t>
            </a:r>
            <a:r>
              <a:rPr kumimoji="1" lang="zh-CN" altLang="en-US" sz="1200" dirty="0" smtClean="0"/>
              <a:t>验证</a:t>
            </a:r>
            <a:endParaRPr kumimoji="1" lang="zh-CN" altLang="en-US" sz="1200" dirty="0"/>
          </a:p>
        </p:txBody>
      </p:sp>
      <p:sp>
        <p:nvSpPr>
          <p:cNvPr id="53" name="乘 52"/>
          <p:cNvSpPr/>
          <p:nvPr/>
        </p:nvSpPr>
        <p:spPr>
          <a:xfrm>
            <a:off x="5137763" y="2966082"/>
            <a:ext cx="447229" cy="457200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4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01" grpId="0"/>
      <p:bldP spid="103" grpId="0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23260"/>
              </p:ext>
            </p:extLst>
          </p:nvPr>
        </p:nvGraphicFramePr>
        <p:xfrm>
          <a:off x="611561" y="2878062"/>
          <a:ext cx="8113339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982"/>
                <a:gridCol w="1316519"/>
                <a:gridCol w="1796662"/>
                <a:gridCol w="1610800"/>
                <a:gridCol w="991261"/>
                <a:gridCol w="1724115"/>
              </a:tblGrid>
              <a:tr h="4877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总访问量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cid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的访问量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cid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的访问量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66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非法</a:t>
                      </a:r>
                      <a:r>
                        <a:rPr lang="en-US" altLang="zh-CN" sz="1600" dirty="0" err="1" smtClean="0">
                          <a:solidFill>
                            <a:srgbClr val="FF66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cid</a:t>
                      </a:r>
                      <a:endParaRPr lang="zh-CN" altLang="en-US" sz="1600" dirty="0">
                        <a:solidFill>
                          <a:srgbClr val="FF66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cid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的访问比例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016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4,447,240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1,869,260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2,577,980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66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dirty="0">
                        <a:solidFill>
                          <a:srgbClr val="FF66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2.03%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0162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3,091,720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1,473,800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1,617,920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66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zh-CN" altLang="en-US" dirty="0">
                        <a:solidFill>
                          <a:srgbClr val="FF66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7.67%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 rot="20743373">
            <a:off x="7059458" y="4037359"/>
            <a:ext cx="1806843" cy="611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近半数请求疑似爬虫发起！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2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经验与教训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安全的覆盖面取决于底层架构的覆盖面</a:t>
            </a: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某产品线一直在使用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1.0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版本的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JS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Framework</a:t>
            </a:r>
            <a:r>
              <a:rPr kumimoji="1" lang="is-IS" altLang="zh-CN" dirty="0" smtClean="0">
                <a:latin typeface="微软雅黑"/>
                <a:ea typeface="微软雅黑"/>
                <a:cs typeface="微软雅黑"/>
              </a:rPr>
              <a:t>…</a:t>
            </a:r>
          </a:p>
          <a:p>
            <a:pPr lvl="1"/>
            <a:r>
              <a:rPr kumimoji="1" lang="en-US" altLang="en-US" dirty="0" err="1" smtClean="0">
                <a:latin typeface="微软雅黑"/>
                <a:ea typeface="微软雅黑"/>
                <a:cs typeface="微软雅黑"/>
              </a:rPr>
              <a:t>无法兼容移动APP中的Hybrid模式</a:t>
            </a:r>
            <a:endParaRPr kumimoji="1" lang="en-US" altLang="en-US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架构变更需要充分考虑到对各业务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/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产品线的影响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en-US" dirty="0" err="1" smtClean="0">
                <a:latin typeface="微软雅黑"/>
                <a:ea typeface="微软雅黑"/>
                <a:cs typeface="微软雅黑"/>
              </a:rPr>
              <a:t>三个域名之间同步ClientID</a:t>
            </a:r>
            <a:endParaRPr kumimoji="1" lang="en-US" altLang="en-US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en-US" altLang="en-US" dirty="0" err="1" smtClean="0">
                <a:latin typeface="微软雅黑"/>
                <a:ea typeface="微软雅黑"/>
                <a:cs typeface="微软雅黑"/>
              </a:rPr>
              <a:t>替代旧有ClientID，是否影响业务部门的数据统计</a:t>
            </a:r>
            <a:r>
              <a:rPr kumimoji="1" lang="en-US" altLang="en-US" dirty="0" smtClean="0">
                <a:latin typeface="微软雅黑"/>
                <a:ea typeface="微软雅黑"/>
                <a:cs typeface="微软雅黑"/>
              </a:rPr>
              <a:t>？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0083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结语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“知己知彼者，百战不殆”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58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架构里看安全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安全应作为基础架构的一部分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互联网企业需重视基础架构的建设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满足大多数业务的需求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满足安全性需求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建设优</a:t>
            </a:r>
            <a:r>
              <a:rPr kumimoji="1" lang="zh-CN" altLang="en-US" dirty="0"/>
              <a:t>秀的架构需要有安全人员的</a:t>
            </a:r>
            <a:r>
              <a:rPr kumimoji="1" lang="zh-CN" altLang="en-US" dirty="0" smtClean="0"/>
              <a:t>参与</a:t>
            </a:r>
            <a:endParaRPr kumimoji="1" lang="en-US" altLang="en-US" dirty="0" smtClean="0"/>
          </a:p>
          <a:p>
            <a:r>
              <a:rPr kumimoji="1" lang="zh-CN" altLang="en-US" dirty="0" smtClean="0"/>
              <a:t>安全愿景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降低安全的连带成本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解决安全问题 ：改代码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改规则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297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59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摘要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架构中看安全</a:t>
            </a:r>
            <a:endParaRPr kumimoji="1" lang="en-US" altLang="zh-CN" dirty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了解企业的架构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安全与架构之职责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pPr lvl="1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安全与架构之关系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在架构中修复安全漏洞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安全架构建设实践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结语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010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架构里看安全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“授人以鱼，不如授之以渔”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38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了解企业的架构</a:t>
            </a: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108615304"/>
              </p:ext>
            </p:extLst>
          </p:nvPr>
        </p:nvGraphicFramePr>
        <p:xfrm>
          <a:off x="3613752" y="2354777"/>
          <a:ext cx="343499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1100003" y="3429000"/>
            <a:ext cx="1811420" cy="1811420"/>
            <a:chOff x="1536352" y="1126289"/>
            <a:chExt cx="1811420" cy="1811420"/>
          </a:xfrm>
          <a:scene3d>
            <a:camera prst="orthographicFront"/>
            <a:lightRig rig="chilly" dir="t"/>
          </a:scene3d>
        </p:grpSpPr>
        <p:sp>
          <p:nvSpPr>
            <p:cNvPr id="7" name="椭圆 6"/>
            <p:cNvSpPr/>
            <p:nvPr/>
          </p:nvSpPr>
          <p:spPr>
            <a:xfrm>
              <a:off x="1536352" y="1126289"/>
              <a:ext cx="1811420" cy="1811420"/>
            </a:xfrm>
            <a:prstGeom prst="ellipse">
              <a:avLst/>
            </a:prstGeom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椭圆 4"/>
            <p:cNvSpPr/>
            <p:nvPr/>
          </p:nvSpPr>
          <p:spPr>
            <a:xfrm>
              <a:off x="1801628" y="1391565"/>
              <a:ext cx="1280868" cy="12808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 smtClean="0"/>
                <a:t>安全</a:t>
              </a:r>
              <a:endParaRPr lang="zh-CN" altLang="en-US" sz="3600" kern="1200" dirty="0"/>
            </a:p>
          </p:txBody>
        </p:sp>
      </p:grpSp>
      <p:sp>
        <p:nvSpPr>
          <p:cNvPr id="20" name="右箭头 19"/>
          <p:cNvSpPr/>
          <p:nvPr/>
        </p:nvSpPr>
        <p:spPr>
          <a:xfrm rot="19662059">
            <a:off x="2959791" y="2991737"/>
            <a:ext cx="670179" cy="37510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 rot="2143038">
            <a:off x="2957885" y="5334690"/>
            <a:ext cx="670179" cy="37510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3054301" y="4066348"/>
            <a:ext cx="522076" cy="54470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741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企业架构图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151062" y="2587624"/>
            <a:ext cx="1357313" cy="809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账户应用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90500" y="2752209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用户可见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732212" y="2587624"/>
            <a:ext cx="1357313" cy="8096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支付应用</a:t>
            </a:r>
            <a:endParaRPr kumimoji="1"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5272087" y="2587624"/>
            <a:ext cx="1357313" cy="8096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业务</a:t>
            </a:r>
            <a:r>
              <a:rPr kumimoji="1" lang="zh-CN" altLang="zh-CN" sz="1600" dirty="0"/>
              <a:t>1</a:t>
            </a:r>
            <a:r>
              <a:rPr kumimoji="1" lang="zh-CN" altLang="en-US" sz="1600" dirty="0" smtClean="0"/>
              <a:t>应用</a:t>
            </a:r>
            <a:endParaRPr kumimoji="1"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7154862" y="2587624"/>
            <a:ext cx="1357313" cy="8096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/>
              <a:t>业务</a:t>
            </a:r>
            <a:r>
              <a:rPr kumimoji="1" lang="zh-CN" altLang="zh-CN" sz="1600" dirty="0" smtClean="0"/>
              <a:t>1</a:t>
            </a:r>
            <a:r>
              <a:rPr kumimoji="1" lang="en-US" altLang="zh-CN" sz="1600" dirty="0" smtClean="0"/>
              <a:t>6</a:t>
            </a:r>
            <a:r>
              <a:rPr kumimoji="1" lang="zh-CN" altLang="en-US" sz="1600" dirty="0" smtClean="0"/>
              <a:t>应用</a:t>
            </a:r>
            <a:endParaRPr kumimoji="1" lang="zh-CN" altLang="en-US" sz="1600" dirty="0"/>
          </a:p>
        </p:txBody>
      </p:sp>
      <p:cxnSp>
        <p:nvCxnSpPr>
          <p:cNvPr id="11" name="直线连接符 10"/>
          <p:cNvCxnSpPr/>
          <p:nvPr/>
        </p:nvCxnSpPr>
        <p:spPr>
          <a:xfrm>
            <a:off x="6746875" y="2936875"/>
            <a:ext cx="25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151062" y="3933825"/>
            <a:ext cx="6361113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基础架构应用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 flipV="1">
            <a:off x="381000" y="3587750"/>
            <a:ext cx="8131175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151062" y="5080000"/>
            <a:ext cx="6361113" cy="609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数据存储、管理、分析应用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90500" y="4543425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用户透明</a:t>
            </a:r>
            <a:endParaRPr kumimoji="1" lang="zh-CN" altLang="en-US" dirty="0"/>
          </a:p>
        </p:txBody>
      </p:sp>
      <p:sp>
        <p:nvSpPr>
          <p:cNvPr id="21" name="上下箭头 20"/>
          <p:cNvSpPr/>
          <p:nvPr/>
        </p:nvSpPr>
        <p:spPr>
          <a:xfrm>
            <a:off x="2651125" y="3397250"/>
            <a:ext cx="254000" cy="53657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上下箭头 22"/>
          <p:cNvSpPr/>
          <p:nvPr/>
        </p:nvSpPr>
        <p:spPr>
          <a:xfrm>
            <a:off x="4311650" y="3397250"/>
            <a:ext cx="254000" cy="53657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上下箭头 23"/>
          <p:cNvSpPr/>
          <p:nvPr/>
        </p:nvSpPr>
        <p:spPr>
          <a:xfrm>
            <a:off x="5835650" y="3397250"/>
            <a:ext cx="254000" cy="53657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上下箭头 24"/>
          <p:cNvSpPr/>
          <p:nvPr/>
        </p:nvSpPr>
        <p:spPr>
          <a:xfrm>
            <a:off x="7708900" y="3397250"/>
            <a:ext cx="254000" cy="53657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5146674" y="4543425"/>
            <a:ext cx="254000" cy="53657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151062" y="2176502"/>
            <a:ext cx="1357313" cy="276999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基础业务研发部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32212" y="2169378"/>
            <a:ext cx="1357313" cy="276999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金融研发部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72087" y="2176502"/>
            <a:ext cx="1357313" cy="276999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业务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研发部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54862" y="2169378"/>
            <a:ext cx="1357313" cy="276999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业务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16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研发部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38093" y="4626234"/>
            <a:ext cx="678657" cy="276999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架构部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08825" y="4635758"/>
            <a:ext cx="678657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安全部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873207" y="4635758"/>
            <a:ext cx="678657" cy="276999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运维部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835651" y="5803899"/>
            <a:ext cx="1181100" cy="276999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数据平台部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102475" y="5803899"/>
            <a:ext cx="678657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安全部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873207" y="5803899"/>
            <a:ext cx="678657" cy="276999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>
                <a:solidFill>
                  <a:schemeClr val="bg1"/>
                </a:solidFill>
              </a:rPr>
              <a:t>运维部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9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安全与架构之职责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漏洞挖掘与修复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防御入侵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攻击</a:t>
            </a:r>
            <a:endParaRPr kumimoji="1" lang="en-US" altLang="zh-CN" dirty="0" smtClean="0"/>
          </a:p>
          <a:p>
            <a:pPr lvl="1"/>
            <a:r>
              <a:rPr kumimoji="1" lang="en-US" altLang="en-US" dirty="0" smtClean="0"/>
              <a:t>安全审计/评估</a:t>
            </a:r>
          </a:p>
          <a:p>
            <a:pPr lvl="1"/>
            <a:r>
              <a:rPr kumimoji="1" lang="en-US" altLang="en-US" dirty="0" smtClean="0"/>
              <a:t>业务安全</a:t>
            </a:r>
            <a:endParaRPr kumimoji="1" lang="en-US" altLang="zh-CN" dirty="0" smtClean="0"/>
          </a:p>
          <a:p>
            <a:pPr lvl="1"/>
            <a:r>
              <a:rPr kumimoji="1" lang="is-IS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架构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为业务提供基础技术服务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架构评估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统一管理、统一运维</a:t>
            </a:r>
            <a:endParaRPr kumimoji="1" lang="en-US" altLang="zh-CN" dirty="0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062433919"/>
              </p:ext>
            </p:extLst>
          </p:nvPr>
        </p:nvGraphicFramePr>
        <p:xfrm>
          <a:off x="4430247" y="2686272"/>
          <a:ext cx="4444737" cy="3408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68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安全与架构之关系</a:t>
            </a:r>
            <a:endParaRPr kumimoji="1" lang="zh-CN" altLang="en-US" dirty="0"/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1316519" y="4259627"/>
            <a:ext cx="6272827" cy="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4396238" y="2478329"/>
            <a:ext cx="0" cy="3423191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153184" y="4105738"/>
            <a:ext cx="209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架构完备性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07391" y="2201733"/>
            <a:ext cx="2777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架构</a:t>
            </a:r>
            <a:r>
              <a:rPr kumimoji="1" lang="en-US" altLang="en-US" sz="1400" dirty="0" smtClean="0"/>
              <a:t>安全性</a:t>
            </a:r>
            <a:endParaRPr kumimoji="1"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65" y="4454348"/>
            <a:ext cx="1257487" cy="125748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825" y="4454348"/>
            <a:ext cx="1509540" cy="1509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112" y="2596198"/>
            <a:ext cx="1509540" cy="1509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825" y="2528792"/>
            <a:ext cx="1509540" cy="1509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28040" y="3890295"/>
            <a:ext cx="110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科学家</a:t>
            </a:r>
            <a:endParaRPr kumimoji="1"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283165" y="3890295"/>
            <a:ext cx="110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码农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616271" y="5901520"/>
            <a:ext cx="110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医生</a:t>
            </a:r>
            <a:endParaRPr kumimoji="1" lang="zh-CN" altLang="en-US" sz="1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2356276" y="5901520"/>
            <a:ext cx="1107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消防员</a:t>
            </a:r>
            <a:endParaRPr kumimoji="1" lang="zh-CN" altLang="en-US" sz="1400" dirty="0"/>
          </a:p>
        </p:txBody>
      </p:sp>
      <p:sp>
        <p:nvSpPr>
          <p:cNvPr id="23" name="矩形 22"/>
          <p:cNvSpPr/>
          <p:nvPr/>
        </p:nvSpPr>
        <p:spPr>
          <a:xfrm rot="20743373">
            <a:off x="6936026" y="5283774"/>
            <a:ext cx="2056176" cy="611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架构的好坏决定着安全人员的角色！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58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  <p:bldP spid="20" grpId="0"/>
      <p:bldP spid="21" grpId="0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安全与架构之关系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419940"/>
              </p:ext>
            </p:extLst>
          </p:nvPr>
        </p:nvGraphicFramePr>
        <p:xfrm>
          <a:off x="1277575" y="2265029"/>
          <a:ext cx="6554739" cy="422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 rot="20743373">
            <a:off x="6936026" y="5283774"/>
            <a:ext cx="2056176" cy="611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架构的好坏决定着漏洞修复的成本！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705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醒目.thmx</Template>
  <TotalTime>11954</TotalTime>
  <Words>828</Words>
  <Application>Microsoft Macintosh PowerPoint</Application>
  <PresentationFormat>全屏显示(4:3)</PresentationFormat>
  <Paragraphs>309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Perception</vt:lpstr>
      <vt:lpstr>架构里看安全</vt:lpstr>
      <vt:lpstr>About Me</vt:lpstr>
      <vt:lpstr>摘要</vt:lpstr>
      <vt:lpstr>架构里看安全</vt:lpstr>
      <vt:lpstr>了解企业的架构</vt:lpstr>
      <vt:lpstr>企业架构图</vt:lpstr>
      <vt:lpstr>安全与架构之职责</vt:lpstr>
      <vt:lpstr>安全与架构之关系</vt:lpstr>
      <vt:lpstr>安全与架构之关系</vt:lpstr>
      <vt:lpstr>安全与架构之关系</vt:lpstr>
      <vt:lpstr>在架构中修复安全漏洞</vt:lpstr>
      <vt:lpstr>违反安全原则的架构设计</vt:lpstr>
      <vt:lpstr>Case1示意图</vt:lpstr>
      <vt:lpstr>Case2示意图一：登录流程</vt:lpstr>
      <vt:lpstr>Case2示意图二：问题描述</vt:lpstr>
      <vt:lpstr>经验与教训</vt:lpstr>
      <vt:lpstr>安全架构建设实践</vt:lpstr>
      <vt:lpstr>安全需求分析</vt:lpstr>
      <vt:lpstr>旧有架构</vt:lpstr>
      <vt:lpstr>新的安全架构方案</vt:lpstr>
      <vt:lpstr>PowerPoint 演示文稿</vt:lpstr>
      <vt:lpstr>新架构</vt:lpstr>
      <vt:lpstr>数据分析</vt:lpstr>
      <vt:lpstr>经验与教训</vt:lpstr>
      <vt:lpstr>结语</vt:lpstr>
      <vt:lpstr>结语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Thinking in Architecture</dc:title>
  <dc:creator>xye0x01 chang</dc:creator>
  <cp:lastModifiedBy>xye0x01 chang</cp:lastModifiedBy>
  <cp:revision>487</cp:revision>
  <dcterms:created xsi:type="dcterms:W3CDTF">2015-12-16T05:02:50Z</dcterms:created>
  <dcterms:modified xsi:type="dcterms:W3CDTF">2015-12-28T06:43:18Z</dcterms:modified>
</cp:coreProperties>
</file>