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2" r:id="rId3"/>
    <p:sldId id="263" r:id="rId4"/>
    <p:sldId id="264" r:id="rId5"/>
    <p:sldId id="266" r:id="rId6"/>
    <p:sldId id="265" r:id="rId7"/>
    <p:sldId id="269" r:id="rId8"/>
    <p:sldId id="271" r:id="rId9"/>
    <p:sldId id="272" r:id="rId10"/>
    <p:sldId id="273" r:id="rId11"/>
    <p:sldId id="274" r:id="rId12"/>
    <p:sldId id="275" r:id="rId13"/>
    <p:sldId id="267" r:id="rId14"/>
    <p:sldId id="259" r:id="rId15"/>
    <p:sldId id="268" r:id="rId16"/>
    <p:sldId id="276" r:id="rId17"/>
    <p:sldId id="26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5FCAE-454F-49A8-B324-F1205AFF5B9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E024B9-C866-4F35-B44F-F40B4868BBCE}">
      <dgm:prSet phldrT="[文本]"/>
      <dgm:spPr/>
      <dgm:t>
        <a:bodyPr/>
        <a:lstStyle/>
        <a:p>
          <a:r>
            <a:rPr lang="zh-CN" altLang="en-US" dirty="0" smtClean="0"/>
            <a:t>学习基础的</a:t>
          </a:r>
          <a:r>
            <a:rPr lang="en-US" altLang="zh-CN" dirty="0" smtClean="0"/>
            <a:t>PHP</a:t>
          </a:r>
          <a:r>
            <a:rPr lang="zh-CN" altLang="en-US" dirty="0" smtClean="0"/>
            <a:t>代码编写</a:t>
          </a:r>
          <a:endParaRPr lang="zh-CN" altLang="en-US" dirty="0"/>
        </a:p>
      </dgm:t>
    </dgm:pt>
    <dgm:pt modelId="{37235EC8-A37C-4D8B-884F-64597C24480B}" type="parTrans" cxnId="{4465829B-CDA6-4772-B5CF-D288FAF6641D}">
      <dgm:prSet/>
      <dgm:spPr/>
      <dgm:t>
        <a:bodyPr/>
        <a:lstStyle/>
        <a:p>
          <a:endParaRPr lang="zh-CN" altLang="en-US"/>
        </a:p>
      </dgm:t>
    </dgm:pt>
    <dgm:pt modelId="{84446AEE-4B81-46BA-A2E3-D681649FA920}" type="sibTrans" cxnId="{4465829B-CDA6-4772-B5CF-D288FAF6641D}">
      <dgm:prSet/>
      <dgm:spPr/>
      <dgm:t>
        <a:bodyPr/>
        <a:lstStyle/>
        <a:p>
          <a:endParaRPr lang="zh-CN" altLang="en-US"/>
        </a:p>
      </dgm:t>
    </dgm:pt>
    <dgm:pt modelId="{7153C6E7-CFB6-434B-8760-9E9A588133D7}">
      <dgm:prSet phldrT="[文本]"/>
      <dgm:spPr/>
      <dgm:t>
        <a:bodyPr/>
        <a:lstStyle/>
        <a:p>
          <a:r>
            <a:rPr lang="zh-CN" altLang="en-US" dirty="0" smtClean="0"/>
            <a:t>用户注册实例</a:t>
          </a:r>
          <a:endParaRPr lang="zh-CN" altLang="en-US" dirty="0"/>
        </a:p>
      </dgm:t>
    </dgm:pt>
    <dgm:pt modelId="{11037C33-5968-4C35-B7F7-E58CB7342F4E}" type="parTrans" cxnId="{B0F5CFB3-442F-4A5B-86B7-23AFD939CD35}">
      <dgm:prSet/>
      <dgm:spPr/>
      <dgm:t>
        <a:bodyPr/>
        <a:lstStyle/>
        <a:p>
          <a:endParaRPr lang="zh-CN" altLang="en-US"/>
        </a:p>
      </dgm:t>
    </dgm:pt>
    <dgm:pt modelId="{61212040-7042-4D91-8FA6-AFB8A1B40CC6}" type="sibTrans" cxnId="{B0F5CFB3-442F-4A5B-86B7-23AFD939CD35}">
      <dgm:prSet/>
      <dgm:spPr/>
      <dgm:t>
        <a:bodyPr/>
        <a:lstStyle/>
        <a:p>
          <a:endParaRPr lang="zh-CN" altLang="en-US"/>
        </a:p>
      </dgm:t>
    </dgm:pt>
    <dgm:pt modelId="{696A54E0-0964-43D4-AB76-7E911F3FD90C}">
      <dgm:prSet phldrT="[文本]"/>
      <dgm:spPr/>
      <dgm:t>
        <a:bodyPr/>
        <a:lstStyle/>
        <a:p>
          <a:r>
            <a:rPr lang="zh-CN" altLang="en-US" dirty="0" smtClean="0"/>
            <a:t>了解输入与输出</a:t>
          </a:r>
          <a:endParaRPr lang="zh-CN" altLang="en-US" dirty="0"/>
        </a:p>
      </dgm:t>
    </dgm:pt>
    <dgm:pt modelId="{CC2E9467-CB18-4053-9140-7F193AF0CB3F}" type="parTrans" cxnId="{EF5A3E6B-E9CE-4D1C-AF79-43285E6BDBB4}">
      <dgm:prSet/>
      <dgm:spPr/>
      <dgm:t>
        <a:bodyPr/>
        <a:lstStyle/>
        <a:p>
          <a:endParaRPr lang="zh-CN" altLang="en-US"/>
        </a:p>
      </dgm:t>
    </dgm:pt>
    <dgm:pt modelId="{3AA9B296-8BFB-4752-8C40-39D7862768B0}" type="sibTrans" cxnId="{EF5A3E6B-E9CE-4D1C-AF79-43285E6BDBB4}">
      <dgm:prSet/>
      <dgm:spPr/>
      <dgm:t>
        <a:bodyPr/>
        <a:lstStyle/>
        <a:p>
          <a:endParaRPr lang="zh-CN" altLang="en-US"/>
        </a:p>
      </dgm:t>
    </dgm:pt>
    <dgm:pt modelId="{026514F4-776F-4552-B607-A58C2080F89D}">
      <dgm:prSet phldrT="[文本]"/>
      <dgm:spPr/>
      <dgm:t>
        <a:bodyPr/>
        <a:lstStyle/>
        <a:p>
          <a:r>
            <a:rPr lang="en-US" altLang="zh-CN" dirty="0" smtClean="0"/>
            <a:t>PHP</a:t>
          </a:r>
          <a:r>
            <a:rPr lang="zh-CN" altLang="en-US" dirty="0" smtClean="0"/>
            <a:t>安全问题逐个介绍</a:t>
          </a:r>
          <a:endParaRPr lang="zh-CN" altLang="en-US" dirty="0"/>
        </a:p>
      </dgm:t>
    </dgm:pt>
    <dgm:pt modelId="{F9FA6ADA-AB53-4FAF-A419-55CE7693E5F6}" type="parTrans" cxnId="{7AE00354-C994-40B8-9FF0-35373050A7B9}">
      <dgm:prSet/>
      <dgm:spPr/>
      <dgm:t>
        <a:bodyPr/>
        <a:lstStyle/>
        <a:p>
          <a:endParaRPr lang="zh-CN" altLang="en-US"/>
        </a:p>
      </dgm:t>
    </dgm:pt>
    <dgm:pt modelId="{0439BFC2-BAB8-4C13-A85B-1B0E9A5C316A}" type="sibTrans" cxnId="{7AE00354-C994-40B8-9FF0-35373050A7B9}">
      <dgm:prSet/>
      <dgm:spPr/>
      <dgm:t>
        <a:bodyPr/>
        <a:lstStyle/>
        <a:p>
          <a:endParaRPr lang="zh-CN" altLang="en-US"/>
        </a:p>
      </dgm:t>
    </dgm:pt>
    <dgm:pt modelId="{7CE05201-F55D-47E9-8F6B-FCD22E9736CC}">
      <dgm:prSet phldrT="[文本]"/>
      <dgm:spPr/>
      <dgm:t>
        <a:bodyPr/>
        <a:lstStyle/>
        <a:p>
          <a:r>
            <a:rPr lang="zh-CN" altLang="en-US" dirty="0" smtClean="0"/>
            <a:t>原理介绍</a:t>
          </a:r>
          <a:endParaRPr lang="zh-CN" altLang="en-US" dirty="0"/>
        </a:p>
      </dgm:t>
    </dgm:pt>
    <dgm:pt modelId="{0C2693CE-E3AA-4AF9-991A-732F2A5CF82C}" type="parTrans" cxnId="{8193427D-50EA-4DB2-B66B-46A9F79EE784}">
      <dgm:prSet/>
      <dgm:spPr/>
      <dgm:t>
        <a:bodyPr/>
        <a:lstStyle/>
        <a:p>
          <a:endParaRPr lang="zh-CN" altLang="en-US"/>
        </a:p>
      </dgm:t>
    </dgm:pt>
    <dgm:pt modelId="{34D68382-F161-4485-A59B-18234FFE11FC}" type="sibTrans" cxnId="{8193427D-50EA-4DB2-B66B-46A9F79EE784}">
      <dgm:prSet/>
      <dgm:spPr/>
      <dgm:t>
        <a:bodyPr/>
        <a:lstStyle/>
        <a:p>
          <a:endParaRPr lang="zh-CN" altLang="en-US"/>
        </a:p>
      </dgm:t>
    </dgm:pt>
    <dgm:pt modelId="{42948E34-9246-4BA7-9583-0D9D748E80D9}">
      <dgm:prSet phldrT="[文本]"/>
      <dgm:spPr/>
      <dgm:t>
        <a:bodyPr/>
        <a:lstStyle/>
        <a:p>
          <a:r>
            <a:rPr lang="zh-CN" altLang="en-US" dirty="0" smtClean="0"/>
            <a:t>实例分析</a:t>
          </a:r>
          <a:endParaRPr lang="zh-CN" altLang="en-US" dirty="0"/>
        </a:p>
      </dgm:t>
    </dgm:pt>
    <dgm:pt modelId="{1503166F-5AAB-4856-933B-9828C7BBD2F3}" type="parTrans" cxnId="{5AD21B11-C14C-4464-AE11-E3D3E9BF0587}">
      <dgm:prSet/>
      <dgm:spPr/>
      <dgm:t>
        <a:bodyPr/>
        <a:lstStyle/>
        <a:p>
          <a:endParaRPr lang="zh-CN" altLang="en-US"/>
        </a:p>
      </dgm:t>
    </dgm:pt>
    <dgm:pt modelId="{8467DA60-AF51-43C7-9535-A95B2114A297}" type="sibTrans" cxnId="{5AD21B11-C14C-4464-AE11-E3D3E9BF0587}">
      <dgm:prSet/>
      <dgm:spPr/>
      <dgm:t>
        <a:bodyPr/>
        <a:lstStyle/>
        <a:p>
          <a:endParaRPr lang="zh-CN" altLang="en-US"/>
        </a:p>
      </dgm:t>
    </dgm:pt>
    <dgm:pt modelId="{20D28489-9580-4127-8222-F88469AE5AA7}">
      <dgm:prSet phldrT="[文本]"/>
      <dgm:spPr/>
      <dgm:t>
        <a:bodyPr/>
        <a:lstStyle/>
        <a:p>
          <a:r>
            <a:rPr lang="zh-CN" altLang="en-US" dirty="0" smtClean="0"/>
            <a:t>代码审计工具使用及代码跟踪</a:t>
          </a:r>
          <a:endParaRPr lang="zh-CN" altLang="en-US" dirty="0"/>
        </a:p>
      </dgm:t>
    </dgm:pt>
    <dgm:pt modelId="{9FC4A586-699F-44C4-B0FC-E374DF9FA2B6}" type="parTrans" cxnId="{A92889A6-1B56-4C8A-A6C7-CDD1FDED3483}">
      <dgm:prSet/>
      <dgm:spPr/>
      <dgm:t>
        <a:bodyPr/>
        <a:lstStyle/>
        <a:p>
          <a:endParaRPr lang="zh-CN" altLang="en-US"/>
        </a:p>
      </dgm:t>
    </dgm:pt>
    <dgm:pt modelId="{F784124F-B0C2-4ED0-A729-74083368D066}" type="sibTrans" cxnId="{A92889A6-1B56-4C8A-A6C7-CDD1FDED3483}">
      <dgm:prSet/>
      <dgm:spPr/>
      <dgm:t>
        <a:bodyPr/>
        <a:lstStyle/>
        <a:p>
          <a:endParaRPr lang="zh-CN" altLang="en-US"/>
        </a:p>
      </dgm:t>
    </dgm:pt>
    <dgm:pt modelId="{F966B95A-A001-4800-A001-A65127212A91}">
      <dgm:prSet phldrT="[文本]"/>
      <dgm:spPr/>
      <dgm:t>
        <a:bodyPr/>
        <a:lstStyle/>
        <a:p>
          <a:r>
            <a:rPr lang="zh-CN" altLang="en-US" dirty="0" smtClean="0"/>
            <a:t>函数查找</a:t>
          </a:r>
          <a:endParaRPr lang="zh-CN" altLang="en-US" dirty="0"/>
        </a:p>
      </dgm:t>
    </dgm:pt>
    <dgm:pt modelId="{79AA18F2-2980-432B-8E40-790B7D82380B}" type="parTrans" cxnId="{EF33C803-94F1-4CFD-95D7-2D2F25BDD9C0}">
      <dgm:prSet/>
      <dgm:spPr/>
      <dgm:t>
        <a:bodyPr/>
        <a:lstStyle/>
        <a:p>
          <a:endParaRPr lang="zh-CN" altLang="en-US"/>
        </a:p>
      </dgm:t>
    </dgm:pt>
    <dgm:pt modelId="{46A603C3-173C-4327-B1C4-DC7D4875A00D}" type="sibTrans" cxnId="{EF33C803-94F1-4CFD-95D7-2D2F25BDD9C0}">
      <dgm:prSet/>
      <dgm:spPr/>
      <dgm:t>
        <a:bodyPr/>
        <a:lstStyle/>
        <a:p>
          <a:endParaRPr lang="zh-CN" altLang="en-US"/>
        </a:p>
      </dgm:t>
    </dgm:pt>
    <dgm:pt modelId="{0BAB9892-AFAD-44B7-B501-C001D1D15B65}">
      <dgm:prSet phldrT="[文本]"/>
      <dgm:spPr/>
      <dgm:t>
        <a:bodyPr/>
        <a:lstStyle/>
        <a:p>
          <a:r>
            <a:rPr lang="zh-CN" altLang="en-US" dirty="0" smtClean="0"/>
            <a:t>代码跟踪</a:t>
          </a:r>
          <a:endParaRPr lang="zh-CN" altLang="en-US" dirty="0"/>
        </a:p>
      </dgm:t>
    </dgm:pt>
    <dgm:pt modelId="{8D9AE3E3-3CDF-4491-8B97-795A0856C9CD}" type="parTrans" cxnId="{CB9ABD30-5827-4A3F-86D2-EA71897CC3F1}">
      <dgm:prSet/>
      <dgm:spPr/>
      <dgm:t>
        <a:bodyPr/>
        <a:lstStyle/>
        <a:p>
          <a:endParaRPr lang="zh-CN" altLang="en-US"/>
        </a:p>
      </dgm:t>
    </dgm:pt>
    <dgm:pt modelId="{990FF626-D17E-4A5B-9519-EA9322E029B2}" type="sibTrans" cxnId="{CB9ABD30-5827-4A3F-86D2-EA71897CC3F1}">
      <dgm:prSet/>
      <dgm:spPr/>
      <dgm:t>
        <a:bodyPr/>
        <a:lstStyle/>
        <a:p>
          <a:endParaRPr lang="zh-CN" altLang="en-US"/>
        </a:p>
      </dgm:t>
    </dgm:pt>
    <dgm:pt modelId="{86E463A2-DD62-42F5-8B8A-6E3D1E03B44E}" type="pres">
      <dgm:prSet presAssocID="{C565FCAE-454F-49A8-B324-F1205AFF5B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4156F6-15FF-4044-9B48-383D631C1C11}" type="pres">
      <dgm:prSet presAssocID="{20D28489-9580-4127-8222-F88469AE5AA7}" presName="boxAndChildren" presStyleCnt="0"/>
      <dgm:spPr/>
    </dgm:pt>
    <dgm:pt modelId="{56246C22-2A26-466D-88AA-1B8577FD0C4C}" type="pres">
      <dgm:prSet presAssocID="{20D28489-9580-4127-8222-F88469AE5AA7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BCD592C8-D8C7-4A6F-8BA9-00219E6A0A29}" type="pres">
      <dgm:prSet presAssocID="{20D28489-9580-4127-8222-F88469AE5AA7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56E5B947-C4F9-422B-86D4-DC9B5EEC5DAD}" type="pres">
      <dgm:prSet presAssocID="{20D28489-9580-4127-8222-F88469AE5AA7}" presName="descendantBox" presStyleCnt="0"/>
      <dgm:spPr/>
    </dgm:pt>
    <dgm:pt modelId="{B3279170-AD4D-47B3-B3DC-0E2BCE0D4351}" type="pres">
      <dgm:prSet presAssocID="{F966B95A-A001-4800-A001-A65127212A9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5BDEC7-1FA5-4854-BED7-8E11AF666823}" type="pres">
      <dgm:prSet presAssocID="{0BAB9892-AFAD-44B7-B501-C001D1D15B65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965CE2-FBEB-4B83-B165-76F6E0DF6C4C}" type="pres">
      <dgm:prSet presAssocID="{0439BFC2-BAB8-4C13-A85B-1B0E9A5C316A}" presName="sp" presStyleCnt="0"/>
      <dgm:spPr/>
    </dgm:pt>
    <dgm:pt modelId="{A3E1006E-DEDB-4195-BDF6-27FFF0CD0A60}" type="pres">
      <dgm:prSet presAssocID="{026514F4-776F-4552-B607-A58C2080F89D}" presName="arrowAndChildren" presStyleCnt="0"/>
      <dgm:spPr/>
    </dgm:pt>
    <dgm:pt modelId="{BAFB8827-CB4A-4FF3-ACB5-92308FC36400}" type="pres">
      <dgm:prSet presAssocID="{026514F4-776F-4552-B607-A58C2080F89D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6645B455-5C32-4321-A4E6-508185530483}" type="pres">
      <dgm:prSet presAssocID="{026514F4-776F-4552-B607-A58C2080F89D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DA9109CE-DFC8-4B6C-A738-31BF3CD53EF6}" type="pres">
      <dgm:prSet presAssocID="{026514F4-776F-4552-B607-A58C2080F89D}" presName="descendantArrow" presStyleCnt="0"/>
      <dgm:spPr/>
    </dgm:pt>
    <dgm:pt modelId="{88DBC487-BB88-4DEC-9F12-5FD0ADB38FB2}" type="pres">
      <dgm:prSet presAssocID="{7CE05201-F55D-47E9-8F6B-FCD22E9736CC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B49EE7-7128-4D7C-B5A8-AD7D82FA75A3}" type="pres">
      <dgm:prSet presAssocID="{42948E34-9246-4BA7-9583-0D9D748E80D9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666650-ABCD-43D7-9079-F698992B669E}" type="pres">
      <dgm:prSet presAssocID="{84446AEE-4B81-46BA-A2E3-D681649FA920}" presName="sp" presStyleCnt="0"/>
      <dgm:spPr/>
    </dgm:pt>
    <dgm:pt modelId="{2B7A4A0F-E2BA-47A5-9EDB-EDC9984F040A}" type="pres">
      <dgm:prSet presAssocID="{DCE024B9-C866-4F35-B44F-F40B4868BBCE}" presName="arrowAndChildren" presStyleCnt="0"/>
      <dgm:spPr/>
    </dgm:pt>
    <dgm:pt modelId="{C627AA7F-FCDD-496A-8CD0-6675F500D7AB}" type="pres">
      <dgm:prSet presAssocID="{DCE024B9-C866-4F35-B44F-F40B4868BBCE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3DF6400F-1370-4031-80A2-B1AE214F8289}" type="pres">
      <dgm:prSet presAssocID="{DCE024B9-C866-4F35-B44F-F40B4868BBCE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AE2D7055-E319-419F-8AC5-920C1E445EAF}" type="pres">
      <dgm:prSet presAssocID="{DCE024B9-C866-4F35-B44F-F40B4868BBCE}" presName="descendantArrow" presStyleCnt="0"/>
      <dgm:spPr/>
    </dgm:pt>
    <dgm:pt modelId="{236A9424-0E7D-4DB3-B2CC-B3E643651FCC}" type="pres">
      <dgm:prSet presAssocID="{7153C6E7-CFB6-434B-8760-9E9A588133D7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A0AE05-2097-4C69-A587-6BC38C47CB4E}" type="pres">
      <dgm:prSet presAssocID="{696A54E0-0964-43D4-AB76-7E911F3FD90C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33C803-94F1-4CFD-95D7-2D2F25BDD9C0}" srcId="{20D28489-9580-4127-8222-F88469AE5AA7}" destId="{F966B95A-A001-4800-A001-A65127212A91}" srcOrd="0" destOrd="0" parTransId="{79AA18F2-2980-432B-8E40-790B7D82380B}" sibTransId="{46A603C3-173C-4327-B1C4-DC7D4875A00D}"/>
    <dgm:cxn modelId="{561C235A-B39F-4727-B6DA-92D4ADBCBBAE}" type="presOf" srcId="{C565FCAE-454F-49A8-B324-F1205AFF5B98}" destId="{86E463A2-DD62-42F5-8B8A-6E3D1E03B44E}" srcOrd="0" destOrd="0" presId="urn:microsoft.com/office/officeart/2005/8/layout/process4"/>
    <dgm:cxn modelId="{67C7CE67-4824-4ED3-BEFA-465C6EDA8C88}" type="presOf" srcId="{DCE024B9-C866-4F35-B44F-F40B4868BBCE}" destId="{C627AA7F-FCDD-496A-8CD0-6675F500D7AB}" srcOrd="0" destOrd="0" presId="urn:microsoft.com/office/officeart/2005/8/layout/process4"/>
    <dgm:cxn modelId="{DDE1C4ED-F013-43D5-815B-033355CE487F}" type="presOf" srcId="{42948E34-9246-4BA7-9583-0D9D748E80D9}" destId="{91B49EE7-7128-4D7C-B5A8-AD7D82FA75A3}" srcOrd="0" destOrd="0" presId="urn:microsoft.com/office/officeart/2005/8/layout/process4"/>
    <dgm:cxn modelId="{09A89B6A-9548-4683-81E3-9AE367BDDAF3}" type="presOf" srcId="{F966B95A-A001-4800-A001-A65127212A91}" destId="{B3279170-AD4D-47B3-B3DC-0E2BCE0D4351}" srcOrd="0" destOrd="0" presId="urn:microsoft.com/office/officeart/2005/8/layout/process4"/>
    <dgm:cxn modelId="{4465829B-CDA6-4772-B5CF-D288FAF6641D}" srcId="{C565FCAE-454F-49A8-B324-F1205AFF5B98}" destId="{DCE024B9-C866-4F35-B44F-F40B4868BBCE}" srcOrd="0" destOrd="0" parTransId="{37235EC8-A37C-4D8B-884F-64597C24480B}" sibTransId="{84446AEE-4B81-46BA-A2E3-D681649FA920}"/>
    <dgm:cxn modelId="{F5F1F120-890B-4974-86E6-088ABBCA07BB}" type="presOf" srcId="{7153C6E7-CFB6-434B-8760-9E9A588133D7}" destId="{236A9424-0E7D-4DB3-B2CC-B3E643651FCC}" srcOrd="0" destOrd="0" presId="urn:microsoft.com/office/officeart/2005/8/layout/process4"/>
    <dgm:cxn modelId="{6459AD20-1B3F-449E-BCCB-2A516362FA48}" type="presOf" srcId="{0BAB9892-AFAD-44B7-B501-C001D1D15B65}" destId="{6A5BDEC7-1FA5-4854-BED7-8E11AF666823}" srcOrd="0" destOrd="0" presId="urn:microsoft.com/office/officeart/2005/8/layout/process4"/>
    <dgm:cxn modelId="{7DDA036D-FC04-478A-A813-CEBC48B37773}" type="presOf" srcId="{696A54E0-0964-43D4-AB76-7E911F3FD90C}" destId="{85A0AE05-2097-4C69-A587-6BC38C47CB4E}" srcOrd="0" destOrd="0" presId="urn:microsoft.com/office/officeart/2005/8/layout/process4"/>
    <dgm:cxn modelId="{63CC957B-776D-44E9-B961-899E97A6941A}" type="presOf" srcId="{7CE05201-F55D-47E9-8F6B-FCD22E9736CC}" destId="{88DBC487-BB88-4DEC-9F12-5FD0ADB38FB2}" srcOrd="0" destOrd="0" presId="urn:microsoft.com/office/officeart/2005/8/layout/process4"/>
    <dgm:cxn modelId="{EF5A3E6B-E9CE-4D1C-AF79-43285E6BDBB4}" srcId="{DCE024B9-C866-4F35-B44F-F40B4868BBCE}" destId="{696A54E0-0964-43D4-AB76-7E911F3FD90C}" srcOrd="1" destOrd="0" parTransId="{CC2E9467-CB18-4053-9140-7F193AF0CB3F}" sibTransId="{3AA9B296-8BFB-4752-8C40-39D7862768B0}"/>
    <dgm:cxn modelId="{8193427D-50EA-4DB2-B66B-46A9F79EE784}" srcId="{026514F4-776F-4552-B607-A58C2080F89D}" destId="{7CE05201-F55D-47E9-8F6B-FCD22E9736CC}" srcOrd="0" destOrd="0" parTransId="{0C2693CE-E3AA-4AF9-991A-732F2A5CF82C}" sibTransId="{34D68382-F161-4485-A59B-18234FFE11FC}"/>
    <dgm:cxn modelId="{B0F5CFB3-442F-4A5B-86B7-23AFD939CD35}" srcId="{DCE024B9-C866-4F35-B44F-F40B4868BBCE}" destId="{7153C6E7-CFB6-434B-8760-9E9A588133D7}" srcOrd="0" destOrd="0" parTransId="{11037C33-5968-4C35-B7F7-E58CB7342F4E}" sibTransId="{61212040-7042-4D91-8FA6-AFB8A1B40CC6}"/>
    <dgm:cxn modelId="{4A4BD8C2-B1A8-4812-9D13-5F8D3F061BCD}" type="presOf" srcId="{DCE024B9-C866-4F35-B44F-F40B4868BBCE}" destId="{3DF6400F-1370-4031-80A2-B1AE214F8289}" srcOrd="1" destOrd="0" presId="urn:microsoft.com/office/officeart/2005/8/layout/process4"/>
    <dgm:cxn modelId="{A92889A6-1B56-4C8A-A6C7-CDD1FDED3483}" srcId="{C565FCAE-454F-49A8-B324-F1205AFF5B98}" destId="{20D28489-9580-4127-8222-F88469AE5AA7}" srcOrd="2" destOrd="0" parTransId="{9FC4A586-699F-44C4-B0FC-E374DF9FA2B6}" sibTransId="{F784124F-B0C2-4ED0-A729-74083368D066}"/>
    <dgm:cxn modelId="{41C064CA-5C3E-46DF-90ED-D702ED3E43B2}" type="presOf" srcId="{026514F4-776F-4552-B607-A58C2080F89D}" destId="{6645B455-5C32-4321-A4E6-508185530483}" srcOrd="1" destOrd="0" presId="urn:microsoft.com/office/officeart/2005/8/layout/process4"/>
    <dgm:cxn modelId="{CB9ABD30-5827-4A3F-86D2-EA71897CC3F1}" srcId="{20D28489-9580-4127-8222-F88469AE5AA7}" destId="{0BAB9892-AFAD-44B7-B501-C001D1D15B65}" srcOrd="1" destOrd="0" parTransId="{8D9AE3E3-3CDF-4491-8B97-795A0856C9CD}" sibTransId="{990FF626-D17E-4A5B-9519-EA9322E029B2}"/>
    <dgm:cxn modelId="{CBD6B6E1-65E3-42B7-B09B-056D0CD007DE}" type="presOf" srcId="{20D28489-9580-4127-8222-F88469AE5AA7}" destId="{BCD592C8-D8C7-4A6F-8BA9-00219E6A0A29}" srcOrd="1" destOrd="0" presId="urn:microsoft.com/office/officeart/2005/8/layout/process4"/>
    <dgm:cxn modelId="{5AD21B11-C14C-4464-AE11-E3D3E9BF0587}" srcId="{026514F4-776F-4552-B607-A58C2080F89D}" destId="{42948E34-9246-4BA7-9583-0D9D748E80D9}" srcOrd="1" destOrd="0" parTransId="{1503166F-5AAB-4856-933B-9828C7BBD2F3}" sibTransId="{8467DA60-AF51-43C7-9535-A95B2114A297}"/>
    <dgm:cxn modelId="{9BEB07E1-794E-41D0-A07E-CAF912B64506}" type="presOf" srcId="{20D28489-9580-4127-8222-F88469AE5AA7}" destId="{56246C22-2A26-466D-88AA-1B8577FD0C4C}" srcOrd="0" destOrd="0" presId="urn:microsoft.com/office/officeart/2005/8/layout/process4"/>
    <dgm:cxn modelId="{7AE00354-C994-40B8-9FF0-35373050A7B9}" srcId="{C565FCAE-454F-49A8-B324-F1205AFF5B98}" destId="{026514F4-776F-4552-B607-A58C2080F89D}" srcOrd="1" destOrd="0" parTransId="{F9FA6ADA-AB53-4FAF-A419-55CE7693E5F6}" sibTransId="{0439BFC2-BAB8-4C13-A85B-1B0E9A5C316A}"/>
    <dgm:cxn modelId="{3620E16B-7DC1-4272-BE81-770990CE8149}" type="presOf" srcId="{026514F4-776F-4552-B607-A58C2080F89D}" destId="{BAFB8827-CB4A-4FF3-ACB5-92308FC36400}" srcOrd="0" destOrd="0" presId="urn:microsoft.com/office/officeart/2005/8/layout/process4"/>
    <dgm:cxn modelId="{77B298F9-729B-46B8-BDEE-DE509DA909C4}" type="presParOf" srcId="{86E463A2-DD62-42F5-8B8A-6E3D1E03B44E}" destId="{0B4156F6-15FF-4044-9B48-383D631C1C11}" srcOrd="0" destOrd="0" presId="urn:microsoft.com/office/officeart/2005/8/layout/process4"/>
    <dgm:cxn modelId="{98D05DC5-405D-432D-AEBB-4AA9FCF02072}" type="presParOf" srcId="{0B4156F6-15FF-4044-9B48-383D631C1C11}" destId="{56246C22-2A26-466D-88AA-1B8577FD0C4C}" srcOrd="0" destOrd="0" presId="urn:microsoft.com/office/officeart/2005/8/layout/process4"/>
    <dgm:cxn modelId="{C5B9BFAA-57C6-41E1-8BE0-5649402AF782}" type="presParOf" srcId="{0B4156F6-15FF-4044-9B48-383D631C1C11}" destId="{BCD592C8-D8C7-4A6F-8BA9-00219E6A0A29}" srcOrd="1" destOrd="0" presId="urn:microsoft.com/office/officeart/2005/8/layout/process4"/>
    <dgm:cxn modelId="{897C52C6-5E45-458C-954F-813BB9BD9C6B}" type="presParOf" srcId="{0B4156F6-15FF-4044-9B48-383D631C1C11}" destId="{56E5B947-C4F9-422B-86D4-DC9B5EEC5DAD}" srcOrd="2" destOrd="0" presId="urn:microsoft.com/office/officeart/2005/8/layout/process4"/>
    <dgm:cxn modelId="{05D997D0-4FC2-4D40-AAEE-111826C863EE}" type="presParOf" srcId="{56E5B947-C4F9-422B-86D4-DC9B5EEC5DAD}" destId="{B3279170-AD4D-47B3-B3DC-0E2BCE0D4351}" srcOrd="0" destOrd="0" presId="urn:microsoft.com/office/officeart/2005/8/layout/process4"/>
    <dgm:cxn modelId="{0EFD78A0-B9E3-4451-BAB3-11F9E5906B59}" type="presParOf" srcId="{56E5B947-C4F9-422B-86D4-DC9B5EEC5DAD}" destId="{6A5BDEC7-1FA5-4854-BED7-8E11AF666823}" srcOrd="1" destOrd="0" presId="urn:microsoft.com/office/officeart/2005/8/layout/process4"/>
    <dgm:cxn modelId="{E01B9354-2A77-41A7-9861-B1145FD11BB2}" type="presParOf" srcId="{86E463A2-DD62-42F5-8B8A-6E3D1E03B44E}" destId="{5B965CE2-FBEB-4B83-B165-76F6E0DF6C4C}" srcOrd="1" destOrd="0" presId="urn:microsoft.com/office/officeart/2005/8/layout/process4"/>
    <dgm:cxn modelId="{C675B7E8-DB9F-41C0-8A15-520FF53C3C43}" type="presParOf" srcId="{86E463A2-DD62-42F5-8B8A-6E3D1E03B44E}" destId="{A3E1006E-DEDB-4195-BDF6-27FFF0CD0A60}" srcOrd="2" destOrd="0" presId="urn:microsoft.com/office/officeart/2005/8/layout/process4"/>
    <dgm:cxn modelId="{29709B94-CAF2-4B91-9576-0704524925B6}" type="presParOf" srcId="{A3E1006E-DEDB-4195-BDF6-27FFF0CD0A60}" destId="{BAFB8827-CB4A-4FF3-ACB5-92308FC36400}" srcOrd="0" destOrd="0" presId="urn:microsoft.com/office/officeart/2005/8/layout/process4"/>
    <dgm:cxn modelId="{998419C5-42A3-437F-A047-154142FF0063}" type="presParOf" srcId="{A3E1006E-DEDB-4195-BDF6-27FFF0CD0A60}" destId="{6645B455-5C32-4321-A4E6-508185530483}" srcOrd="1" destOrd="0" presId="urn:microsoft.com/office/officeart/2005/8/layout/process4"/>
    <dgm:cxn modelId="{2AC81648-E726-44B5-993E-7E53C2C50E16}" type="presParOf" srcId="{A3E1006E-DEDB-4195-BDF6-27FFF0CD0A60}" destId="{DA9109CE-DFC8-4B6C-A738-31BF3CD53EF6}" srcOrd="2" destOrd="0" presId="urn:microsoft.com/office/officeart/2005/8/layout/process4"/>
    <dgm:cxn modelId="{EDA2080C-2CF4-4D93-BDF8-0AF7BB618AA9}" type="presParOf" srcId="{DA9109CE-DFC8-4B6C-A738-31BF3CD53EF6}" destId="{88DBC487-BB88-4DEC-9F12-5FD0ADB38FB2}" srcOrd="0" destOrd="0" presId="urn:microsoft.com/office/officeart/2005/8/layout/process4"/>
    <dgm:cxn modelId="{0A4E4094-935D-4D03-BA93-2765A03DBC17}" type="presParOf" srcId="{DA9109CE-DFC8-4B6C-A738-31BF3CD53EF6}" destId="{91B49EE7-7128-4D7C-B5A8-AD7D82FA75A3}" srcOrd="1" destOrd="0" presId="urn:microsoft.com/office/officeart/2005/8/layout/process4"/>
    <dgm:cxn modelId="{11839B80-1466-4C06-B3B9-C5714F7FADB0}" type="presParOf" srcId="{86E463A2-DD62-42F5-8B8A-6E3D1E03B44E}" destId="{E8666650-ABCD-43D7-9079-F698992B669E}" srcOrd="3" destOrd="0" presId="urn:microsoft.com/office/officeart/2005/8/layout/process4"/>
    <dgm:cxn modelId="{13E12B14-5509-42C1-9E4D-F1EB38688158}" type="presParOf" srcId="{86E463A2-DD62-42F5-8B8A-6E3D1E03B44E}" destId="{2B7A4A0F-E2BA-47A5-9EDB-EDC9984F040A}" srcOrd="4" destOrd="0" presId="urn:microsoft.com/office/officeart/2005/8/layout/process4"/>
    <dgm:cxn modelId="{355725C4-6A5B-4000-9403-07691D056B5D}" type="presParOf" srcId="{2B7A4A0F-E2BA-47A5-9EDB-EDC9984F040A}" destId="{C627AA7F-FCDD-496A-8CD0-6675F500D7AB}" srcOrd="0" destOrd="0" presId="urn:microsoft.com/office/officeart/2005/8/layout/process4"/>
    <dgm:cxn modelId="{D8CDF1D3-A2F3-45FF-A176-992E0F468D37}" type="presParOf" srcId="{2B7A4A0F-E2BA-47A5-9EDB-EDC9984F040A}" destId="{3DF6400F-1370-4031-80A2-B1AE214F8289}" srcOrd="1" destOrd="0" presId="urn:microsoft.com/office/officeart/2005/8/layout/process4"/>
    <dgm:cxn modelId="{993046A2-676C-446E-AD43-C8BFE47F34FC}" type="presParOf" srcId="{2B7A4A0F-E2BA-47A5-9EDB-EDC9984F040A}" destId="{AE2D7055-E319-419F-8AC5-920C1E445EAF}" srcOrd="2" destOrd="0" presId="urn:microsoft.com/office/officeart/2005/8/layout/process4"/>
    <dgm:cxn modelId="{A1446431-B34C-4A53-B950-DA384D8EEDC1}" type="presParOf" srcId="{AE2D7055-E319-419F-8AC5-920C1E445EAF}" destId="{236A9424-0E7D-4DB3-B2CC-B3E643651FCC}" srcOrd="0" destOrd="0" presId="urn:microsoft.com/office/officeart/2005/8/layout/process4"/>
    <dgm:cxn modelId="{2734C2DF-061A-47B3-B7CF-2E2CA065B237}" type="presParOf" srcId="{AE2D7055-E319-419F-8AC5-920C1E445EAF}" destId="{85A0AE05-2097-4C69-A587-6BC38C47CB4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592C8-D8C7-4A6F-8BA9-00219E6A0A29}">
      <dsp:nvSpPr>
        <dsp:cNvPr id="0" name=""/>
        <dsp:cNvSpPr/>
      </dsp:nvSpPr>
      <dsp:spPr>
        <a:xfrm>
          <a:off x="0" y="2601803"/>
          <a:ext cx="5256583" cy="853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代码审计工具使用及代码跟踪</a:t>
          </a:r>
          <a:endParaRPr lang="zh-CN" altLang="en-US" sz="1500" kern="1200" dirty="0"/>
        </a:p>
      </dsp:txBody>
      <dsp:txXfrm>
        <a:off x="0" y="2601803"/>
        <a:ext cx="5256583" cy="461143"/>
      </dsp:txXfrm>
    </dsp:sp>
    <dsp:sp modelId="{B3279170-AD4D-47B3-B3DC-0E2BCE0D4351}">
      <dsp:nvSpPr>
        <dsp:cNvPr id="0" name=""/>
        <dsp:cNvSpPr/>
      </dsp:nvSpPr>
      <dsp:spPr>
        <a:xfrm>
          <a:off x="0" y="3045867"/>
          <a:ext cx="2628292" cy="392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函数查找</a:t>
          </a:r>
          <a:endParaRPr lang="zh-CN" altLang="en-US" sz="2200" kern="1200" dirty="0"/>
        </a:p>
      </dsp:txBody>
      <dsp:txXfrm>
        <a:off x="0" y="3045867"/>
        <a:ext cx="2628292" cy="392826"/>
      </dsp:txXfrm>
    </dsp:sp>
    <dsp:sp modelId="{6A5BDEC7-1FA5-4854-BED7-8E11AF666823}">
      <dsp:nvSpPr>
        <dsp:cNvPr id="0" name=""/>
        <dsp:cNvSpPr/>
      </dsp:nvSpPr>
      <dsp:spPr>
        <a:xfrm>
          <a:off x="2628292" y="3045867"/>
          <a:ext cx="2628292" cy="3928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代码跟踪</a:t>
          </a:r>
          <a:endParaRPr lang="zh-CN" altLang="en-US" sz="2200" kern="1200" dirty="0"/>
        </a:p>
      </dsp:txBody>
      <dsp:txXfrm>
        <a:off x="2628292" y="3045867"/>
        <a:ext cx="2628292" cy="392826"/>
      </dsp:txXfrm>
    </dsp:sp>
    <dsp:sp modelId="{6645B455-5C32-4321-A4E6-508185530483}">
      <dsp:nvSpPr>
        <dsp:cNvPr id="0" name=""/>
        <dsp:cNvSpPr/>
      </dsp:nvSpPr>
      <dsp:spPr>
        <a:xfrm rot="10800000">
          <a:off x="0" y="1301207"/>
          <a:ext cx="5256583" cy="13134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PHP</a:t>
          </a:r>
          <a:r>
            <a:rPr lang="zh-CN" altLang="en-US" sz="1500" kern="1200" dirty="0" smtClean="0"/>
            <a:t>安全问题逐个介绍</a:t>
          </a:r>
          <a:endParaRPr lang="zh-CN" altLang="en-US" sz="1500" kern="1200" dirty="0"/>
        </a:p>
      </dsp:txBody>
      <dsp:txXfrm rot="-10800000">
        <a:off x="0" y="1301207"/>
        <a:ext cx="5256583" cy="461005"/>
      </dsp:txXfrm>
    </dsp:sp>
    <dsp:sp modelId="{88DBC487-BB88-4DEC-9F12-5FD0ADB38FB2}">
      <dsp:nvSpPr>
        <dsp:cNvPr id="0" name=""/>
        <dsp:cNvSpPr/>
      </dsp:nvSpPr>
      <dsp:spPr>
        <a:xfrm>
          <a:off x="0" y="1762212"/>
          <a:ext cx="2628292" cy="392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原理介绍</a:t>
          </a:r>
          <a:endParaRPr lang="zh-CN" altLang="en-US" sz="2200" kern="1200" dirty="0"/>
        </a:p>
      </dsp:txBody>
      <dsp:txXfrm>
        <a:off x="0" y="1762212"/>
        <a:ext cx="2628292" cy="392708"/>
      </dsp:txXfrm>
    </dsp:sp>
    <dsp:sp modelId="{91B49EE7-7128-4D7C-B5A8-AD7D82FA75A3}">
      <dsp:nvSpPr>
        <dsp:cNvPr id="0" name=""/>
        <dsp:cNvSpPr/>
      </dsp:nvSpPr>
      <dsp:spPr>
        <a:xfrm>
          <a:off x="2628292" y="1762212"/>
          <a:ext cx="2628292" cy="392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实例分析</a:t>
          </a:r>
          <a:endParaRPr lang="zh-CN" altLang="en-US" sz="2200" kern="1200" dirty="0"/>
        </a:p>
      </dsp:txBody>
      <dsp:txXfrm>
        <a:off x="2628292" y="1762212"/>
        <a:ext cx="2628292" cy="392708"/>
      </dsp:txXfrm>
    </dsp:sp>
    <dsp:sp modelId="{3DF6400F-1370-4031-80A2-B1AE214F8289}">
      <dsp:nvSpPr>
        <dsp:cNvPr id="0" name=""/>
        <dsp:cNvSpPr/>
      </dsp:nvSpPr>
      <dsp:spPr>
        <a:xfrm rot="10800000">
          <a:off x="0" y="610"/>
          <a:ext cx="5256583" cy="13134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学习基础的</a:t>
          </a:r>
          <a:r>
            <a:rPr lang="en-US" altLang="zh-CN" sz="1500" kern="1200" dirty="0" smtClean="0"/>
            <a:t>PHP</a:t>
          </a:r>
          <a:r>
            <a:rPr lang="zh-CN" altLang="en-US" sz="1500" kern="1200" dirty="0" smtClean="0"/>
            <a:t>代码编写</a:t>
          </a:r>
          <a:endParaRPr lang="zh-CN" altLang="en-US" sz="1500" kern="1200" dirty="0"/>
        </a:p>
      </dsp:txBody>
      <dsp:txXfrm rot="-10800000">
        <a:off x="0" y="610"/>
        <a:ext cx="5256583" cy="461005"/>
      </dsp:txXfrm>
    </dsp:sp>
    <dsp:sp modelId="{236A9424-0E7D-4DB3-B2CC-B3E643651FCC}">
      <dsp:nvSpPr>
        <dsp:cNvPr id="0" name=""/>
        <dsp:cNvSpPr/>
      </dsp:nvSpPr>
      <dsp:spPr>
        <a:xfrm>
          <a:off x="0" y="461616"/>
          <a:ext cx="2628292" cy="392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用户注册实例</a:t>
          </a:r>
          <a:endParaRPr lang="zh-CN" altLang="en-US" sz="2200" kern="1200" dirty="0"/>
        </a:p>
      </dsp:txBody>
      <dsp:txXfrm>
        <a:off x="0" y="461616"/>
        <a:ext cx="2628292" cy="392708"/>
      </dsp:txXfrm>
    </dsp:sp>
    <dsp:sp modelId="{85A0AE05-2097-4C69-A587-6BC38C47CB4E}">
      <dsp:nvSpPr>
        <dsp:cNvPr id="0" name=""/>
        <dsp:cNvSpPr/>
      </dsp:nvSpPr>
      <dsp:spPr>
        <a:xfrm>
          <a:off x="2628292" y="461616"/>
          <a:ext cx="2628292" cy="392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了解输入与输出</a:t>
          </a:r>
          <a:endParaRPr lang="zh-CN" altLang="en-US" sz="2200" kern="1200" dirty="0"/>
        </a:p>
      </dsp:txBody>
      <dsp:txXfrm>
        <a:off x="2628292" y="461616"/>
        <a:ext cx="2628292" cy="392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7D0E1-4C58-43A7-958E-C278293A946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D2CE7-E926-4638-A805-F9AE561B2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3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8d6e07cf01011bvq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D2CE7-E926-4638-A805-F9AE561B2A9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46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http://blog.sina.com.cn/s/blog_8d6e07cf01011bvq.html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D2CE7-E926-4638-A805-F9AE561B2A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6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7240" y="1143000"/>
            <a:ext cx="7543800" cy="1143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EDU.PKAV.NET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4948014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副标题 2"/>
          <p:cNvSpPr txBox="1">
            <a:spLocks/>
          </p:cNvSpPr>
          <p:nvPr userDrawn="1"/>
        </p:nvSpPr>
        <p:spPr>
          <a:xfrm>
            <a:off x="779959" y="2283718"/>
            <a:ext cx="7545600" cy="612626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zh-CN" b="1" spc="150" dirty="0" smtClean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0" name="Picture 83" descr="wa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1008946">
            <a:off x="5089415" y="342181"/>
            <a:ext cx="2663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728232" y="3061611"/>
            <a:ext cx="1872208" cy="17202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>
            <a:off x="2722360" y="3061611"/>
            <a:ext cx="1872208" cy="17202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92" y="3336916"/>
            <a:ext cx="1626704" cy="119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60" y="3259776"/>
            <a:ext cx="1768408" cy="14002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4443958"/>
            <a:ext cx="6781800" cy="473224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2400" b="0" cap="none" spc="50">
                <a:ln w="1143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100">
                <a:latin typeface="微软雅黑" pitchFamily="34" charset="-122"/>
                <a:ea typeface="微软雅黑" pitchFamily="34" charset="-122"/>
              </a:defRPr>
            </a:lvl4pPr>
            <a:lvl5pPr>
              <a:defRPr sz="11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52536" y="4659982"/>
            <a:ext cx="2133600" cy="273844"/>
          </a:xfrm>
        </p:spPr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008" y="1005334"/>
            <a:ext cx="7543800" cy="1257300"/>
          </a:xfrm>
        </p:spPr>
        <p:txBody>
          <a:bodyPr anchor="b" anchorCtr="0">
            <a:normAutofit/>
          </a:bodyPr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607-DF9E-43F3-998C-3F2F61C03158}" type="datetimeFigureOut">
              <a:rPr lang="zh-CN" altLang="en-US" smtClean="0"/>
              <a:t>2013/8/7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2713F-6B86-4F20-B4F7-04C800862B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155926"/>
            <a:ext cx="6781800" cy="47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defRPr>
            </a:lvl1pPr>
          </a:lstStyle>
          <a:p>
            <a:fld id="{E55BD607-DF9E-43F3-998C-3F2F61C03158}" type="datetimeFigureOut">
              <a:rPr lang="zh-CN" altLang="en-US" smtClean="0"/>
              <a:pPr/>
              <a:t>2013/8/7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ea"/>
              <a:ea typeface="+mj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240" y="4948014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ea"/>
              <a:ea typeface="+mj-ea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gray">
          <a:xfrm>
            <a:off x="-4763" y="4731990"/>
            <a:ext cx="400299" cy="412701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1100 h 1100"/>
              <a:gd name="T4" fmla="*/ 1089 w 1089"/>
              <a:gd name="T5" fmla="*/ 1100 h 1100"/>
              <a:gd name="T6" fmla="*/ 0 w 1089"/>
              <a:gd name="T7" fmla="*/ 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 baseline="0">
          <a:solidFill>
            <a:schemeClr val="tx2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+mj-lt"/>
              </a:rPr>
              <a:t>PKAV-EDU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9832" y="2321818"/>
            <a:ext cx="5187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8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《PHP</a:t>
            </a:r>
            <a:r>
              <a:rPr lang="zh-CN" altLang="en-US" sz="28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代码审计之语言基础</a:t>
            </a:r>
            <a:r>
              <a:rPr lang="en-US" altLang="zh-CN" sz="28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rPr>
              <a:t>》</a:t>
            </a:r>
          </a:p>
        </p:txBody>
      </p:sp>
      <p:sp>
        <p:nvSpPr>
          <p:cNvPr id="9" name="矩形 8"/>
          <p:cNvSpPr/>
          <p:nvPr/>
        </p:nvSpPr>
        <p:spPr>
          <a:xfrm>
            <a:off x="6689511" y="4193441"/>
            <a:ext cx="1584176" cy="584775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r"/>
            <a:r>
              <a:rPr lang="en-US" altLang="zh-CN" sz="1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ea"/>
                <a:ea typeface="+mj-ea"/>
              </a:rPr>
              <a:t>BY GAINOVER</a:t>
            </a:r>
            <a:endParaRPr lang="en-US" altLang="zh-CN" sz="1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20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的函数们！！</a:t>
            </a:r>
          </a:p>
        </p:txBody>
      </p:sp>
      <p:sp>
        <p:nvSpPr>
          <p:cNvPr id="4" name="矩形 3"/>
          <p:cNvSpPr/>
          <p:nvPr/>
        </p:nvSpPr>
        <p:spPr>
          <a:xfrm>
            <a:off x="827237" y="5148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字符串操作</a:t>
            </a:r>
            <a:r>
              <a:rPr lang="zh-CN" altLang="en-US" b="1" dirty="0" smtClean="0">
                <a:solidFill>
                  <a:srgbClr val="C00000"/>
                </a:solidFill>
              </a:rPr>
              <a:t>函数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400" y="978282"/>
            <a:ext cx="504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addslashes</a:t>
            </a:r>
            <a:r>
              <a:rPr lang="en-US" altLang="zh-CN" dirty="0" smtClean="0"/>
              <a:t> (',  " , \  , NULL)         </a:t>
            </a:r>
            <a:r>
              <a:rPr lang="en-US" altLang="zh-CN" dirty="0" smtClean="0">
                <a:sym typeface="Wingdings" pitchFamily="2" charset="2"/>
              </a:rPr>
              <a:t>    </a:t>
            </a:r>
            <a:r>
              <a:rPr lang="en-US" altLang="zh-CN" dirty="0" err="1" smtClean="0">
                <a:sym typeface="Wingdings" pitchFamily="2" charset="2"/>
              </a:rPr>
              <a:t>stripslashes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40524" y="2884889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explode </a:t>
            </a:r>
            <a:r>
              <a:rPr lang="en-US" altLang="zh-CN" dirty="0" smtClean="0">
                <a:sym typeface="Wingdings" pitchFamily="2" charset="2"/>
              </a:rPr>
              <a:t>   implode/join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449" y="1419622"/>
            <a:ext cx="76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htmlentities</a:t>
            </a:r>
            <a:r>
              <a:rPr lang="en-US" altLang="zh-CN" dirty="0" smtClean="0"/>
              <a:t>/</a:t>
            </a:r>
            <a:r>
              <a:rPr lang="en-US" altLang="zh-CN" dirty="0"/>
              <a:t> </a:t>
            </a:r>
            <a:r>
              <a:rPr lang="en-US" altLang="zh-CN" dirty="0" err="1"/>
              <a:t>htmlspecialchars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/>
              <a:t>, </a:t>
            </a:r>
            <a:r>
              <a:rPr lang="en-US" altLang="zh-CN" b="1" dirty="0" smtClean="0"/>
              <a:t>ENT_COMPAT</a:t>
            </a:r>
            <a:r>
              <a:rPr lang="en-US" altLang="zh-CN" dirty="0" smtClean="0"/>
              <a:t>|ENT_QUOTES|ENT_NOQUOTES, </a:t>
            </a:r>
            <a:r>
              <a:rPr lang="zh-CN" altLang="en-US" dirty="0" smtClean="0"/>
              <a:t>字符集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0662" y="206595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&lt;, &gt; , " , ' , &amp;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6176" y="3363838"/>
            <a:ext cx="22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trim, </a:t>
            </a:r>
            <a:r>
              <a:rPr lang="en-US" altLang="zh-CN" dirty="0" err="1" smtClean="0"/>
              <a:t>ltrim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rtrim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删除字符串中的空白符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0662" y="2532841"/>
            <a:ext cx="45817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str</a:t>
            </a:r>
            <a:r>
              <a:rPr lang="en-US" altLang="zh-CN" dirty="0"/>
              <a:t> = "first=</a:t>
            </a:r>
            <a:r>
              <a:rPr lang="en-US" altLang="zh-CN" dirty="0" err="1"/>
              <a:t>value&amp;arr</a:t>
            </a:r>
            <a:r>
              <a:rPr lang="en-US" altLang="zh-CN" dirty="0"/>
              <a:t>[]=</a:t>
            </a:r>
            <a:r>
              <a:rPr lang="en-US" altLang="zh-CN" dirty="0" err="1"/>
              <a:t>foo+bar&amp;arr</a:t>
            </a:r>
            <a:r>
              <a:rPr lang="en-US" altLang="zh-CN" dirty="0"/>
              <a:t>[]=</a:t>
            </a:r>
            <a:r>
              <a:rPr lang="en-US" altLang="zh-CN" dirty="0" err="1"/>
              <a:t>baz</a:t>
            </a:r>
            <a:r>
              <a:rPr lang="en-US" altLang="zh-CN" dirty="0"/>
              <a:t>"; </a:t>
            </a:r>
            <a:endParaRPr lang="en-US" altLang="zh-CN" dirty="0" smtClean="0"/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parse_str</a:t>
            </a:r>
            <a:r>
              <a:rPr lang="en-US" altLang="zh-CN" dirty="0"/>
              <a:t>($</a:t>
            </a:r>
            <a:r>
              <a:rPr lang="en-US" altLang="zh-CN" dirty="0" err="1"/>
              <a:t>str</a:t>
            </a:r>
            <a:r>
              <a:rPr lang="en-US" altLang="zh-CN" dirty="0"/>
              <a:t>); </a:t>
            </a:r>
            <a:endParaRPr lang="en-US" altLang="zh-CN" dirty="0" smtClean="0"/>
          </a:p>
          <a:p>
            <a:r>
              <a:rPr lang="en-US" altLang="zh-CN" dirty="0" smtClean="0"/>
              <a:t>echo </a:t>
            </a:r>
            <a:r>
              <a:rPr lang="en-US" altLang="zh-CN" dirty="0"/>
              <a:t>$first; </a:t>
            </a:r>
            <a:r>
              <a:rPr lang="en-US" altLang="zh-CN" dirty="0" smtClean="0"/>
              <a:t>// </a:t>
            </a:r>
            <a:r>
              <a:rPr lang="en-US" altLang="zh-CN" dirty="0"/>
              <a:t>value </a:t>
            </a:r>
            <a:endParaRPr lang="en-US" altLang="zh-CN" dirty="0" smtClean="0"/>
          </a:p>
          <a:p>
            <a:r>
              <a:rPr lang="en-US" altLang="zh-CN" dirty="0" smtClean="0"/>
              <a:t>echo </a:t>
            </a:r>
            <a:r>
              <a:rPr lang="en-US" altLang="zh-CN" dirty="0"/>
              <a:t>$</a:t>
            </a:r>
            <a:r>
              <a:rPr lang="en-US" altLang="zh-CN" dirty="0" err="1"/>
              <a:t>arr</a:t>
            </a:r>
            <a:r>
              <a:rPr lang="en-US" altLang="zh-CN" dirty="0"/>
              <a:t>[0]; // foo bar </a:t>
            </a:r>
            <a:endParaRPr lang="en-US" altLang="zh-CN" dirty="0" smtClean="0"/>
          </a:p>
          <a:p>
            <a:r>
              <a:rPr lang="en-US" altLang="zh-CN" dirty="0" smtClean="0"/>
              <a:t>echo </a:t>
            </a:r>
            <a:r>
              <a:rPr lang="en-US" altLang="zh-CN" dirty="0"/>
              <a:t>$</a:t>
            </a:r>
            <a:r>
              <a:rPr lang="en-US" altLang="zh-CN" dirty="0" err="1"/>
              <a:t>arr</a:t>
            </a:r>
            <a:r>
              <a:rPr lang="en-US" altLang="zh-CN" dirty="0"/>
              <a:t>[1]; // </a:t>
            </a:r>
            <a:r>
              <a:rPr lang="en-US" altLang="zh-CN" dirty="0" err="1"/>
              <a:t>baz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56176" y="246305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chr</a:t>
            </a:r>
            <a:r>
              <a:rPr lang="en-US" altLang="zh-CN" dirty="0" smtClean="0"/>
              <a:t>(100)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70662" y="422793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substr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, </a:t>
            </a:r>
            <a:r>
              <a:rPr lang="zh-CN" altLang="en-US" dirty="0" smtClean="0"/>
              <a:t>起点</a:t>
            </a:r>
            <a:r>
              <a:rPr lang="en-US" altLang="zh-CN" dirty="0" smtClean="0"/>
              <a:t>, 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0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的函数们！！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6275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正则表达式操作</a:t>
            </a:r>
            <a:r>
              <a:rPr lang="zh-CN" altLang="en-US" b="1" dirty="0" smtClean="0">
                <a:solidFill>
                  <a:srgbClr val="C00000"/>
                </a:solidFill>
              </a:rPr>
              <a:t>函数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131590"/>
            <a:ext cx="5503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preg_match</a:t>
            </a:r>
            <a:r>
              <a:rPr lang="en-US" altLang="zh-CN" dirty="0" smtClean="0"/>
              <a:t>(</a:t>
            </a:r>
            <a:r>
              <a:rPr lang="zh-CN" altLang="en-US" dirty="0" smtClean="0"/>
              <a:t>正则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, </a:t>
            </a:r>
            <a:r>
              <a:rPr lang="zh-CN" altLang="en-US" dirty="0" smtClean="0"/>
              <a:t>匹配结果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preg_match_all</a:t>
            </a:r>
            <a:endParaRPr lang="en-US" altLang="zh-CN" dirty="0" smtClean="0"/>
          </a:p>
          <a:p>
            <a:r>
              <a:rPr lang="en-US" altLang="zh-CN" b="1" dirty="0" err="1" smtClean="0"/>
              <a:t>preg_replace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正则</a:t>
            </a:r>
            <a:r>
              <a:rPr lang="en-US" altLang="zh-CN" b="1" dirty="0" smtClean="0"/>
              <a:t>,  </a:t>
            </a:r>
            <a:r>
              <a:rPr lang="zh-CN" altLang="en-US" b="1" dirty="0" smtClean="0"/>
              <a:t>替换后的内容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被替换的字符串</a:t>
            </a:r>
            <a:r>
              <a:rPr lang="en-US" altLang="zh-CN" b="1" dirty="0" smtClean="0"/>
              <a:t>)</a:t>
            </a:r>
          </a:p>
          <a:p>
            <a:r>
              <a:rPr lang="en-US" altLang="zh-CN" dirty="0" err="1" smtClean="0"/>
              <a:t>preg_split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522716"/>
            <a:ext cx="368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$m=</a:t>
            </a:r>
            <a:r>
              <a:rPr lang="en-US" altLang="zh-CN" dirty="0" err="1"/>
              <a:t>preg_replace</a:t>
            </a:r>
            <a:r>
              <a:rPr lang="en-US" altLang="zh-CN" dirty="0"/>
              <a:t>("/\d+/","</a:t>
            </a:r>
            <a:r>
              <a:rPr lang="en-US" altLang="zh-CN" dirty="0" err="1"/>
              <a:t>qq</a:t>
            </a:r>
            <a:r>
              <a:rPr lang="en-US" altLang="zh-CN" dirty="0"/>
              <a:t>",$data);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3147814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$m=</a:t>
            </a:r>
            <a:r>
              <a:rPr lang="en-US" altLang="zh-CN" dirty="0" err="1"/>
              <a:t>preg_replace</a:t>
            </a:r>
            <a:r>
              <a:rPr lang="en-US" altLang="zh-CN" dirty="0"/>
              <a:t>("/\d+/</a:t>
            </a:r>
            <a:r>
              <a:rPr lang="en-US" altLang="zh-CN" b="1" dirty="0">
                <a:solidFill>
                  <a:srgbClr val="C00000"/>
                </a:solidFill>
              </a:rPr>
              <a:t>e</a:t>
            </a:r>
            <a:r>
              <a:rPr lang="en-US" altLang="zh-CN" dirty="0"/>
              <a:t>","</a:t>
            </a:r>
            <a:r>
              <a:rPr lang="en-US" altLang="zh-CN" dirty="0" err="1"/>
              <a:t>phpinfo</a:t>
            </a:r>
            <a:r>
              <a:rPr lang="en-US" altLang="zh-CN" dirty="0"/>
              <a:t>()",$data);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3795886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$m=</a:t>
            </a:r>
            <a:r>
              <a:rPr lang="en-US" altLang="zh-CN" dirty="0" err="1"/>
              <a:t>preg_replace</a:t>
            </a:r>
            <a:r>
              <a:rPr lang="en-US" altLang="zh-CN" dirty="0"/>
              <a:t>("/\[(.+)\]/</a:t>
            </a:r>
            <a:r>
              <a:rPr lang="en-US" altLang="zh-CN" dirty="0" err="1"/>
              <a:t>e",'$a</a:t>
            </a:r>
            <a:r>
              <a:rPr lang="en-US" altLang="zh-CN" dirty="0"/>
              <a:t>="$1"',$data);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0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211960" y="555526"/>
            <a:ext cx="3456384" cy="2304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的函数们！！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55552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HTTP</a:t>
            </a:r>
            <a:r>
              <a:rPr lang="zh-CN" altLang="en-US" dirty="0">
                <a:solidFill>
                  <a:srgbClr val="C00000"/>
                </a:solidFill>
              </a:rPr>
              <a:t>操作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smtClean="0"/>
              <a:t>header()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setcookie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文件系统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目录操作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file_get_contents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file_put_contents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fopen</a:t>
            </a:r>
            <a:r>
              <a:rPr lang="en-US" altLang="zh-CN" dirty="0" smtClean="0"/>
              <a:t>()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…..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URL</a:t>
            </a:r>
            <a:r>
              <a:rPr lang="zh-CN" altLang="en-US" dirty="0">
                <a:solidFill>
                  <a:srgbClr val="C00000"/>
                </a:solidFill>
              </a:rPr>
              <a:t>操作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urlencode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urldecode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smtClean="0"/>
              <a:t>empty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is_***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isset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9208" y="680651"/>
            <a:ext cx="31085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什么时候是</a:t>
            </a:r>
            <a:r>
              <a:rPr lang="en-US" altLang="zh-CN" dirty="0" smtClean="0">
                <a:solidFill>
                  <a:srgbClr val="C00000"/>
                </a:solidFill>
              </a:rPr>
              <a:t>empty?</a:t>
            </a:r>
          </a:p>
          <a:p>
            <a:r>
              <a:rPr lang="en-US" altLang="zh-CN" dirty="0" smtClean="0"/>
              <a:t>"",  NULL, array(), false, 0, "0"</a:t>
            </a: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C00000"/>
                </a:solidFill>
              </a:rPr>
              <a:t>什么时候是 </a:t>
            </a:r>
            <a:r>
              <a:rPr lang="en-US" altLang="zh-CN" dirty="0" err="1" smtClean="0">
                <a:solidFill>
                  <a:srgbClr val="C00000"/>
                </a:solidFill>
              </a:rPr>
              <a:t>is_null</a:t>
            </a:r>
            <a:r>
              <a:rPr lang="en-US" altLang="zh-CN" dirty="0" smtClean="0">
                <a:solidFill>
                  <a:srgbClr val="C00000"/>
                </a:solidFill>
              </a:rPr>
              <a:t>?</a:t>
            </a:r>
          </a:p>
          <a:p>
            <a:r>
              <a:rPr lang="en-US" altLang="zh-CN" dirty="0" smtClean="0"/>
              <a:t>NULL, </a:t>
            </a:r>
            <a:r>
              <a:rPr lang="zh-CN" altLang="en-US" dirty="0" smtClean="0"/>
              <a:t>未赋值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未定义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is_null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   </a:t>
            </a:r>
            <a:r>
              <a:rPr lang="en-US" altLang="zh-CN" dirty="0" err="1" smtClean="0">
                <a:sym typeface="Wingdings" pitchFamily="2" charset="2"/>
              </a:rPr>
              <a:t>isset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11960" y="307580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var_dump</a:t>
            </a:r>
            <a:endParaRPr lang="en-US" altLang="zh-CN" dirty="0" smtClean="0"/>
          </a:p>
          <a:p>
            <a:r>
              <a:rPr lang="en-US" altLang="zh-CN" dirty="0" err="1" smtClean="0"/>
              <a:t>print_r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20716" y="381960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serialize</a:t>
            </a:r>
          </a:p>
          <a:p>
            <a:r>
              <a:rPr lang="en-US" altLang="zh-CN" dirty="0" err="1"/>
              <a:t>unserialize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4181" y="39581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序列化与反序列化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4181" y="32198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调试输出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代码审计需要什么？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2976" y="699542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 </a:t>
            </a:r>
            <a:r>
              <a:rPr lang="zh-CN" altLang="en-US" dirty="0" smtClean="0"/>
              <a:t>语言基础！</a:t>
            </a:r>
            <a:endParaRPr lang="zh-CN" altLang="en-US" dirty="0"/>
          </a:p>
        </p:txBody>
      </p:sp>
      <p:pic>
        <p:nvPicPr>
          <p:cNvPr id="1028" name="Picture 4" descr="http://www.kuqin.com/upimg/topic/PH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77" y="456806"/>
            <a:ext cx="1045217" cy="68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2976" y="185228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dirty="0"/>
              <a:t> </a:t>
            </a:r>
            <a:r>
              <a:rPr lang="zh-CN" altLang="en-US" dirty="0" smtClean="0"/>
              <a:t>安全问题成因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76" y="287821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  </a:t>
            </a:r>
            <a:r>
              <a:rPr lang="zh-CN" altLang="en-US" dirty="0" smtClean="0"/>
              <a:t>代码审计辅助工具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2976" y="394919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  </a:t>
            </a:r>
            <a:r>
              <a:rPr lang="zh-CN" altLang="en-US" dirty="0" smtClean="0"/>
              <a:t>足够的耐心！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995936" y="1805029"/>
            <a:ext cx="4778771" cy="2513497"/>
            <a:chOff x="3995936" y="1805029"/>
            <a:chExt cx="4778771" cy="2513497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743" y="1805029"/>
              <a:ext cx="2588964" cy="242371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95936" y="3949194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C00000"/>
                  </a:solidFill>
                </a:rPr>
                <a:t>真的屌丝敢于直面惨淡的代码！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60032" y="2878217"/>
              <a:ext cx="1155700" cy="101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802976" y="2355726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了解</a:t>
            </a:r>
            <a:r>
              <a:rPr lang="en-US" altLang="zh-CN" dirty="0" smtClean="0">
                <a:solidFill>
                  <a:srgbClr val="C00000"/>
                </a:solidFill>
              </a:rPr>
              <a:t>PHP</a:t>
            </a:r>
            <a:r>
              <a:rPr lang="zh-CN" altLang="en-US" dirty="0" smtClean="0">
                <a:solidFill>
                  <a:srgbClr val="C00000"/>
                </a:solidFill>
              </a:rPr>
              <a:t>中容易出问题的函数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zh-CN" altLang="en-US" dirty="0" smtClean="0">
                <a:solidFill>
                  <a:srgbClr val="C00000"/>
                </a:solidFill>
              </a:rPr>
              <a:t>代码逻辑等，为</a:t>
            </a:r>
            <a:r>
              <a:rPr lang="zh-CN" altLang="en-US" b="1" dirty="0" smtClean="0">
                <a:solidFill>
                  <a:srgbClr val="C00000"/>
                </a:solidFill>
              </a:rPr>
              <a:t>知彼</a:t>
            </a:r>
            <a:r>
              <a:rPr lang="zh-CN" altLang="en-US" dirty="0" smtClean="0">
                <a:solidFill>
                  <a:srgbClr val="C00000"/>
                </a:solidFill>
              </a:rPr>
              <a:t>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5253" y="127560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会读、会写，是所谓</a:t>
            </a:r>
            <a:r>
              <a:rPr lang="zh-CN" altLang="en-US" b="1" dirty="0" smtClean="0">
                <a:solidFill>
                  <a:srgbClr val="C00000"/>
                </a:solidFill>
              </a:rPr>
              <a:t>知己</a:t>
            </a:r>
            <a:r>
              <a:rPr lang="zh-CN" altLang="en-US" dirty="0" smtClean="0">
                <a:solidFill>
                  <a:srgbClr val="C00000"/>
                </a:solidFill>
              </a:rPr>
              <a:t>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253" y="33862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善其事、利其器！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代码审计课程安排！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128819539"/>
              </p:ext>
            </p:extLst>
          </p:nvPr>
        </p:nvGraphicFramePr>
        <p:xfrm>
          <a:off x="1907704" y="699542"/>
          <a:ext cx="5256584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5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代码编写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987574"/>
            <a:ext cx="3312368" cy="3456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5696" y="1574701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5696" y="2139702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8533" y="15102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姓名：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8532" y="21304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密码：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19672" y="3709764"/>
            <a:ext cx="1800200" cy="4320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10" name="矩形 9"/>
          <p:cNvSpPr/>
          <p:nvPr/>
        </p:nvSpPr>
        <p:spPr>
          <a:xfrm>
            <a:off x="5004048" y="987574"/>
            <a:ext cx="3312368" cy="26642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12160" y="1574701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12160" y="2075148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34997" y="15102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姓名：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34996" y="20344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密码：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796136" y="2787774"/>
            <a:ext cx="1800200" cy="43204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0596" y="249596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确认</a:t>
            </a:r>
            <a:endParaRPr lang="en-US" altLang="zh-CN" dirty="0" smtClean="0"/>
          </a:p>
          <a:p>
            <a:r>
              <a:rPr lang="zh-CN" altLang="en-US" dirty="0" smtClean="0"/>
              <a:t>密码：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844105" y="2675116"/>
            <a:ext cx="1872208" cy="288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安全问题类型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1275606"/>
            <a:ext cx="15792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SQL</a:t>
            </a:r>
            <a:r>
              <a:rPr lang="zh-CN" altLang="en-US" b="1" dirty="0" smtClean="0">
                <a:solidFill>
                  <a:srgbClr val="C00000"/>
                </a:solidFill>
              </a:rPr>
              <a:t>注入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代码执行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系统命令执行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文件包含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变量覆盖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965498"/>
            <a:ext cx="20954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跨站脚本</a:t>
            </a:r>
            <a:endParaRPr lang="en-US" altLang="zh-CN" dirty="0"/>
          </a:p>
          <a:p>
            <a:r>
              <a:rPr lang="en-US" altLang="zh-CN" dirty="0"/>
              <a:t>CSRF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文件管理</a:t>
            </a:r>
            <a:endParaRPr lang="en-US" altLang="zh-CN" dirty="0"/>
          </a:p>
          <a:p>
            <a:r>
              <a:rPr lang="zh-CN" altLang="en-US" dirty="0"/>
              <a:t>文件上传</a:t>
            </a:r>
            <a:endParaRPr lang="en-US" altLang="zh-CN" dirty="0"/>
          </a:p>
          <a:p>
            <a:r>
              <a:rPr lang="zh-CN" altLang="en-US" dirty="0"/>
              <a:t>重定向</a:t>
            </a:r>
            <a:endParaRPr lang="en-US" altLang="zh-CN" dirty="0"/>
          </a:p>
          <a:p>
            <a:r>
              <a:rPr lang="zh-CN" altLang="en-US" dirty="0"/>
              <a:t>会话固定或可预测</a:t>
            </a:r>
            <a:endParaRPr lang="en-US" altLang="zh-CN" dirty="0"/>
          </a:p>
          <a:p>
            <a:r>
              <a:rPr lang="zh-CN" altLang="en-US" dirty="0"/>
              <a:t>权限控制</a:t>
            </a:r>
            <a:r>
              <a:rPr lang="en-US" altLang="zh-CN" dirty="0"/>
              <a:t>/</a:t>
            </a:r>
            <a:r>
              <a:rPr lang="zh-CN" altLang="en-US" dirty="0"/>
              <a:t>身份验证</a:t>
            </a:r>
            <a:endParaRPr lang="en-US" altLang="zh-CN" dirty="0"/>
          </a:p>
          <a:p>
            <a:r>
              <a:rPr lang="zh-CN" altLang="en-US" dirty="0"/>
              <a:t>敏感信息泄露</a:t>
            </a:r>
            <a:endParaRPr lang="en-US" altLang="zh-CN" dirty="0"/>
          </a:p>
          <a:p>
            <a:r>
              <a:rPr lang="zh-CN" altLang="en-US" dirty="0"/>
              <a:t>资源竞争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1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763945" y="2590006"/>
            <a:ext cx="75438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3651" y="3723878"/>
            <a:ext cx="7543800" cy="1143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6000" b="0" kern="1200" cap="none" spc="50">
                <a:ln w="11430"/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  <a:latin typeface="+mj-ea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zh-CN" sz="4000" spc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altLang="zh-CN" sz="4000" spc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PKAV-EDU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762145" y="1977380"/>
            <a:ext cx="7545600" cy="612626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altLang="zh-CN" b="1" spc="150" dirty="0" smtClean="0">
              <a:ln w="11430"/>
              <a:solidFill>
                <a:schemeClr val="bg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12" name="Picture 83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gray">
          <a:xfrm rot="1008946">
            <a:off x="707231" y="2633778"/>
            <a:ext cx="2663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9" descr="1-1111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3090"/>
            <a:ext cx="2088232" cy="161428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904386" y="847068"/>
            <a:ext cx="4115886" cy="6463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zh-CN" altLang="en-US" sz="3600" spc="0" dirty="0" smtClean="0">
                <a:ln>
                  <a:noFill/>
                </a:ln>
                <a:effectLst/>
                <a:latin typeface="华文新魏" pitchFamily="2" charset="-122"/>
                <a:ea typeface="华文新魏" pitchFamily="2" charset="-122"/>
              </a:rPr>
              <a:t>多问多想多做</a:t>
            </a:r>
            <a:endParaRPr lang="en-US" altLang="zh-CN" sz="3600" spc="0" dirty="0">
              <a:ln>
                <a:noFill/>
              </a:ln>
              <a:effectLst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71566" y="2067694"/>
            <a:ext cx="1645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spc="0" dirty="0" smtClean="0">
                <a:ln>
                  <a:noFill/>
                </a:ln>
                <a:solidFill>
                  <a:schemeClr val="bg1"/>
                </a:solidFill>
                <a:effectLst/>
                <a:ea typeface="华文新魏" pitchFamily="2" charset="-122"/>
              </a:rPr>
              <a:t>THANKS~</a:t>
            </a:r>
          </a:p>
        </p:txBody>
      </p:sp>
    </p:spTree>
    <p:extLst>
      <p:ext uri="{BB962C8B-B14F-4D97-AF65-F5344CB8AC3E}">
        <p14:creationId xmlns:p14="http://schemas.microsoft.com/office/powerpoint/2010/main" val="391800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语言基础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6014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  PHP</a:t>
            </a:r>
            <a:r>
              <a:rPr lang="zh-CN" altLang="en-US" dirty="0" smtClean="0"/>
              <a:t>代码与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分离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3473" y="1105456"/>
            <a:ext cx="20345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&lt;?</a:t>
            </a:r>
            <a:r>
              <a:rPr lang="en-US" altLang="zh-CN" b="1" dirty="0" err="1" smtClean="0">
                <a:solidFill>
                  <a:srgbClr val="00B0F0"/>
                </a:solidFill>
              </a:rPr>
              <a:t>php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	PHP</a:t>
            </a:r>
            <a:r>
              <a:rPr lang="zh-CN" altLang="en-US" b="1" dirty="0" smtClean="0">
                <a:solidFill>
                  <a:srgbClr val="00B0F0"/>
                </a:solidFill>
              </a:rPr>
              <a:t>代码</a:t>
            </a:r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?&gt;</a:t>
            </a:r>
          </a:p>
          <a:p>
            <a:r>
              <a:rPr lang="en-US" altLang="zh-CN" dirty="0"/>
              <a:t>HTML</a:t>
            </a:r>
            <a:r>
              <a:rPr lang="zh-CN" altLang="en-US" dirty="0" smtClean="0"/>
              <a:t>代码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761640"/>
            <a:ext cx="1877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dirty="0" smtClean="0"/>
              <a:t>PHP</a:t>
            </a:r>
            <a:r>
              <a:rPr lang="zh-CN" altLang="en-US" dirty="0" smtClean="0"/>
              <a:t>代码注释</a:t>
            </a:r>
            <a:endParaRPr lang="en-US" altLang="zh-CN" dirty="0"/>
          </a:p>
          <a:p>
            <a:r>
              <a:rPr lang="en-US" altLang="zh-CN" dirty="0" smtClean="0"/>
              <a:t>      /*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…..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*/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//    …..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#     …..</a:t>
            </a:r>
          </a:p>
        </p:txBody>
      </p:sp>
    </p:spTree>
    <p:extLst>
      <p:ext uri="{BB962C8B-B14F-4D97-AF65-F5344CB8AC3E}">
        <p14:creationId xmlns:p14="http://schemas.microsoft.com/office/powerpoint/2010/main" val="27939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语言基础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1020695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变量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sz="1400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</a:rPr>
              <a:t>常量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524751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$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变量值 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019319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$name= "</a:t>
            </a:r>
            <a:r>
              <a:rPr lang="en-US" altLang="zh-CN" dirty="0" err="1" smtClean="0">
                <a:solidFill>
                  <a:srgbClr val="00B0F0"/>
                </a:solidFill>
              </a:rPr>
              <a:t>gainover</a:t>
            </a:r>
            <a:r>
              <a:rPr lang="en-US" altLang="zh-CN" dirty="0" smtClean="0">
                <a:solidFill>
                  <a:srgbClr val="00B0F0"/>
                </a:solidFill>
              </a:rPr>
              <a:t>";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260487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define("</a:t>
            </a:r>
            <a:r>
              <a:rPr lang="zh-CN" altLang="en-US" dirty="0" smtClean="0"/>
              <a:t>常量</a:t>
            </a:r>
            <a:r>
              <a:rPr lang="en-US" altLang="zh-CN" dirty="0" smtClean="0"/>
              <a:t>","</a:t>
            </a:r>
            <a:r>
              <a:rPr lang="zh-CN" altLang="en-US" dirty="0" smtClean="0"/>
              <a:t>常量值</a:t>
            </a:r>
            <a:r>
              <a:rPr lang="en-US" altLang="zh-CN" dirty="0" smtClean="0"/>
              <a:t>");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2020" y="3180935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define</a:t>
            </a:r>
            <a:r>
              <a:rPr lang="en-US" altLang="zh-CN" dirty="0" smtClean="0">
                <a:solidFill>
                  <a:srgbClr val="00B0F0"/>
                </a:solidFill>
              </a:rPr>
              <a:t>("</a:t>
            </a:r>
            <a:r>
              <a:rPr lang="en-US" altLang="zh-CN" dirty="0" smtClean="0">
                <a:solidFill>
                  <a:srgbClr val="C00000"/>
                </a:solidFill>
              </a:rPr>
              <a:t>XX</a:t>
            </a:r>
            <a:r>
              <a:rPr lang="en-US" altLang="zh-CN" dirty="0" smtClean="0">
                <a:solidFill>
                  <a:srgbClr val="00B0F0"/>
                </a:solidFill>
              </a:rPr>
              <a:t>", </a:t>
            </a:r>
            <a:r>
              <a:rPr lang="en-US" altLang="zh-CN" dirty="0">
                <a:solidFill>
                  <a:srgbClr val="00B0F0"/>
                </a:solidFill>
              </a:rPr>
              <a:t>"something");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39952" y="256025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77883" y="2022117"/>
            <a:ext cx="91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0072" y="900629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echo </a:t>
            </a:r>
            <a:r>
              <a:rPr lang="en-US" altLang="zh-CN" dirty="0" smtClean="0">
                <a:solidFill>
                  <a:srgbClr val="C00000"/>
                </a:solidFill>
              </a:rPr>
              <a:t>$name</a:t>
            </a:r>
            <a:r>
              <a:rPr lang="en-US" altLang="zh-CN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echo "</a:t>
            </a:r>
            <a:r>
              <a:rPr lang="en-US" altLang="zh-CN" dirty="0" smtClean="0">
                <a:solidFill>
                  <a:srgbClr val="C00000"/>
                </a:solidFill>
              </a:rPr>
              <a:t>$name</a:t>
            </a:r>
            <a:r>
              <a:rPr lang="en-US" altLang="zh-CN" dirty="0" smtClean="0">
                <a:solidFill>
                  <a:srgbClr val="00B0F0"/>
                </a:solidFill>
              </a:rPr>
              <a:t>";  </a:t>
            </a:r>
            <a:r>
              <a:rPr lang="en-US" altLang="zh-CN" dirty="0" smtClean="0">
                <a:solidFill>
                  <a:srgbClr val="00B0F0"/>
                </a:solidFill>
                <a:sym typeface="Wingdings" pitchFamily="2" charset="2"/>
              </a:rPr>
              <a:t>  </a:t>
            </a:r>
            <a:r>
              <a:rPr lang="en-US" altLang="zh-CN" dirty="0" smtClean="0">
                <a:solidFill>
                  <a:srgbClr val="00B0F0"/>
                </a:solidFill>
              </a:rPr>
              <a:t>echo '</a:t>
            </a:r>
            <a:r>
              <a:rPr lang="en-US" altLang="zh-CN" dirty="0" smtClean="0">
                <a:solidFill>
                  <a:srgbClr val="C00000"/>
                </a:solidFill>
              </a:rPr>
              <a:t>$name</a:t>
            </a:r>
            <a:r>
              <a:rPr lang="en-US" altLang="zh-CN" dirty="0" smtClean="0">
                <a:solidFill>
                  <a:srgbClr val="00B0F0"/>
                </a:solidFill>
              </a:rPr>
              <a:t>';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0072" y="1570917"/>
            <a:ext cx="2145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$name </a:t>
            </a:r>
            <a:r>
              <a:rPr lang="en-US" altLang="zh-CN" dirty="0" smtClean="0">
                <a:solidFill>
                  <a:srgbClr val="00B0F0"/>
                </a:solidFill>
              </a:rPr>
              <a:t>= "</a:t>
            </a:r>
            <a:r>
              <a:rPr lang="en-US" altLang="zh-CN" dirty="0" err="1" smtClean="0">
                <a:solidFill>
                  <a:srgbClr val="00B0F0"/>
                </a:solidFill>
              </a:rPr>
              <a:t>aaa</a:t>
            </a:r>
            <a:r>
              <a:rPr lang="en-US" altLang="zh-CN" dirty="0" smtClean="0">
                <a:solidFill>
                  <a:srgbClr val="00B0F0"/>
                </a:solidFill>
              </a:rPr>
              <a:t>";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$</a:t>
            </a:r>
            <a:r>
              <a:rPr lang="en-US" altLang="zh-CN" dirty="0" err="1" smtClean="0">
                <a:solidFill>
                  <a:srgbClr val="00B0F0"/>
                </a:solidFill>
              </a:rPr>
              <a:t>aaa</a:t>
            </a:r>
            <a:r>
              <a:rPr lang="en-US" altLang="zh-CN" dirty="0" smtClean="0">
                <a:solidFill>
                  <a:srgbClr val="00B0F0"/>
                </a:solidFill>
              </a:rPr>
              <a:t>    =  "</a:t>
            </a:r>
            <a:r>
              <a:rPr lang="en-US" altLang="zh-CN" dirty="0" err="1" smtClean="0">
                <a:solidFill>
                  <a:srgbClr val="00B0F0"/>
                </a:solidFill>
              </a:rPr>
              <a:t>gainover</a:t>
            </a:r>
            <a:r>
              <a:rPr lang="en-US" altLang="zh-CN" dirty="0" smtClean="0">
                <a:solidFill>
                  <a:srgbClr val="00B0F0"/>
                </a:solidFill>
              </a:rPr>
              <a:t>";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echo $</a:t>
            </a:r>
            <a:r>
              <a:rPr lang="en-US" altLang="zh-CN" dirty="0" smtClean="0">
                <a:solidFill>
                  <a:srgbClr val="C00000"/>
                </a:solidFill>
              </a:rPr>
              <a:t>$name</a:t>
            </a:r>
            <a:r>
              <a:rPr lang="en-US" altLang="zh-CN" dirty="0" smtClean="0">
                <a:solidFill>
                  <a:srgbClr val="00B0F0"/>
                </a:solidFill>
              </a:rPr>
              <a:t>;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echo ${</a:t>
            </a:r>
            <a:r>
              <a:rPr lang="en-US" altLang="zh-CN" dirty="0" smtClean="0">
                <a:solidFill>
                  <a:srgbClr val="C00000"/>
                </a:solidFill>
              </a:rPr>
              <a:t>$name</a:t>
            </a:r>
            <a:r>
              <a:rPr lang="en-US" altLang="zh-CN" dirty="0" smtClean="0">
                <a:solidFill>
                  <a:srgbClr val="00B0F0"/>
                </a:solidFill>
              </a:rPr>
              <a:t>};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$name();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6104" y="254395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</a:rPr>
              <a:t>function 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aaa</a:t>
            </a:r>
            <a:r>
              <a:rPr lang="en-US" altLang="zh-CN" sz="1200" dirty="0" smtClean="0">
                <a:solidFill>
                  <a:srgbClr val="C00000"/>
                </a:solidFill>
              </a:rPr>
              <a:t>(){</a:t>
            </a:r>
          </a:p>
          <a:p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 smtClean="0">
                <a:solidFill>
                  <a:srgbClr val="C00000"/>
                </a:solidFill>
              </a:rPr>
              <a:t>}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588224" y="2867118"/>
            <a:ext cx="9210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20072" y="354823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echo </a:t>
            </a:r>
            <a:r>
              <a:rPr lang="en-US" altLang="zh-CN" dirty="0" smtClean="0">
                <a:solidFill>
                  <a:srgbClr val="C00000"/>
                </a:solidFill>
              </a:rPr>
              <a:t>XX</a:t>
            </a:r>
            <a:r>
              <a:rPr lang="en-US" altLang="zh-CN" dirty="0" smtClean="0">
                <a:solidFill>
                  <a:srgbClr val="00B0F0"/>
                </a:solidFill>
              </a:rPr>
              <a:t>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语言基础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69954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内置变量 </a:t>
            </a:r>
            <a:r>
              <a:rPr lang="zh-CN" altLang="en-US" sz="1600" dirty="0" smtClean="0"/>
              <a:t>与</a:t>
            </a:r>
            <a:r>
              <a:rPr lang="zh-CN" altLang="en-US" dirty="0" smtClean="0"/>
              <a:t> </a:t>
            </a:r>
            <a:r>
              <a:rPr lang="zh-CN" altLang="en-US" b="1" dirty="0" smtClean="0">
                <a:solidFill>
                  <a:srgbClr val="00B0F0"/>
                </a:solidFill>
              </a:rPr>
              <a:t>内置常量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7842"/>
            <a:ext cx="4896544" cy="2838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703515" y="2886115"/>
            <a:ext cx="2893437" cy="1477328"/>
            <a:chOff x="5724128" y="1878454"/>
            <a:chExt cx="2893437" cy="1477328"/>
          </a:xfrm>
        </p:grpSpPr>
        <p:sp>
          <p:nvSpPr>
            <p:cNvPr id="6" name="TextBox 5"/>
            <p:cNvSpPr txBox="1"/>
            <p:nvPr/>
          </p:nvSpPr>
          <p:spPr>
            <a:xfrm>
              <a:off x="6804248" y="1878454"/>
              <a:ext cx="181331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__LINE__</a:t>
              </a:r>
            </a:p>
            <a:p>
              <a:r>
                <a:rPr lang="en-US" altLang="zh-CN" dirty="0" smtClean="0"/>
                <a:t>__FILE__</a:t>
              </a:r>
            </a:p>
            <a:p>
              <a:r>
                <a:rPr lang="en-US" altLang="zh-CN" dirty="0" smtClean="0"/>
                <a:t>__FUNCTION__</a:t>
              </a:r>
            </a:p>
            <a:p>
              <a:r>
                <a:rPr lang="en-US" altLang="zh-CN" dirty="0" smtClean="0"/>
                <a:t>__CLASS__</a:t>
              </a:r>
            </a:p>
            <a:p>
              <a:r>
                <a:rPr lang="en-US" altLang="zh-CN" dirty="0" smtClean="0"/>
                <a:t>__METHOD__</a:t>
              </a:r>
              <a:endParaRPr lang="zh-CN" altLang="en-US" dirty="0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6548636" y="1987652"/>
              <a:ext cx="255612" cy="129614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24128" y="2293952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内置</a:t>
              </a:r>
              <a:endParaRPr lang="en-US" altLang="zh-CN" dirty="0" smtClean="0"/>
            </a:p>
            <a:p>
              <a:r>
                <a:rPr lang="zh-CN" altLang="en-US" dirty="0" smtClean="0"/>
                <a:t>常量</a:t>
              </a:r>
              <a:endParaRPr lang="zh-CN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96136" y="859491"/>
            <a:ext cx="2681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$_HTTP_COOKIE_VARS</a:t>
            </a:r>
            <a:br>
              <a:rPr lang="en-US" altLang="zh-CN" dirty="0"/>
            </a:br>
            <a:r>
              <a:rPr lang="en-US" altLang="zh-CN" dirty="0"/>
              <a:t>$_HTTP_ENV_VARS</a:t>
            </a:r>
            <a:br>
              <a:rPr lang="en-US" altLang="zh-CN" dirty="0"/>
            </a:br>
            <a:r>
              <a:rPr lang="en-US" altLang="zh-CN" dirty="0"/>
              <a:t>$_HTTP_GET_VARS</a:t>
            </a:r>
            <a:br>
              <a:rPr lang="en-US" altLang="zh-CN" dirty="0"/>
            </a:br>
            <a:r>
              <a:rPr lang="en-US" altLang="zh-CN" dirty="0"/>
              <a:t>$_HTTP_POST_FILES</a:t>
            </a:r>
            <a:br>
              <a:rPr lang="en-US" altLang="zh-CN" dirty="0"/>
            </a:br>
            <a:r>
              <a:rPr lang="en-US" altLang="zh-CN" dirty="0"/>
              <a:t>$_HTTP_POST_VARS</a:t>
            </a:r>
            <a:br>
              <a:rPr lang="en-US" altLang="zh-CN" dirty="0"/>
            </a:br>
            <a:r>
              <a:rPr lang="en-US" altLang="zh-CN" dirty="0"/>
              <a:t>$_</a:t>
            </a:r>
            <a:r>
              <a:rPr lang="en-US" altLang="zh-CN" dirty="0" smtClean="0"/>
              <a:t>HTTP_SERVER_VARS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5840432" y="3775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语言基础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650" y="6182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变量类型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203598"/>
            <a:ext cx="65357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布尔型</a:t>
            </a:r>
            <a:r>
              <a:rPr lang="en-US" altLang="zh-CN" dirty="0"/>
              <a:t>: </a:t>
            </a:r>
            <a:r>
              <a:rPr lang="en-US" altLang="zh-CN" dirty="0" smtClean="0"/>
              <a:t>true  / false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    整形</a:t>
            </a:r>
            <a:r>
              <a:rPr lang="en-US" altLang="zh-CN" dirty="0"/>
              <a:t>: </a:t>
            </a:r>
            <a:r>
              <a:rPr lang="en-US" altLang="zh-CN" dirty="0" smtClean="0"/>
              <a:t>1234 /  -1234 /  0123 /  0x1A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浮点型</a:t>
            </a:r>
            <a:r>
              <a:rPr lang="en-US" altLang="zh-CN" dirty="0" smtClean="0"/>
              <a:t>:  1.234 / 1.2e3 / 7E-10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字符串</a:t>
            </a:r>
            <a:r>
              <a:rPr lang="en-US" altLang="zh-CN" dirty="0" smtClean="0"/>
              <a:t>:  "</a:t>
            </a:r>
            <a:r>
              <a:rPr lang="en-US" altLang="zh-CN" dirty="0" err="1" smtClean="0"/>
              <a:t>aaaaaaa</a:t>
            </a:r>
            <a:r>
              <a:rPr lang="en-US" altLang="zh-CN" dirty="0" smtClean="0"/>
              <a:t>" /  '</a:t>
            </a:r>
            <a:r>
              <a:rPr lang="en-US" altLang="zh-CN" dirty="0" err="1" smtClean="0"/>
              <a:t>bbbbbbbbbbbb</a:t>
            </a:r>
            <a:r>
              <a:rPr lang="en-US" altLang="zh-CN" dirty="0" smtClean="0"/>
              <a:t>'   /    &lt;&lt;&lt;</a:t>
            </a:r>
            <a:r>
              <a:rPr lang="zh-CN" altLang="en-US" dirty="0" smtClean="0"/>
              <a:t>标签   内容    标签</a:t>
            </a:r>
            <a:r>
              <a:rPr lang="en-US" altLang="zh-CN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    数组</a:t>
            </a:r>
            <a:r>
              <a:rPr lang="en-US" altLang="zh-CN" dirty="0" smtClean="0"/>
              <a:t>:  array(1,2,3,4,5)  /   array("name"=&gt;"</a:t>
            </a:r>
            <a:r>
              <a:rPr lang="en-US" altLang="zh-CN" dirty="0" err="1" smtClean="0"/>
              <a:t>gainover</a:t>
            </a:r>
            <a:r>
              <a:rPr lang="en-US" altLang="zh-CN" dirty="0" smtClean="0"/>
              <a:t>", "age"=&gt;14)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/>
              <a:t> N ULL</a:t>
            </a:r>
            <a:r>
              <a:rPr lang="en-US" altLang="zh-CN" dirty="0" smtClean="0"/>
              <a:t>:  NULL (</a:t>
            </a:r>
            <a:r>
              <a:rPr lang="zh-CN" altLang="en-US" dirty="0" smtClean="0"/>
              <a:t>被赋值为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，未被赋值，被</a:t>
            </a:r>
            <a:r>
              <a:rPr lang="en-US" altLang="zh-CN" dirty="0" smtClean="0"/>
              <a:t>unset() 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91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语言基础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8525" y="699542"/>
            <a:ext cx="205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函数</a:t>
            </a:r>
            <a:r>
              <a:rPr lang="zh-CN" altLang="en-US" sz="2000" dirty="0" smtClean="0"/>
              <a:t> </a:t>
            </a:r>
            <a:r>
              <a:rPr lang="zh-CN" altLang="en-US" sz="1600" dirty="0" smtClean="0"/>
              <a:t>与</a:t>
            </a:r>
            <a:r>
              <a:rPr lang="zh-CN" altLang="en-US" sz="2000" dirty="0" smtClean="0"/>
              <a:t>  </a:t>
            </a:r>
            <a:r>
              <a:rPr lang="zh-CN" altLang="en-US" sz="2000" dirty="0" smtClean="0">
                <a:solidFill>
                  <a:srgbClr val="00B0F0"/>
                </a:solidFill>
              </a:rPr>
              <a:t>类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1414" y="1419622"/>
            <a:ext cx="3328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function test($param1, $param2){</a:t>
            </a:r>
          </a:p>
          <a:p>
            <a:r>
              <a:rPr lang="en-US" altLang="zh-CN" dirty="0" smtClean="0"/>
              <a:t>        ……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return 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899597"/>
            <a:ext cx="35798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class  Person{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$name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00B0F0"/>
                </a:solidFill>
              </a:rPr>
              <a:t>'</a:t>
            </a:r>
            <a:r>
              <a:rPr lang="en-US" altLang="zh-CN" dirty="0" err="1" smtClean="0">
                <a:solidFill>
                  <a:srgbClr val="00B0F0"/>
                </a:solidFill>
              </a:rPr>
              <a:t>gn</a:t>
            </a:r>
            <a:r>
              <a:rPr lang="en-US" altLang="zh-CN" dirty="0" smtClean="0">
                <a:solidFill>
                  <a:srgbClr val="00B0F0"/>
                </a:solidFill>
              </a:rPr>
              <a:t>'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function Person(){</a:t>
            </a:r>
          </a:p>
          <a:p>
            <a:endParaRPr lang="en-US" altLang="zh-CN" dirty="0"/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function eat(){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…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function drink(){</a:t>
            </a:r>
          </a:p>
          <a:p>
            <a:r>
              <a:rPr lang="en-US" altLang="zh-CN" dirty="0" smtClean="0"/>
              <a:t>		$this-&gt;name='x';</a:t>
            </a:r>
            <a:endParaRPr lang="en-US" altLang="zh-CN" dirty="0"/>
          </a:p>
          <a:p>
            <a:r>
              <a:rPr lang="en-US" altLang="zh-CN" dirty="0" smtClean="0"/>
              <a:t>	}	</a:t>
            </a:r>
            <a:endParaRPr lang="en-US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507854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$</a:t>
            </a:r>
            <a:r>
              <a:rPr lang="en-US" altLang="zh-CN" dirty="0" err="1" smtClean="0">
                <a:solidFill>
                  <a:srgbClr val="C00000"/>
                </a:solidFill>
              </a:rPr>
              <a:t>xiaoming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= new </a:t>
            </a:r>
            <a:r>
              <a:rPr lang="en-US" altLang="zh-CN" dirty="0" smtClean="0">
                <a:solidFill>
                  <a:srgbClr val="00B0F0"/>
                </a:solidFill>
              </a:rPr>
              <a:t>Person</a:t>
            </a:r>
            <a:r>
              <a:rPr lang="en-US" altLang="zh-CN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$</a:t>
            </a:r>
            <a:r>
              <a:rPr lang="en-US" altLang="zh-CN" dirty="0" err="1" smtClean="0">
                <a:solidFill>
                  <a:srgbClr val="C00000"/>
                </a:solidFill>
              </a:rPr>
              <a:t>xiaoming</a:t>
            </a:r>
            <a:r>
              <a:rPr lang="en-US" altLang="zh-CN" dirty="0" smtClean="0">
                <a:solidFill>
                  <a:srgbClr val="C00000"/>
                </a:solidFill>
              </a:rPr>
              <a:t>-&gt;drink();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509670" y="1966878"/>
            <a:ext cx="4526826" cy="9696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的函数们！！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2296" y="5868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Mysql</a:t>
            </a:r>
            <a:r>
              <a:rPr lang="zh-CN" altLang="en-US" dirty="0" smtClean="0">
                <a:solidFill>
                  <a:srgbClr val="C00000"/>
                </a:solidFill>
              </a:rPr>
              <a:t>操作函数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0544" y="1597546"/>
            <a:ext cx="534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$link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mysql_connect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'IP:</a:t>
            </a:r>
            <a:r>
              <a:rPr lang="zh-CN" altLang="en-US" dirty="0" smtClean="0">
                <a:solidFill>
                  <a:srgbClr val="C00000"/>
                </a:solidFill>
              </a:rPr>
              <a:t>端口</a:t>
            </a:r>
            <a:r>
              <a:rPr lang="en-US" altLang="zh-CN" dirty="0" smtClean="0">
                <a:solidFill>
                  <a:srgbClr val="C00000"/>
                </a:solidFill>
              </a:rPr>
              <a:t>', '</a:t>
            </a:r>
            <a:r>
              <a:rPr lang="zh-CN" altLang="en-US" dirty="0" smtClean="0">
                <a:solidFill>
                  <a:srgbClr val="C00000"/>
                </a:solidFill>
              </a:rPr>
              <a:t>用户名</a:t>
            </a:r>
            <a:r>
              <a:rPr lang="en-US" altLang="zh-CN" dirty="0" smtClean="0">
                <a:solidFill>
                  <a:srgbClr val="C00000"/>
                </a:solidFill>
              </a:rPr>
              <a:t>', '</a:t>
            </a:r>
            <a:r>
              <a:rPr lang="zh-CN" altLang="en-US" dirty="0" smtClean="0">
                <a:solidFill>
                  <a:srgbClr val="C00000"/>
                </a:solidFill>
              </a:rPr>
              <a:t>用户密码</a:t>
            </a:r>
            <a:r>
              <a:rPr lang="en-US" altLang="zh-CN" dirty="0" smtClean="0">
                <a:solidFill>
                  <a:srgbClr val="C00000"/>
                </a:solidFill>
              </a:rPr>
              <a:t>');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848" y="57738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B0F0"/>
                </a:solidFill>
              </a:rPr>
              <a:t>Sql</a:t>
            </a:r>
            <a:r>
              <a:rPr lang="zh-CN" altLang="en-US" dirty="0" smtClean="0">
                <a:solidFill>
                  <a:srgbClr val="00B0F0"/>
                </a:solidFill>
              </a:rPr>
              <a:t>注入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8399" y="60116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ym typeface="Wingdings" pitchFamily="2" charset="2"/>
              </a:rPr>
              <a:t> 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2296" y="11315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</a:t>
            </a:r>
            <a:r>
              <a:rPr lang="zh-CN" altLang="en-US" dirty="0" smtClean="0"/>
              <a:t>步：连接数据库服务器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0467" y="206769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步：选择需要操作的数据库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38371" y="2499742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mysql_select_db</a:t>
            </a:r>
            <a:r>
              <a:rPr lang="en-US" altLang="zh-CN" dirty="0">
                <a:solidFill>
                  <a:srgbClr val="C00000"/>
                </a:solidFill>
              </a:rPr>
              <a:t>('foo', </a:t>
            </a:r>
            <a:r>
              <a:rPr lang="en-US" altLang="zh-CN" dirty="0">
                <a:solidFill>
                  <a:srgbClr val="00B0F0"/>
                </a:solidFill>
              </a:rPr>
              <a:t>$</a:t>
            </a:r>
            <a:r>
              <a:rPr lang="en-US" altLang="zh-CN" dirty="0" smtClean="0">
                <a:solidFill>
                  <a:srgbClr val="00B0F0"/>
                </a:solidFill>
              </a:rPr>
              <a:t>link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2296" y="293651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步：对数据库中的表进行查询、添加或删除操作！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52757" y="3348117"/>
            <a:ext cx="587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$result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mysql_query</a:t>
            </a:r>
            <a:r>
              <a:rPr lang="en-US" altLang="zh-CN" dirty="0">
                <a:solidFill>
                  <a:srgbClr val="C00000"/>
                </a:solidFill>
              </a:rPr>
              <a:t>("SELECT * </a:t>
            </a:r>
            <a:r>
              <a:rPr lang="en-US" altLang="zh-CN" dirty="0" smtClean="0">
                <a:solidFill>
                  <a:srgbClr val="C00000"/>
                </a:solidFill>
              </a:rPr>
              <a:t>from </a:t>
            </a:r>
            <a:r>
              <a:rPr lang="en-US" altLang="zh-CN" dirty="0" err="1" smtClean="0">
                <a:solidFill>
                  <a:srgbClr val="C00000"/>
                </a:solidFill>
              </a:rPr>
              <a:t>mysql.user</a:t>
            </a:r>
            <a:r>
              <a:rPr lang="en-US" altLang="zh-CN" dirty="0" smtClean="0">
                <a:solidFill>
                  <a:srgbClr val="C00000"/>
                </a:solidFill>
              </a:rPr>
              <a:t>", </a:t>
            </a:r>
            <a:r>
              <a:rPr lang="en-US" altLang="zh-CN" dirty="0" smtClean="0">
                <a:solidFill>
                  <a:srgbClr val="00B0F0"/>
                </a:solidFill>
              </a:rPr>
              <a:t>$link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2757" y="3717449"/>
            <a:ext cx="519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$</a:t>
            </a:r>
            <a:r>
              <a:rPr lang="en-US" altLang="zh-CN" dirty="0" err="1">
                <a:solidFill>
                  <a:srgbClr val="C00000"/>
                </a:solidFill>
              </a:rPr>
              <a:t>num_rows</a:t>
            </a:r>
            <a:r>
              <a:rPr lang="en-US" altLang="zh-CN" dirty="0">
                <a:solidFill>
                  <a:srgbClr val="C00000"/>
                </a:solidFill>
              </a:rPr>
              <a:t> = </a:t>
            </a:r>
            <a:r>
              <a:rPr lang="en-US" altLang="zh-CN" dirty="0" err="1">
                <a:solidFill>
                  <a:srgbClr val="C00000"/>
                </a:solidFill>
              </a:rPr>
              <a:t>mysql_num_rows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00B0F0"/>
                </a:solidFill>
              </a:rPr>
              <a:t>$result</a:t>
            </a:r>
            <a:r>
              <a:rPr lang="en-US" altLang="zh-CN" dirty="0">
                <a:solidFill>
                  <a:srgbClr val="C00000"/>
                </a:solidFill>
              </a:rPr>
              <a:t>);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2757" y="4096702"/>
            <a:ext cx="594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DELETE,  INSERT,  UPDATE   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   </a:t>
            </a:r>
            <a:r>
              <a:rPr lang="en-US" altLang="zh-CN" dirty="0" err="1" smtClean="0">
                <a:solidFill>
                  <a:srgbClr val="C00000"/>
                </a:solidFill>
              </a:rPr>
              <a:t>mysql_affected_rows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4179" y="1976661"/>
            <a:ext cx="475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 ($row = </a:t>
            </a:r>
            <a:r>
              <a:rPr lang="en-US" altLang="zh-CN" dirty="0" err="1"/>
              <a:t>mysql_fetch_assoc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$result</a:t>
            </a:r>
            <a:r>
              <a:rPr lang="en-US" altLang="zh-CN" dirty="0"/>
              <a:t>)) {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echo </a:t>
            </a:r>
            <a:r>
              <a:rPr lang="en-US" altLang="zh-CN" dirty="0"/>
              <a:t>$row["</a:t>
            </a:r>
            <a:r>
              <a:rPr lang="en-US" altLang="zh-CN" dirty="0" err="1"/>
              <a:t>userid</a:t>
            </a:r>
            <a:r>
              <a:rPr lang="en-US" altLang="zh-CN" dirty="0" smtClean="0"/>
              <a:t>"];</a:t>
            </a:r>
          </a:p>
          <a:p>
            <a:r>
              <a:rPr lang="en-US" altLang="zh-CN" dirty="0" smtClean="0"/>
              <a:t>} 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595602" y="2684408"/>
            <a:ext cx="504790" cy="103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8023" y="44808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C00000"/>
                </a:solidFill>
              </a:rPr>
              <a:t>mysql_close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00B0F0"/>
                </a:solidFill>
              </a:rPr>
              <a:t>$link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2600" y="57321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3.mysql.php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591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的函数们！！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4835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数学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987573"/>
            <a:ext cx="1152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abs</a:t>
            </a:r>
          </a:p>
          <a:p>
            <a:r>
              <a:rPr lang="en-US" altLang="zh-CN" dirty="0" smtClean="0"/>
              <a:t>max</a:t>
            </a:r>
          </a:p>
          <a:p>
            <a:r>
              <a:rPr lang="en-US" altLang="zh-CN" dirty="0" smtClean="0"/>
              <a:t>min</a:t>
            </a:r>
          </a:p>
          <a:p>
            <a:r>
              <a:rPr lang="en-US" altLang="zh-CN" dirty="0" smtClean="0"/>
              <a:t>floor</a:t>
            </a:r>
          </a:p>
          <a:p>
            <a:r>
              <a:rPr lang="en-US" altLang="zh-CN" dirty="0" smtClean="0"/>
              <a:t>ceil</a:t>
            </a:r>
          </a:p>
          <a:p>
            <a:r>
              <a:rPr lang="en-US" altLang="zh-CN" dirty="0" smtClean="0"/>
              <a:t>rand(5,15)</a:t>
            </a:r>
          </a:p>
          <a:p>
            <a:r>
              <a:rPr lang="en-US" altLang="zh-CN" dirty="0" err="1" smtClean="0"/>
              <a:t>sqrt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3584" y="4835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时间日期</a:t>
            </a:r>
            <a:r>
              <a:rPr lang="zh-CN" altLang="en-US" dirty="0" smtClean="0">
                <a:solidFill>
                  <a:srgbClr val="C00000"/>
                </a:solidFill>
              </a:rPr>
              <a:t>函数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1131590"/>
            <a:ext cx="2480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</a:p>
          <a:p>
            <a:r>
              <a:rPr lang="en-US" altLang="zh-CN" dirty="0" smtClean="0"/>
              <a:t>date</a:t>
            </a:r>
          </a:p>
          <a:p>
            <a:r>
              <a:rPr lang="en-US" altLang="zh-CN" dirty="0" err="1" smtClean="0"/>
              <a:t>mktime</a:t>
            </a:r>
            <a:endParaRPr lang="en-US" altLang="zh-CN" dirty="0" smtClean="0"/>
          </a:p>
          <a:p>
            <a:r>
              <a:rPr lang="en-US" altLang="zh-CN" dirty="0" err="1" smtClean="0"/>
              <a:t>microtime</a:t>
            </a:r>
            <a:r>
              <a:rPr lang="en-US" altLang="zh-CN" dirty="0" smtClean="0"/>
              <a:t> (</a:t>
            </a:r>
            <a:r>
              <a:rPr lang="zh-CN" altLang="en-US" dirty="0" smtClean="0"/>
              <a:t>微秒</a:t>
            </a:r>
            <a:r>
              <a:rPr lang="en-US" altLang="zh-CN" dirty="0" smtClean="0"/>
              <a:t>, </a:t>
            </a:r>
            <a:r>
              <a:rPr lang="zh-CN" altLang="en-US" dirty="0" smtClean="0"/>
              <a:t>秒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localtime</a:t>
            </a:r>
            <a:r>
              <a:rPr lang="en-US" altLang="zh-CN" dirty="0" smtClean="0"/>
              <a:t>(time(), </a:t>
            </a:r>
            <a:r>
              <a:rPr lang="en-US" altLang="zh-CN" dirty="0" err="1" smtClean="0"/>
              <a:t>assoc</a:t>
            </a:r>
            <a:r>
              <a:rPr lang="en-US" altLang="zh-CN" dirty="0" smtClean="0"/>
              <a:t>?)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3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的函数们！！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6995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数组操作</a:t>
            </a:r>
            <a:r>
              <a:rPr lang="zh-CN" altLang="en-US" b="1" dirty="0" smtClean="0">
                <a:solidFill>
                  <a:srgbClr val="C00000"/>
                </a:solidFill>
              </a:rPr>
              <a:t>函数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20359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count/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  </a:t>
            </a:r>
            <a:r>
              <a:rPr lang="zh-CN" altLang="en-US" dirty="0" smtClean="0"/>
              <a:t>元素个数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635646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in_array</a:t>
            </a:r>
            <a:r>
              <a:rPr lang="en-US" altLang="zh-CN" dirty="0" smtClean="0"/>
              <a:t>(</a:t>
            </a:r>
            <a:r>
              <a:rPr lang="zh-CN" altLang="en-US" dirty="0" smtClean="0"/>
              <a:t>元素值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被查找数组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类型严格判断</a:t>
            </a:r>
            <a:r>
              <a:rPr lang="en-US" altLang="zh-CN" dirty="0" smtClean="0"/>
              <a:t>?)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3261" y="2087245"/>
            <a:ext cx="53335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array_push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 …..)      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    $array[]=1;</a:t>
            </a:r>
          </a:p>
          <a:p>
            <a:r>
              <a:rPr lang="en-US" altLang="zh-CN" dirty="0" err="1" smtClean="0"/>
              <a:t>array_pop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array_unshift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1,</a:t>
            </a:r>
            <a:r>
              <a:rPr lang="zh-CN" altLang="en-US" dirty="0" smtClean="0"/>
              <a:t>值</a:t>
            </a:r>
            <a:r>
              <a:rPr lang="en-US" altLang="zh-CN" dirty="0" smtClean="0"/>
              <a:t>2 …..)</a:t>
            </a:r>
          </a:p>
          <a:p>
            <a:r>
              <a:rPr lang="en-US" altLang="zh-CN" dirty="0" err="1" smtClean="0"/>
              <a:t>array_shift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array_slice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取数据长度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array_splice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偏移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</a:t>
            </a:r>
            <a:r>
              <a:rPr lang="zh-CN" altLang="en-US" dirty="0"/>
              <a:t>替换</a:t>
            </a:r>
            <a:r>
              <a:rPr lang="zh-CN" altLang="en-US" dirty="0" smtClean="0"/>
              <a:t>数据长度</a:t>
            </a:r>
            <a:r>
              <a:rPr lang="en-US" altLang="zh-CN" dirty="0" smtClean="0"/>
              <a:t>,</a:t>
            </a:r>
            <a:r>
              <a:rPr lang="zh-CN" altLang="en-US" dirty="0" smtClean="0"/>
              <a:t>被替换数据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3261" y="3926929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extract(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导入变量时覆盖方式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可选的变量前缀）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19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790</TotalTime>
  <Words>876</Words>
  <Application>Microsoft Office PowerPoint</Application>
  <PresentationFormat>全屏显示(16:9)</PresentationFormat>
  <Paragraphs>218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NewsPrint</vt:lpstr>
      <vt:lpstr>PKAV-EDU</vt:lpstr>
      <vt:lpstr>PHP语言基础</vt:lpstr>
      <vt:lpstr>PHP语言基础</vt:lpstr>
      <vt:lpstr>PHP语言基础</vt:lpstr>
      <vt:lpstr>PHP语言基础</vt:lpstr>
      <vt:lpstr>PHP语言基础</vt:lpstr>
      <vt:lpstr>PHP的函数们！！</vt:lpstr>
      <vt:lpstr>PHP的函数们！！</vt:lpstr>
      <vt:lpstr>PHP的函数们！！</vt:lpstr>
      <vt:lpstr>PHP的函数们！！</vt:lpstr>
      <vt:lpstr>PHP的函数们！！</vt:lpstr>
      <vt:lpstr>PHP的函数们！！</vt:lpstr>
      <vt:lpstr>代码审计需要什么？</vt:lpstr>
      <vt:lpstr>代码审计课程安排！</vt:lpstr>
      <vt:lpstr>PHP代码编写</vt:lpstr>
      <vt:lpstr>PHP安全问题类型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PKAV.NET</dc:title>
  <dc:creator>朱鹏</dc:creator>
  <cp:lastModifiedBy>Gainover</cp:lastModifiedBy>
  <cp:revision>152</cp:revision>
  <dcterms:created xsi:type="dcterms:W3CDTF">2013-06-15T08:41:26Z</dcterms:created>
  <dcterms:modified xsi:type="dcterms:W3CDTF">2013-08-07T08:02:01Z</dcterms:modified>
</cp:coreProperties>
</file>