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2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 autoAdjust="0"/>
    <p:restoredTop sz="94660"/>
  </p:normalViewPr>
  <p:slideViewPr>
    <p:cSldViewPr>
      <p:cViewPr varScale="1">
        <p:scale>
          <a:sx n="70" d="100"/>
          <a:sy n="70" d="100"/>
        </p:scale>
        <p:origin x="-126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80sec.com/nginx-securit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rops.wooyun.org/tips/3424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wooyun.org/bugs/wooyun-2010-0746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Stegsolve.ja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59832" y="1052736"/>
            <a:ext cx="6660232" cy="1902073"/>
          </a:xfrm>
        </p:spPr>
        <p:txBody>
          <a:bodyPr>
            <a:normAutofit/>
          </a:bodyPr>
          <a:lstStyle/>
          <a:p>
            <a:r>
              <a:rPr lang="zh-CN" altLang="en-US" sz="6600" dirty="0" smtClean="0">
                <a:solidFill>
                  <a:schemeClr val="bg2"/>
                </a:solidFill>
                <a:latin typeface="锐字云字库行楷体GBK" pitchFamily="2" charset="-122"/>
                <a:ea typeface="锐字云字库行楷体GBK" pitchFamily="2" charset="-122"/>
              </a:rPr>
              <a:t>隐写术</a:t>
            </a:r>
            <a:endParaRPr lang="en-US" altLang="zh-CN" sz="6600" dirty="0">
              <a:solidFill>
                <a:schemeClr val="bg2"/>
              </a:solidFill>
              <a:latin typeface="锐字云字库行楷体GBK" pitchFamily="2" charset="-122"/>
              <a:ea typeface="锐字云字库行楷体GBK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84168" y="4365104"/>
            <a:ext cx="2592288" cy="1752600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chemeClr val="accent4"/>
                </a:solidFill>
              </a:rPr>
              <a:t>AppLeU0</a:t>
            </a:r>
          </a:p>
          <a:p>
            <a:pPr algn="l"/>
            <a:r>
              <a:rPr lang="en-US" altLang="zh-CN" dirty="0" smtClean="0">
                <a:solidFill>
                  <a:schemeClr val="accent4"/>
                </a:solidFill>
              </a:rPr>
              <a:t>2015.4.18</a:t>
            </a:r>
            <a:endParaRPr lang="zh-CN" altLang="en-US" dirty="0" smtClean="0">
              <a:solidFill>
                <a:schemeClr val="accent4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76672"/>
            <a:ext cx="345638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5854742"/>
            <a:ext cx="4464496" cy="1003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solidFill>
                  <a:schemeClr val="bg2"/>
                </a:solidFill>
              </a:rPr>
              <a:t>LFI</a:t>
            </a:r>
            <a:r>
              <a:rPr lang="zh-CN" altLang="en-US" sz="4800" dirty="0" smtClean="0">
                <a:solidFill>
                  <a:schemeClr val="bg2"/>
                </a:solidFill>
              </a:rPr>
              <a:t>漏洞</a:t>
            </a:r>
            <a:endParaRPr lang="zh-CN" altLang="en-US" sz="4800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solidFill>
                  <a:schemeClr val="bg2"/>
                </a:solidFill>
              </a:rPr>
              <a:t>上传图片，配合</a:t>
            </a:r>
            <a:r>
              <a:rPr lang="en-US" altLang="zh-CN" dirty="0" smtClean="0">
                <a:solidFill>
                  <a:schemeClr val="bg2"/>
                </a:solidFill>
              </a:rPr>
              <a:t>LFI</a:t>
            </a:r>
            <a:r>
              <a:rPr lang="zh-CN" altLang="en-US" dirty="0" smtClean="0">
                <a:solidFill>
                  <a:schemeClr val="bg2"/>
                </a:solidFill>
              </a:rPr>
              <a:t>漏洞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US" altLang="zh-CN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US" altLang="zh-CN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US" altLang="zh-CN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chemeClr val="bg2"/>
                </a:solidFill>
              </a:rPr>
              <a:t>绕过一些</a:t>
            </a:r>
            <a:r>
              <a:rPr lang="en-US" altLang="zh-CN" dirty="0" err="1" smtClean="0">
                <a:solidFill>
                  <a:schemeClr val="bg2"/>
                </a:solidFill>
              </a:rPr>
              <a:t>waf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r>
              <a:rPr lang="zh-CN" altLang="en-US" dirty="0" smtClean="0">
                <a:solidFill>
                  <a:schemeClr val="bg2"/>
                </a:solidFill>
              </a:rPr>
              <a:t>、老版本的安全狗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US" altLang="zh-CN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US" altLang="zh-CN" dirty="0" smtClean="0">
              <a:solidFill>
                <a:schemeClr val="bg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76872"/>
            <a:ext cx="5593163" cy="914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solidFill>
                  <a:schemeClr val="bg2"/>
                </a:solidFill>
              </a:rPr>
              <a:t>解析漏洞</a:t>
            </a:r>
            <a:endParaRPr lang="zh-CN" altLang="en-US" sz="4800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2708920"/>
            <a:ext cx="8229600" cy="2304256"/>
          </a:xfrm>
        </p:spPr>
        <p:txBody>
          <a:bodyPr/>
          <a:lstStyle/>
          <a:p>
            <a:pPr>
              <a:buNone/>
            </a:pPr>
            <a:r>
              <a:rPr lang="en-US" altLang="zh-CN" dirty="0" err="1" smtClean="0">
                <a:solidFill>
                  <a:schemeClr val="bg2"/>
                </a:solidFill>
              </a:rPr>
              <a:t>nginx</a:t>
            </a:r>
            <a:r>
              <a:rPr lang="zh-CN" altLang="en-US" dirty="0" smtClean="0">
                <a:solidFill>
                  <a:schemeClr val="bg2"/>
                </a:solidFill>
              </a:rPr>
              <a:t>解析漏洞      </a:t>
            </a:r>
            <a:r>
              <a:rPr lang="en-US" altLang="zh-CN" dirty="0" smtClean="0">
                <a:solidFill>
                  <a:schemeClr val="bg2"/>
                </a:solidFill>
              </a:rPr>
              <a:t>upload.jpg/1.php</a:t>
            </a:r>
          </a:p>
          <a:p>
            <a:pPr>
              <a:buNone/>
            </a:pPr>
            <a:endParaRPr lang="en-US" altLang="zh-CN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US" altLang="zh-CN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US" altLang="zh-CN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US" altLang="zh-CN" dirty="0" smtClean="0">
              <a:solidFill>
                <a:schemeClr val="bg2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273225"/>
            <a:ext cx="72311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chemeClr val="bg2"/>
                </a:solidFill>
                <a:hlinkClick r:id="rId2"/>
              </a:rPr>
              <a:t>http://www.80sec.com/nginx-securit.html</a:t>
            </a:r>
            <a:endParaRPr lang="en-US" altLang="zh-CN" sz="3200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err="1" smtClean="0">
                <a:solidFill>
                  <a:schemeClr val="bg2"/>
                </a:solidFill>
              </a:rPr>
              <a:t>auto_prepend_file</a:t>
            </a:r>
            <a:endParaRPr lang="zh-CN" altLang="en-US" sz="4800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chemeClr val="bg2"/>
                </a:solidFill>
              </a:rPr>
              <a:t>留后门的时候，使用这个技巧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US" altLang="zh-CN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US" altLang="zh-CN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US" altLang="zh-CN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US" altLang="zh-CN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US" altLang="zh-CN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US" altLang="zh-CN" dirty="0" smtClean="0">
              <a:solidFill>
                <a:schemeClr val="bg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4787" y="2204864"/>
            <a:ext cx="7513637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3" y="3850438"/>
            <a:ext cx="7488831" cy="173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0" y="6273225"/>
            <a:ext cx="997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chemeClr val="bg2"/>
                </a:solidFill>
                <a:hlinkClick r:id="rId4"/>
              </a:rPr>
              <a:t>http://drops.wooyun.org/tips/3424</a:t>
            </a:r>
            <a:r>
              <a:rPr lang="en-US" altLang="zh-CN" sz="3200" dirty="0" smtClean="0">
                <a:solidFill>
                  <a:schemeClr val="bg2"/>
                </a:solidFill>
              </a:rPr>
              <a:t>    by </a:t>
            </a:r>
            <a:r>
              <a:rPr lang="en-US" altLang="zh-CN" sz="3200" dirty="0" err="1" smtClean="0">
                <a:solidFill>
                  <a:schemeClr val="bg2"/>
                </a:solidFill>
              </a:rPr>
              <a:t>phithon</a:t>
            </a:r>
            <a:endParaRPr lang="en-US" altLang="zh-CN" sz="3200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err="1" smtClean="0">
                <a:solidFill>
                  <a:schemeClr val="bg2"/>
                </a:solidFill>
              </a:rPr>
              <a:t>exif</a:t>
            </a:r>
            <a:r>
              <a:rPr lang="zh-CN" altLang="en-US" sz="4800" dirty="0" smtClean="0">
                <a:solidFill>
                  <a:schemeClr val="bg2"/>
                </a:solidFill>
              </a:rPr>
              <a:t>信息</a:t>
            </a:r>
            <a:endParaRPr lang="zh-CN" altLang="en-US" sz="4800" dirty="0">
              <a:solidFill>
                <a:schemeClr val="bg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8421190" cy="3455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err="1" smtClean="0">
                <a:solidFill>
                  <a:schemeClr val="bg2"/>
                </a:solidFill>
              </a:rPr>
              <a:t>exif</a:t>
            </a:r>
            <a:r>
              <a:rPr lang="zh-CN" altLang="en-US" sz="4800" dirty="0" smtClean="0">
                <a:solidFill>
                  <a:schemeClr val="bg2"/>
                </a:solidFill>
              </a:rPr>
              <a:t>导致的</a:t>
            </a:r>
            <a:r>
              <a:rPr lang="en-US" altLang="zh-CN" sz="4800" dirty="0" err="1" smtClean="0">
                <a:solidFill>
                  <a:schemeClr val="bg2"/>
                </a:solidFill>
              </a:rPr>
              <a:t>xss</a:t>
            </a:r>
            <a:endParaRPr lang="zh-CN" altLang="en-US" sz="4800" dirty="0">
              <a:solidFill>
                <a:schemeClr val="bg2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>
              <a:solidFill>
                <a:schemeClr val="bg2"/>
              </a:solidFill>
              <a:hlinkClick r:id="rId2"/>
            </a:endParaRPr>
          </a:p>
          <a:p>
            <a:pPr>
              <a:buNone/>
            </a:pPr>
            <a:endParaRPr lang="en-US" altLang="zh-CN" dirty="0" smtClean="0">
              <a:solidFill>
                <a:schemeClr val="bg2"/>
              </a:solidFill>
              <a:hlinkClick r:id="rId2"/>
            </a:endParaRPr>
          </a:p>
          <a:p>
            <a:pPr>
              <a:buNone/>
            </a:pPr>
            <a:endParaRPr lang="en-US" altLang="zh-CN" dirty="0" smtClean="0">
              <a:solidFill>
                <a:schemeClr val="bg2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340768"/>
            <a:ext cx="3676158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395536" y="2060848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chemeClr val="bg2"/>
                </a:solidFill>
                <a:hlinkClick r:id="rId2"/>
              </a:rPr>
              <a:t>http://www.wooyun.org/bugs/wooyun-2010-07468</a:t>
            </a:r>
            <a:endParaRPr lang="en-US" altLang="zh-CN" sz="3200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US" altLang="zh-CN" sz="3200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en-US" altLang="zh-CN" sz="3200" dirty="0" smtClean="0">
                <a:solidFill>
                  <a:schemeClr val="bg2"/>
                </a:solidFill>
              </a:rPr>
              <a:t>DiscuzX2</a:t>
            </a:r>
            <a:r>
              <a:rPr lang="zh-CN" altLang="en-US" sz="3200" dirty="0" smtClean="0">
                <a:solidFill>
                  <a:schemeClr val="bg2"/>
                </a:solidFill>
              </a:rPr>
              <a:t>个人空间图片</a:t>
            </a:r>
            <a:r>
              <a:rPr lang="en-US" altLang="zh-CN" sz="3200" dirty="0" smtClean="0">
                <a:solidFill>
                  <a:schemeClr val="bg2"/>
                </a:solidFill>
              </a:rPr>
              <a:t>EXIF</a:t>
            </a:r>
            <a:r>
              <a:rPr lang="zh-CN" altLang="en-US" sz="3200" dirty="0" smtClean="0">
                <a:solidFill>
                  <a:schemeClr val="bg2"/>
                </a:solidFill>
              </a:rPr>
              <a:t>信息</a:t>
            </a:r>
            <a:r>
              <a:rPr lang="en-US" altLang="zh-CN" sz="3200" dirty="0" smtClean="0">
                <a:solidFill>
                  <a:schemeClr val="bg2"/>
                </a:solidFill>
              </a:rPr>
              <a:t>XSS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err="1" smtClean="0">
                <a:solidFill>
                  <a:schemeClr val="bg2"/>
                </a:solidFill>
              </a:rPr>
              <a:t>Exif</a:t>
            </a:r>
            <a:r>
              <a:rPr lang="zh-CN" altLang="en-US" sz="4800" dirty="0" smtClean="0">
                <a:solidFill>
                  <a:schemeClr val="bg2"/>
                </a:solidFill>
              </a:rPr>
              <a:t>留后门</a:t>
            </a:r>
            <a:endParaRPr lang="zh-CN" altLang="en-US" sz="4800" dirty="0">
              <a:solidFill>
                <a:schemeClr val="bg2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6"/>
            <a:ext cx="8564637" cy="321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5220072" y="1988840"/>
            <a:ext cx="2684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 smtClean="0"/>
              <a:t>exif_read_data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</a:rPr>
              <a:t>安卓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阿里移动安全挑战赛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演示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mp3stego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617043"/>
          </a:xfrm>
        </p:spPr>
        <p:txBody>
          <a:bodyPr/>
          <a:lstStyle/>
          <a:p>
            <a:pPr algn="ctr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加密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8150250" cy="2028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mp3stego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581128"/>
            <a:ext cx="8229600" cy="1761059"/>
          </a:xfrm>
        </p:spPr>
        <p:txBody>
          <a:bodyPr/>
          <a:lstStyle/>
          <a:p>
            <a:pPr algn="ctr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解密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16832"/>
            <a:ext cx="7895469" cy="2430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</a:rPr>
              <a:t>Q&amp;A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err="1" smtClean="0">
                <a:solidFill>
                  <a:schemeClr val="bg2"/>
                </a:solidFill>
              </a:rPr>
              <a:t>whoami</a:t>
            </a:r>
            <a:endParaRPr lang="zh-CN" altLang="en-US" sz="4800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55679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chemeClr val="bg2"/>
                </a:solidFill>
              </a:rPr>
              <a:t>AppLeU0</a:t>
            </a:r>
          </a:p>
          <a:p>
            <a:pPr>
              <a:buNone/>
            </a:pPr>
            <a:r>
              <a:rPr lang="en-US" altLang="zh-CN" dirty="0" err="1" smtClean="0">
                <a:solidFill>
                  <a:schemeClr val="bg2"/>
                </a:solidFill>
              </a:rPr>
              <a:t>Syclover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2"/>
                </a:solidFill>
              </a:rPr>
              <a:t>Web</a:t>
            </a:r>
            <a:r>
              <a:rPr lang="zh-CN" altLang="en-US" dirty="0" smtClean="0">
                <a:solidFill>
                  <a:schemeClr val="bg2"/>
                </a:solidFill>
              </a:rPr>
              <a:t>、渗透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2"/>
                </a:solidFill>
              </a:rPr>
              <a:t>CTF</a:t>
            </a:r>
            <a:r>
              <a:rPr lang="zh-CN" altLang="en-US" dirty="0" smtClean="0">
                <a:solidFill>
                  <a:schemeClr val="bg2"/>
                </a:solidFill>
              </a:rPr>
              <a:t>赛棍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chemeClr val="bg2"/>
                </a:solidFill>
              </a:rPr>
              <a:t>隐写术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2"/>
                </a:solidFill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1484784"/>
            <a:ext cx="5904656" cy="1143000"/>
          </a:xfrm>
        </p:spPr>
        <p:txBody>
          <a:bodyPr>
            <a:noAutofit/>
          </a:bodyPr>
          <a:lstStyle/>
          <a:p>
            <a:pPr algn="l"/>
            <a:r>
              <a:rPr lang="en-US" altLang="zh-CN" sz="8000" dirty="0" smtClean="0">
                <a:solidFill>
                  <a:schemeClr val="bg1"/>
                </a:solidFill>
              </a:rPr>
              <a:t>EOF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6136" y="4509120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2015.4.18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solidFill>
                  <a:schemeClr val="bg2"/>
                </a:solidFill>
              </a:rPr>
              <a:t>图种</a:t>
            </a:r>
            <a:endParaRPr lang="zh-CN" altLang="en-US" sz="4800" dirty="0">
              <a:solidFill>
                <a:schemeClr val="bg2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8650312" cy="259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solidFill>
                  <a:schemeClr val="bg2"/>
                </a:solidFill>
              </a:rPr>
              <a:t>copy</a:t>
            </a:r>
            <a:endParaRPr lang="zh-CN" altLang="en-US" sz="4800" dirty="0">
              <a:solidFill>
                <a:schemeClr val="bg2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132856"/>
            <a:ext cx="8275750" cy="115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691680" y="4149080"/>
            <a:ext cx="59054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chemeClr val="bg2"/>
                </a:solidFill>
              </a:rPr>
              <a:t>copy   /b  1.jpg+</a:t>
            </a:r>
            <a:r>
              <a:rPr lang="zh-CN" altLang="en-US" sz="3200" dirty="0" smtClean="0">
                <a:solidFill>
                  <a:schemeClr val="bg2"/>
                </a:solidFill>
              </a:rPr>
              <a:t>福利</a:t>
            </a:r>
            <a:r>
              <a:rPr lang="en-US" altLang="zh-CN" sz="3200" dirty="0" smtClean="0">
                <a:solidFill>
                  <a:schemeClr val="bg2"/>
                </a:solidFill>
              </a:rPr>
              <a:t>.</a:t>
            </a:r>
            <a:r>
              <a:rPr lang="en-US" altLang="zh-CN" sz="3200" dirty="0" err="1" smtClean="0">
                <a:solidFill>
                  <a:schemeClr val="bg2"/>
                </a:solidFill>
              </a:rPr>
              <a:t>rar</a:t>
            </a:r>
            <a:r>
              <a:rPr lang="en-US" altLang="zh-CN" sz="3200" dirty="0" smtClean="0">
                <a:solidFill>
                  <a:schemeClr val="bg2"/>
                </a:solidFill>
              </a:rPr>
              <a:t>    </a:t>
            </a:r>
            <a:r>
              <a:rPr lang="en-US" altLang="zh-CN" sz="3200" dirty="0" err="1" smtClean="0">
                <a:solidFill>
                  <a:schemeClr val="bg2"/>
                </a:solidFill>
              </a:rPr>
              <a:t>new.jpg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err="1" smtClean="0">
                <a:solidFill>
                  <a:schemeClr val="bg2"/>
                </a:solidFill>
              </a:rPr>
              <a:t>binwalk</a:t>
            </a:r>
            <a:endParaRPr lang="zh-CN" altLang="en-US" sz="4800" dirty="0">
              <a:solidFill>
                <a:schemeClr val="bg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92896"/>
            <a:ext cx="8532440" cy="1831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solidFill>
                  <a:schemeClr val="bg2"/>
                </a:solidFill>
              </a:rPr>
              <a:t>EOI</a:t>
            </a:r>
            <a:endParaRPr lang="zh-CN" altLang="en-US" sz="4800" dirty="0">
              <a:solidFill>
                <a:schemeClr val="bg2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36912"/>
            <a:ext cx="8298980" cy="854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915816" y="4221088"/>
            <a:ext cx="34403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2"/>
                </a:solidFill>
              </a:rPr>
              <a:t>图像部分</a:t>
            </a:r>
            <a:r>
              <a:rPr lang="en-US" altLang="zh-CN" sz="3200" dirty="0" smtClean="0">
                <a:solidFill>
                  <a:schemeClr val="bg2"/>
                </a:solidFill>
              </a:rPr>
              <a:t>:</a:t>
            </a:r>
          </a:p>
          <a:p>
            <a:pPr algn="ctr"/>
            <a:r>
              <a:rPr lang="en-US" altLang="zh-CN" sz="3200" dirty="0" smtClean="0">
                <a:solidFill>
                  <a:schemeClr val="bg2"/>
                </a:solidFill>
              </a:rPr>
              <a:t>0XFF   -&gt;  0xFF 0x00</a:t>
            </a:r>
            <a:endParaRPr lang="zh-CN" altLang="en-US" sz="3200" dirty="0" smtClean="0">
              <a:solidFill>
                <a:schemeClr val="bg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39752" y="155679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2"/>
                </a:solidFill>
              </a:rPr>
              <a:t>End Of Image</a:t>
            </a:r>
            <a:endParaRPr lang="zh-CN" altLang="en-US" sz="3200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solidFill>
                  <a:schemeClr val="bg2"/>
                </a:solidFill>
              </a:rPr>
              <a:t>LSB</a:t>
            </a:r>
            <a:endParaRPr lang="zh-CN" altLang="en-US" sz="4800" dirty="0">
              <a:solidFill>
                <a:schemeClr val="bg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5696" y="1268760"/>
            <a:ext cx="55637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2"/>
                </a:solidFill>
              </a:rPr>
              <a:t>Least Significant Bit </a:t>
            </a:r>
            <a:r>
              <a:rPr lang="zh-CN" altLang="en-US" sz="3200" dirty="0" smtClean="0">
                <a:solidFill>
                  <a:schemeClr val="bg2"/>
                </a:solidFill>
              </a:rPr>
              <a:t>最低有效位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204864"/>
            <a:ext cx="5757055" cy="4437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err="1" smtClean="0">
                <a:solidFill>
                  <a:schemeClr val="bg2"/>
                </a:solidFill>
              </a:rPr>
              <a:t>Stegsolve</a:t>
            </a:r>
            <a:endParaRPr lang="zh-CN" altLang="en-US" sz="4800" dirty="0">
              <a:solidFill>
                <a:schemeClr val="bg2"/>
              </a:solidFill>
            </a:endParaRPr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700808"/>
            <a:ext cx="7384180" cy="3332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204864"/>
            <a:ext cx="8445624" cy="1431032"/>
          </a:xfrm>
        </p:spPr>
        <p:txBody>
          <a:bodyPr>
            <a:normAutofit/>
          </a:bodyPr>
          <a:lstStyle/>
          <a:p>
            <a:r>
              <a:rPr lang="zh-CN" altLang="en-US" sz="7200" dirty="0" smtClean="0">
                <a:solidFill>
                  <a:schemeClr val="bg2"/>
                </a:solidFill>
                <a:latin typeface="锐字云字库行楷体GBK" pitchFamily="2" charset="-122"/>
                <a:ea typeface="锐字云字库行楷体GBK" pitchFamily="2" charset="-122"/>
              </a:rPr>
              <a:t>无损压缩</a:t>
            </a:r>
            <a:endParaRPr lang="zh-CN" altLang="en-US" sz="7200" dirty="0">
              <a:solidFill>
                <a:schemeClr val="bg2"/>
              </a:solidFill>
              <a:latin typeface="锐字云字库行楷体GBK" pitchFamily="2" charset="-122"/>
              <a:ea typeface="锐字云字库行楷体GBK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1792</TotalTime>
  <Words>166</Words>
  <Application>Microsoft Office PowerPoint</Application>
  <PresentationFormat>全屏显示(4:3)</PresentationFormat>
  <Paragraphs>60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隐写术</vt:lpstr>
      <vt:lpstr>whoami</vt:lpstr>
      <vt:lpstr>图种</vt:lpstr>
      <vt:lpstr>copy</vt:lpstr>
      <vt:lpstr>binwalk</vt:lpstr>
      <vt:lpstr>EOI</vt:lpstr>
      <vt:lpstr>LSB</vt:lpstr>
      <vt:lpstr>Stegsolve</vt:lpstr>
      <vt:lpstr>无损压缩</vt:lpstr>
      <vt:lpstr>LFI漏洞</vt:lpstr>
      <vt:lpstr>解析漏洞</vt:lpstr>
      <vt:lpstr>auto_prepend_file</vt:lpstr>
      <vt:lpstr>exif信息</vt:lpstr>
      <vt:lpstr>exif导致的xss</vt:lpstr>
      <vt:lpstr>Exif留后门</vt:lpstr>
      <vt:lpstr>安卓</vt:lpstr>
      <vt:lpstr>mp3stego</vt:lpstr>
      <vt:lpstr>mp3stego</vt:lpstr>
      <vt:lpstr>Q&amp;A</vt:lpstr>
      <vt:lpstr>EOF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276</cp:revision>
  <dcterms:modified xsi:type="dcterms:W3CDTF">2015-04-05T15:53:34Z</dcterms:modified>
</cp:coreProperties>
</file>