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7"/>
  </p:notesMasterIdLst>
  <p:handoutMasterIdLst>
    <p:handoutMasterId r:id="rId28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20" r:id="rId12"/>
    <p:sldId id="311" r:id="rId13"/>
    <p:sldId id="313" r:id="rId14"/>
    <p:sldId id="327" r:id="rId15"/>
    <p:sldId id="314" r:id="rId16"/>
    <p:sldId id="315" r:id="rId17"/>
    <p:sldId id="316" r:id="rId18"/>
    <p:sldId id="317" r:id="rId19"/>
    <p:sldId id="318" r:id="rId20"/>
    <p:sldId id="322" r:id="rId21"/>
    <p:sldId id="324" r:id="rId22"/>
    <p:sldId id="323" r:id="rId23"/>
    <p:sldId id="325" r:id="rId24"/>
    <p:sldId id="326" r:id="rId25"/>
    <p:sldId id="299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200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10.05.2015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10/05/2015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Flow,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Fragment.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a «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r>
              <a:rPr lang="en-GB" dirty="0" smtClean="0"/>
              <a:t>, Area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969095"/>
            <a:ext cx="882047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BufferCC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,Bool)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628800"/>
            <a:ext cx="5125121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Value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1700808"/>
            <a:ext cx="5876930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right: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(value, carry)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adderAndCarry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(right,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Mux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(carry,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left.maxValue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Handshake, 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</a:t>
            </a:r>
          </a:p>
          <a:p>
            <a:r>
              <a:rPr lang="en-GB" dirty="0" smtClean="0"/>
              <a:t>Examples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HandshakeArbiter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HandshakeFork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functions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417" y="2492896"/>
            <a:ext cx="7917552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operator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~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operator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</a:t>
            </a:r>
            <a:r>
              <a:rPr lang="en-GB" dirty="0" err="1" smtClean="0"/>
              <a:t>analyer</a:t>
            </a:r>
            <a:r>
              <a:rPr lang="en-GB" dirty="0" smtClean="0"/>
              <a:t>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</a:t>
            </a:r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parameterized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Is designed for RTL</a:t>
            </a:r>
          </a:p>
          <a:p>
            <a:r>
              <a:rPr lang="en-GB" dirty="0"/>
              <a:t>Compatibility is assured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/>
              <a:t>VHDL file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VHDL IP 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SpinalHDL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a «Scala </a:t>
            </a:r>
            <a:r>
              <a:rPr lang="fr-CH" sz="2400" dirty="0" err="1" smtClean="0"/>
              <a:t>internal</a:t>
            </a:r>
            <a:r>
              <a:rPr lang="fr-CH" sz="2400" dirty="0" smtClean="0"/>
              <a:t> DSL»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mature and free</a:t>
            </a:r>
          </a:p>
          <a:p>
            <a:pPr lvl="1"/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 smtClean="0"/>
              <a:t>paradigms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Use the </a:t>
            </a:r>
            <a:r>
              <a:rPr lang="fr-CH" dirty="0" err="1" smtClean="0"/>
              <a:t>library</a:t>
            </a:r>
            <a:r>
              <a:rPr lang="fr-CH" dirty="0" smtClean="0"/>
              <a:t> =&gt;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r>
              <a:rPr lang="fr-CH" dirty="0" smtClean="0"/>
              <a:t> </a:t>
            </a:r>
            <a:r>
              <a:rPr lang="fr-CH" dirty="0" err="1" smtClean="0"/>
              <a:t>internal</a:t>
            </a:r>
            <a:r>
              <a:rPr lang="fr-CH" dirty="0" smtClean="0"/>
              <a:t> </a:t>
            </a:r>
            <a:r>
              <a:rPr lang="fr-CH" dirty="0" err="1" smtClean="0"/>
              <a:t>netlist</a:t>
            </a:r>
            <a:r>
              <a:rPr lang="fr-CH" dirty="0" smtClean="0"/>
              <a:t> =&gt; VHDL</a:t>
            </a:r>
            <a:endParaRPr lang="fr-CH" dirty="0"/>
          </a:p>
          <a:p>
            <a:r>
              <a:rPr lang="fr-CH" dirty="0" smtClean="0"/>
              <a:t>2 </a:t>
            </a:r>
            <a:r>
              <a:rPr lang="fr-CH" dirty="0" err="1" smtClean="0"/>
              <a:t>layers</a:t>
            </a:r>
            <a:endParaRPr lang="fr-CH" dirty="0" smtClean="0"/>
          </a:p>
          <a:p>
            <a:pPr lvl="1"/>
            <a:r>
              <a:rPr lang="fr-CH" dirty="0" err="1" smtClean="0"/>
              <a:t>Core</a:t>
            </a:r>
            <a:r>
              <a:rPr lang="fr-CH" dirty="0" smtClean="0"/>
              <a:t>   	(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RTL)</a:t>
            </a:r>
          </a:p>
          <a:p>
            <a:pPr lvl="1"/>
            <a:r>
              <a:rPr lang="fr-CH" dirty="0" smtClean="0"/>
              <a:t>Lib  	(high </a:t>
            </a:r>
            <a:r>
              <a:rPr lang="fr-CH" dirty="0" err="1" smtClean="0"/>
              <a:t>level</a:t>
            </a:r>
            <a:r>
              <a:rPr lang="fr-CH" dirty="0" smtClean="0"/>
              <a:t> RTL, </a:t>
            </a:r>
            <a:r>
              <a:rPr lang="fr-CH" dirty="0" err="1" smtClean="0"/>
              <a:t>based</a:t>
            </a:r>
            <a:r>
              <a:rPr lang="fr-CH" dirty="0" smtClean="0"/>
              <a:t> on Code layer)</a:t>
            </a:r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1772816"/>
            <a:ext cx="4392488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use ieee.std_logic_1164.all;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ieee.numeric_std.all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14747</TotalTime>
  <Words>1516</Words>
  <Application>Microsoft Office PowerPoint</Application>
  <PresentationFormat>Affichage à l'écran (4:3)</PresentationFormat>
  <Paragraphs>202</Paragraphs>
  <Slides>25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ClockDomains, Area</vt:lpstr>
      <vt:lpstr>Component instance</vt:lpstr>
      <vt:lpstr>Uint, Vec, When</vt:lpstr>
      <vt:lpstr>Enum, Area, switch</vt:lpstr>
      <vt:lpstr>For, Variable, Generics</vt:lpstr>
      <vt:lpstr>Bundle, Generics, Vec, Packing</vt:lpstr>
      <vt:lpstr>Function, User utils (1)</vt:lpstr>
      <vt:lpstr>Function, User utils (2)</vt:lpstr>
      <vt:lpstr>Flow, Handshake, Fragment</vt:lpstr>
      <vt:lpstr>Handshake examples</vt:lpstr>
      <vt:lpstr>Handshake functions</vt:lpstr>
      <vt:lpstr>Flow of Fragment example</vt:lpstr>
      <vt:lpstr>Generator, Logic Analyser</vt:lpstr>
      <vt:lpstr>Netlist analyer / Latency analysis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</cp:lastModifiedBy>
  <cp:revision>622</cp:revision>
  <dcterms:created xsi:type="dcterms:W3CDTF">2014-06-07T19:29:55Z</dcterms:created>
  <dcterms:modified xsi:type="dcterms:W3CDTF">2015-05-10T16:23:18Z</dcterms:modified>
</cp:coreProperties>
</file>