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17/05/2015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handshakeReadSync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a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17/05/2015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132856"/>
            <a:ext cx="802495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timeout,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become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asserted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in the last 1000 cycles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reset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.inc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487947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.handshakeReadSync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smtClean="0"/>
              <a:t>analyser </a:t>
            </a:r>
            <a:r>
              <a:rPr lang="en-GB" dirty="0" smtClean="0"/>
              <a:t>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15415</TotalTime>
  <Words>1570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analyser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634</cp:revision>
  <dcterms:created xsi:type="dcterms:W3CDTF">2014-06-07T19:29:55Z</dcterms:created>
  <dcterms:modified xsi:type="dcterms:W3CDTF">2015-05-17T08:47:16Z</dcterms:modified>
</cp:coreProperties>
</file>