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5"/>
  </p:notesMasterIdLst>
  <p:handoutMasterIdLst>
    <p:handoutMasterId r:id="rId36"/>
  </p:handoutMasterIdLst>
  <p:sldIdLst>
    <p:sldId id="274" r:id="rId2"/>
    <p:sldId id="276" r:id="rId3"/>
    <p:sldId id="289" r:id="rId4"/>
    <p:sldId id="286" r:id="rId5"/>
    <p:sldId id="307" r:id="rId6"/>
    <p:sldId id="284" r:id="rId7"/>
    <p:sldId id="308" r:id="rId8"/>
    <p:sldId id="309" r:id="rId9"/>
    <p:sldId id="310" r:id="rId10"/>
    <p:sldId id="312" r:id="rId11"/>
    <p:sldId id="320" r:id="rId12"/>
    <p:sldId id="335" r:id="rId13"/>
    <p:sldId id="332" r:id="rId14"/>
    <p:sldId id="333" r:id="rId15"/>
    <p:sldId id="336" r:id="rId16"/>
    <p:sldId id="313" r:id="rId17"/>
    <p:sldId id="327" r:id="rId18"/>
    <p:sldId id="314" r:id="rId19"/>
    <p:sldId id="315" r:id="rId20"/>
    <p:sldId id="330" r:id="rId21"/>
    <p:sldId id="334" r:id="rId22"/>
    <p:sldId id="316" r:id="rId23"/>
    <p:sldId id="317" r:id="rId24"/>
    <p:sldId id="328" r:id="rId25"/>
    <p:sldId id="318" r:id="rId26"/>
    <p:sldId id="322" r:id="rId27"/>
    <p:sldId id="326" r:id="rId28"/>
    <p:sldId id="299" r:id="rId29"/>
    <p:sldId id="311" r:id="rId30"/>
    <p:sldId id="331" r:id="rId31"/>
    <p:sldId id="324" r:id="rId32"/>
    <p:sldId id="323" r:id="rId33"/>
    <p:sldId id="325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5" autoAdjust="0"/>
    <p:restoredTop sz="74587" autoAdjust="0"/>
  </p:normalViewPr>
  <p:slideViewPr>
    <p:cSldViewPr>
      <p:cViewPr>
        <p:scale>
          <a:sx n="66" d="100"/>
          <a:sy n="66" d="100"/>
        </p:scale>
        <p:origin x="-1834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12.06.2016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12/06/2016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component (</a:t>
            </a:r>
            <a:r>
              <a:rPr lang="fr-CH" baseline="0" dirty="0" err="1" smtClean="0"/>
              <a:t>overkill</a:t>
            </a:r>
            <a:r>
              <a:rPr lang="fr-CH" baseline="0" dirty="0" smtClean="0"/>
              <a:t>) or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area,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internal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prefix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time (</a:t>
            </a:r>
            <a:r>
              <a:rPr lang="fr-CH" baseline="0" dirty="0" err="1" smtClean="0"/>
              <a:t>weak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noProof="0" dirty="0" smtClean="0"/>
              <a:t>In VHDL you need to split the logic between </a:t>
            </a:r>
            <a:r>
              <a:rPr lang="en-US" baseline="0" noProof="0" dirty="0" err="1" smtClean="0"/>
              <a:t>combinatoral</a:t>
            </a:r>
            <a:r>
              <a:rPr lang="en-US" baseline="0" noProof="0" dirty="0" smtClean="0"/>
              <a:t>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 reset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without reset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making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consideration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an component instance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object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inputs/</a:t>
            </a:r>
            <a:r>
              <a:rPr lang="fr-CH" baseline="0" dirty="0" err="1" smtClean="0"/>
              <a:t>outpus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typing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instanceName.portName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assign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combinatoral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sequancial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err="1" smtClean="0"/>
              <a:t>using</a:t>
            </a:r>
            <a:r>
              <a:rPr lang="fr-CH" baseline="0" smtClean="0"/>
              <a:t> Stream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28</a:t>
            </a:fld>
            <a:endParaRPr lang="fr-C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29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30</a:t>
            </a:fld>
            <a:endParaRPr lang="fr-C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err="1" smtClean="0"/>
              <a:t>using</a:t>
            </a:r>
            <a:r>
              <a:rPr lang="fr-CH" baseline="0" smtClean="0"/>
              <a:t> Stream,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StreamReadSync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Stream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</a:t>
            </a:r>
            <a:r>
              <a:rPr lang="fr-CH" baseline="0" smtClean="0"/>
              <a:t>a Stream </a:t>
            </a:r>
            <a:r>
              <a:rPr lang="fr-CH" baseline="0" dirty="0" smtClean="0"/>
              <a:t>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31</a:t>
            </a:fld>
            <a:endParaRPr lang="fr-C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32</a:t>
            </a:fld>
            <a:endParaRPr lang="fr-C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affect the value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 (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signal)</a:t>
            </a:r>
            <a:r>
              <a:rPr lang="fr-CH" baseline="0" dirty="0" smtClean="0"/>
              <a:t>. </a:t>
            </a:r>
          </a:p>
          <a:p>
            <a:r>
              <a:rPr lang="fr-CH" baseline="0" dirty="0" smtClean="0"/>
              <a:t>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assigne </a:t>
            </a:r>
            <a:r>
              <a:rPr lang="fr-CH" baseline="0" dirty="0" err="1" smtClean="0"/>
              <a:t>a_and_b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any</a:t>
            </a:r>
            <a:r>
              <a:rPr lang="fr-CH" baseline="0" dirty="0" smtClean="0"/>
              <a:t> value,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 tell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avoid</a:t>
            </a:r>
            <a:r>
              <a:rPr lang="fr-CH" baseline="0" dirty="0" smtClean="0"/>
              <a:t> the split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signal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the signal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12/06/2016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Spinal 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793" y="2492896"/>
            <a:ext cx="4860032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reg1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reg2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reg3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RegNext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664" y="1657400"/>
            <a:ext cx="6186309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MyTopLevel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clock  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reset  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ClockDomainConfig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clockEdge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= RISING,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resetKind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= ASYNC,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resetActiveLevel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HIGH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2282389"/>
            <a:ext cx="4566763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UartCtrlTx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definition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timer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emit a pulse that is used as time reference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808080"/>
                </a:solidFill>
                <a:latin typeface="+mj-lt"/>
                <a:cs typeface="Consolas" pitchFamily="49" charset="0"/>
              </a:rPr>
              <a:t>   // in the state 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stateMachine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some logic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81128"/>
            <a:ext cx="3629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Unify logic and FF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608" y="2636912"/>
            <a:ext cx="4600555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myRegisterWithInit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False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1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No more component binding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44704" y="5779762"/>
            <a:ext cx="4162614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TopComponent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Component{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sub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SubComponent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3888686" y="5460082"/>
            <a:ext cx="432048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39473" r="61044" b="12948"/>
          <a:stretch/>
        </p:blipFill>
        <p:spPr bwMode="auto">
          <a:xfrm>
            <a:off x="2239617" y="2060848"/>
            <a:ext cx="3298135" cy="31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649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2585" y="2213000"/>
            <a:ext cx="4139952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(Bool,2)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otherwise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Enum</a:t>
            </a:r>
            <a:r>
              <a:rPr lang="en-GB" dirty="0" smtClean="0"/>
              <a:t>, Area, switch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20" y="1736522"/>
            <a:ext cx="5554726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SpinalEnum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anotherState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newElement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fsm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MyEnum.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lang="fr-FR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(MyEnum.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MyEnum.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988840"/>
            <a:ext cx="522007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CarryAdder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(size: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bits)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 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 := a ^ b ^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 &amp; b) | (a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(b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071301"/>
            <a:ext cx="856895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MyColorSelector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Int,channelWidth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fr-F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sourceCount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Bits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</a:p>
          <a:p>
            <a:r>
              <a:rPr lang="en-GB" dirty="0" smtClean="0"/>
              <a:t>Language introduction / </a:t>
            </a:r>
            <a:r>
              <a:rPr lang="en-GB" dirty="0" smtClean="0"/>
              <a:t>dissection </a:t>
            </a:r>
            <a:r>
              <a:rPr lang="en-GB" dirty="0"/>
              <a:t>/ comparison</a:t>
            </a:r>
            <a:endParaRPr lang="en-GB" dirty="0" smtClean="0"/>
          </a:p>
          <a:p>
            <a:r>
              <a:rPr lang="en-GB" dirty="0" smtClean="0"/>
              <a:t>Examples (a lot)</a:t>
            </a:r>
          </a:p>
          <a:p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7744" y="2636912"/>
            <a:ext cx="3191899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//Memory of 1024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//Read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.readAsync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read1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err="1" smtClean="0"/>
              <a:t>Less</a:t>
            </a:r>
            <a:r>
              <a:rPr lang="fr-CH" dirty="0" smtClean="0"/>
              <a:t> scope limitations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72644" y="2060848"/>
            <a:ext cx="3159455" cy="31393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(value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=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value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2569" y="2454860"/>
            <a:ext cx="5769528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48880"/>
            <a:ext cx="8454559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MyColorSumming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do all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by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balanced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bonus :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//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io.sources.reduceBalancedSpinal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(_ + _)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 from Lib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6624" y="2348299"/>
            <a:ext cx="845455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conversion to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.clear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flag and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of 10 states (0 to 9)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.clear</a:t>
            </a:r>
            <a:r>
              <a:rPr lang="fr-FR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  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called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reset the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It's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not a flag</a:t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4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.increment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called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increment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the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It's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not a flag</a:t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current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.willO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//Flag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indicate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cycle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implicitly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</a:t>
            </a:r>
            <a:r>
              <a:rPr lang="en-GB" dirty="0" smtClean="0"/>
              <a:t>Stream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922623"/>
            <a:ext cx="6413935" cy="22467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333" y="1765260"/>
            <a:ext cx="8884163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StreamFifo[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occupancy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StreamArbiter[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chosen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StreamFork[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8239756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bits))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Stream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bits))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Because of current </a:t>
            </a:r>
            <a:r>
              <a:rPr lang="en-GB" dirty="0" smtClean="0"/>
              <a:t>HDL</a:t>
            </a:r>
            <a:endParaRPr lang="en-GB" dirty="0" smtClean="0"/>
          </a:p>
          <a:p>
            <a:pPr lvl="1"/>
            <a:r>
              <a:rPr lang="en-GB" dirty="0" smtClean="0"/>
              <a:t>Verbosity, endless wiring, copy past</a:t>
            </a:r>
          </a:p>
          <a:p>
            <a:pPr lvl="1"/>
            <a:r>
              <a:rPr lang="en-GB" dirty="0" smtClean="0"/>
              <a:t>Wire level, can’t define abstractions</a:t>
            </a:r>
          </a:p>
          <a:p>
            <a:pPr lvl="1"/>
            <a:r>
              <a:rPr lang="en-GB" dirty="0"/>
              <a:t>Broken </a:t>
            </a:r>
            <a:r>
              <a:rPr lang="en-GB" dirty="0" smtClean="0"/>
              <a:t>features </a:t>
            </a:r>
          </a:p>
          <a:p>
            <a:pPr lvl="2"/>
            <a:r>
              <a:rPr lang="en-GB" dirty="0" smtClean="0"/>
              <a:t>Can’t parameterize </a:t>
            </a:r>
            <a:r>
              <a:rPr lang="en-GB" dirty="0" smtClean="0"/>
              <a:t>records/</a:t>
            </a:r>
            <a:r>
              <a:rPr lang="en-GB" dirty="0" err="1" smtClean="0"/>
              <a:t>struct</a:t>
            </a:r>
            <a:endParaRPr lang="en-GB" dirty="0" smtClean="0"/>
          </a:p>
          <a:p>
            <a:pPr lvl="2"/>
            <a:r>
              <a:rPr lang="en-GB" dirty="0" smtClean="0"/>
              <a:t>Can’t define record’s elements </a:t>
            </a:r>
            <a:r>
              <a:rPr lang="en-GB" dirty="0"/>
              <a:t>directions individually</a:t>
            </a:r>
            <a:endParaRPr lang="en-GB" dirty="0" smtClean="0"/>
          </a:p>
          <a:p>
            <a:pPr lvl="2"/>
            <a:r>
              <a:rPr lang="en-GB" dirty="0" err="1" smtClean="0"/>
              <a:t>SystemVerilog</a:t>
            </a:r>
            <a:r>
              <a:rPr lang="en-GB" dirty="0" smtClean="0"/>
              <a:t> interface </a:t>
            </a:r>
            <a:endParaRPr lang="en-GB" dirty="0" smtClean="0"/>
          </a:p>
          <a:p>
            <a:pPr lvl="2"/>
            <a:r>
              <a:rPr lang="fr-CH" dirty="0" smtClean="0"/>
              <a:t>No hardware «</a:t>
            </a:r>
            <a:r>
              <a:rPr lang="fr-CH" dirty="0" err="1" smtClean="0"/>
              <a:t>meta</a:t>
            </a:r>
            <a:r>
              <a:rPr lang="fr-CH" dirty="0" smtClean="0"/>
              <a:t>-description» </a:t>
            </a:r>
            <a:r>
              <a:rPr lang="fr-CH" dirty="0" err="1" smtClean="0"/>
              <a:t>capabilities</a:t>
            </a:r>
            <a:endParaRPr lang="en-GB" dirty="0"/>
          </a:p>
          <a:p>
            <a:pPr lvl="1"/>
            <a:r>
              <a:rPr lang="en-GB" dirty="0" smtClean="0"/>
              <a:t>They </a:t>
            </a:r>
            <a:r>
              <a:rPr lang="en-GB" dirty="0" smtClean="0"/>
              <a:t>were initially designed for simulation</a:t>
            </a:r>
          </a:p>
          <a:p>
            <a:pPr lvl="1"/>
            <a:r>
              <a:rPr lang="en-GB" dirty="0" smtClean="0"/>
              <a:t>Heavy legacy</a:t>
            </a:r>
            <a:endParaRPr lang="en-GB" dirty="0"/>
          </a:p>
          <a:p>
            <a:pPr marL="667512" lvl="2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</a:t>
            </a:r>
            <a:r>
              <a:rPr lang="en-GB" smtClean="0"/>
              <a:t>, Stream, </a:t>
            </a:r>
            <a:r>
              <a:rPr lang="en-GB" dirty="0" smtClean="0"/>
              <a:t>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75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165744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.streamReadSync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Open Source </a:t>
            </a:r>
            <a:r>
              <a:rPr lang="fr-CH" sz="2400" dirty="0" smtClean="0"/>
              <a:t>, </a:t>
            </a:r>
            <a:r>
              <a:rPr lang="fr-CH" sz="2400" dirty="0" err="1" smtClean="0"/>
              <a:t>started</a:t>
            </a:r>
            <a:r>
              <a:rPr lang="fr-CH" sz="2400" dirty="0" smtClean="0"/>
              <a:t> in </a:t>
            </a:r>
            <a:r>
              <a:rPr lang="fr-CH" sz="2400" dirty="0" err="1" smtClean="0"/>
              <a:t>december</a:t>
            </a:r>
            <a:r>
              <a:rPr lang="fr-CH" sz="2400" dirty="0" smtClean="0"/>
              <a:t> 2014</a:t>
            </a:r>
          </a:p>
          <a:p>
            <a:r>
              <a:rPr lang="en-GB" dirty="0" smtClean="0"/>
              <a:t>Focus </a:t>
            </a:r>
            <a:r>
              <a:rPr lang="en-GB" dirty="0"/>
              <a:t>on only </a:t>
            </a:r>
            <a:r>
              <a:rPr lang="en-GB" dirty="0" smtClean="0"/>
              <a:t>on RTL</a:t>
            </a:r>
            <a:endParaRPr lang="en-GB" dirty="0" smtClean="0"/>
          </a:p>
          <a:p>
            <a:r>
              <a:rPr lang="en-GB" dirty="0"/>
              <a:t>Compatibility/interoperability </a:t>
            </a:r>
            <a:r>
              <a:rPr lang="en-GB" dirty="0" smtClean="0"/>
              <a:t>is fine</a:t>
            </a:r>
            <a:endParaRPr lang="en-GB" dirty="0" smtClean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generate</a:t>
            </a:r>
            <a:r>
              <a:rPr lang="fr-CH" dirty="0" smtClean="0"/>
              <a:t> a </a:t>
            </a:r>
            <a:r>
              <a:rPr lang="fr-CH" dirty="0" smtClean="0"/>
              <a:t>VHDL/</a:t>
            </a:r>
            <a:r>
              <a:rPr lang="fr-CH" dirty="0" err="1" smtClean="0"/>
              <a:t>Verilog</a:t>
            </a:r>
            <a:r>
              <a:rPr lang="fr-CH" dirty="0" smtClean="0"/>
              <a:t> file</a:t>
            </a:r>
            <a:endParaRPr lang="fr-CH" dirty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/>
              <a:t>integrate</a:t>
            </a:r>
            <a:r>
              <a:rPr lang="fr-CH" dirty="0"/>
              <a:t> </a:t>
            </a:r>
            <a:r>
              <a:rPr lang="fr-CH" dirty="0" smtClean="0"/>
              <a:t>VHDL/</a:t>
            </a:r>
            <a:r>
              <a:rPr lang="fr-CH" dirty="0" err="1" smtClean="0"/>
              <a:t>Verilog</a:t>
            </a:r>
            <a:r>
              <a:rPr lang="fr-CH" dirty="0" smtClean="0"/>
              <a:t> IP </a:t>
            </a:r>
            <a:r>
              <a:rPr lang="fr-CH" dirty="0"/>
              <a:t>as </a:t>
            </a:r>
            <a:r>
              <a:rPr lang="fr-CH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Start at the same level than VHDL</a:t>
            </a:r>
          </a:p>
          <a:p>
            <a:pPr lvl="1"/>
            <a:r>
              <a:rPr lang="en-GB" dirty="0" smtClean="0"/>
              <a:t>Finish between VHDL and HLS</a:t>
            </a:r>
          </a:p>
          <a:p>
            <a:pPr lvl="1"/>
            <a:r>
              <a:rPr lang="en-GB" dirty="0" smtClean="0"/>
              <a:t>The user can create new </a:t>
            </a:r>
            <a:r>
              <a:rPr lang="en-GB" dirty="0" smtClean="0"/>
              <a:t>abstraction levels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 smtClean="0"/>
              <a:t>Spinal </a:t>
            </a:r>
            <a:r>
              <a:rPr lang="fr-CH" sz="2400" dirty="0" err="1" smtClean="0"/>
              <a:t>language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</a:t>
            </a:r>
            <a:r>
              <a:rPr lang="fr-CH" sz="2400" dirty="0" smtClean="0"/>
              <a:t>«</a:t>
            </a:r>
            <a:r>
              <a:rPr lang="fr-CH" sz="2400" dirty="0" err="1" smtClean="0"/>
              <a:t>integrated</a:t>
            </a:r>
            <a:r>
              <a:rPr lang="fr-CH" sz="2400" dirty="0" smtClean="0"/>
              <a:t>» in Scala</a:t>
            </a:r>
          </a:p>
          <a:p>
            <a:pPr lvl="1"/>
            <a:r>
              <a:rPr lang="fr-CH" dirty="0" smtClean="0"/>
              <a:t>You </a:t>
            </a:r>
            <a:r>
              <a:rPr lang="fr-CH" dirty="0" err="1" smtClean="0"/>
              <a:t>can</a:t>
            </a:r>
            <a:r>
              <a:rPr lang="fr-CH" dirty="0" smtClean="0"/>
              <a:t> use </a:t>
            </a:r>
            <a:r>
              <a:rPr lang="fr-CH" dirty="0" smtClean="0"/>
              <a:t>all the </a:t>
            </a:r>
            <a:r>
              <a:rPr lang="fr-CH" dirty="0" smtClean="0"/>
              <a:t>Scala </a:t>
            </a:r>
            <a:r>
              <a:rPr lang="fr-CH" dirty="0" err="1" smtClean="0"/>
              <a:t>syntax</a:t>
            </a:r>
            <a:r>
              <a:rPr lang="fr-CH" dirty="0" smtClean="0"/>
              <a:t> / </a:t>
            </a:r>
            <a:r>
              <a:rPr lang="fr-CH" dirty="0" err="1" smtClean="0"/>
              <a:t>library</a:t>
            </a:r>
            <a:endParaRPr lang="fr-CH" dirty="0" smtClean="0"/>
          </a:p>
          <a:p>
            <a:pPr lvl="1"/>
            <a:r>
              <a:rPr lang="fr-CH" dirty="0" smtClean="0"/>
              <a:t>Scala IDE are </a:t>
            </a:r>
            <a:r>
              <a:rPr lang="fr-CH" dirty="0" err="1" smtClean="0"/>
              <a:t>helpfull</a:t>
            </a:r>
            <a:r>
              <a:rPr lang="fr-CH" dirty="0" smtClean="0"/>
              <a:t> and </a:t>
            </a:r>
            <a:r>
              <a:rPr lang="fr-CH" dirty="0" smtClean="0"/>
              <a:t>free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smtClean="0"/>
              <a:t>Object </a:t>
            </a:r>
            <a:r>
              <a:rPr lang="fr-CH" dirty="0" err="1" smtClean="0"/>
              <a:t>oriented</a:t>
            </a:r>
            <a:r>
              <a:rPr lang="fr-CH" dirty="0" smtClean="0"/>
              <a:t> and </a:t>
            </a:r>
            <a:r>
              <a:rPr lang="fr-CH" dirty="0" err="1" smtClean="0"/>
              <a:t>functional</a:t>
            </a:r>
            <a:r>
              <a:rPr lang="fr-CH" dirty="0"/>
              <a:t> </a:t>
            </a:r>
            <a:r>
              <a:rPr lang="fr-CH" dirty="0" err="1"/>
              <a:t>paradigms</a:t>
            </a:r>
            <a:endParaRPr lang="fr-CH" dirty="0"/>
          </a:p>
          <a:p>
            <a:r>
              <a:rPr lang="fr-CH" dirty="0"/>
              <a:t>2 </a:t>
            </a:r>
            <a:r>
              <a:rPr lang="fr-CH" dirty="0" err="1"/>
              <a:t>layers</a:t>
            </a:r>
            <a:endParaRPr lang="fr-CH" dirty="0"/>
          </a:p>
          <a:p>
            <a:pPr lvl="1"/>
            <a:r>
              <a:rPr lang="fr-CH" dirty="0" err="1"/>
              <a:t>Core</a:t>
            </a:r>
            <a:r>
              <a:rPr lang="fr-CH" dirty="0"/>
              <a:t>   </a:t>
            </a:r>
            <a:r>
              <a:rPr lang="fr-CH" dirty="0" smtClean="0"/>
              <a:t>(</a:t>
            </a:r>
            <a:r>
              <a:rPr lang="fr-CH" dirty="0" err="1"/>
              <a:t>low</a:t>
            </a:r>
            <a:r>
              <a:rPr lang="fr-CH" dirty="0"/>
              <a:t> </a:t>
            </a:r>
            <a:r>
              <a:rPr lang="fr-CH" dirty="0" err="1"/>
              <a:t>level</a:t>
            </a:r>
            <a:r>
              <a:rPr lang="fr-CH" dirty="0"/>
              <a:t> RTL)</a:t>
            </a:r>
          </a:p>
          <a:p>
            <a:pPr lvl="1"/>
            <a:r>
              <a:rPr lang="fr-CH" dirty="0"/>
              <a:t>Lib  </a:t>
            </a:r>
            <a:r>
              <a:rPr lang="fr-CH" dirty="0" smtClean="0"/>
              <a:t>   (</a:t>
            </a:r>
            <a:r>
              <a:rPr lang="fr-CH" dirty="0"/>
              <a:t>high </a:t>
            </a:r>
            <a:r>
              <a:rPr lang="fr-CH" dirty="0" err="1"/>
              <a:t>level</a:t>
            </a:r>
            <a:r>
              <a:rPr lang="fr-CH" dirty="0"/>
              <a:t> RTL, </a:t>
            </a:r>
            <a:r>
              <a:rPr lang="fr-CH" dirty="0" err="1"/>
              <a:t>based</a:t>
            </a:r>
            <a:r>
              <a:rPr lang="fr-CH" dirty="0"/>
              <a:t> on the </a:t>
            </a:r>
            <a:r>
              <a:rPr lang="fr-CH" dirty="0" err="1"/>
              <a:t>Core</a:t>
            </a:r>
            <a:r>
              <a:rPr lang="fr-CH" dirty="0"/>
              <a:t> layer</a:t>
            </a:r>
            <a:r>
              <a:rPr lang="fr-CH" dirty="0" smtClean="0"/>
              <a:t>)</a:t>
            </a:r>
            <a:endParaRPr lang="fr-CH" dirty="0" smtClean="0"/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 smtClean="0"/>
              <a:t>work</a:t>
            </a:r>
            <a:endParaRPr lang="fr-CH" dirty="0" smtClean="0"/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smtClean="0"/>
              <a:t>Use </a:t>
            </a:r>
            <a:r>
              <a:rPr lang="fr-CH" dirty="0" smtClean="0"/>
              <a:t>Spinal </a:t>
            </a:r>
            <a:r>
              <a:rPr lang="fr-CH" dirty="0" err="1" smtClean="0"/>
              <a:t>syntax</a:t>
            </a:r>
            <a:r>
              <a:rPr lang="fr-CH" dirty="0" smtClean="0"/>
              <a:t>  to </a:t>
            </a:r>
            <a:r>
              <a:rPr lang="fr-CH" dirty="0" err="1" smtClean="0"/>
              <a:t>describe</a:t>
            </a:r>
            <a:r>
              <a:rPr lang="fr-CH" dirty="0" smtClean="0"/>
              <a:t> </a:t>
            </a:r>
            <a:r>
              <a:rPr lang="fr-CH" dirty="0" err="1" smtClean="0"/>
              <a:t>your</a:t>
            </a:r>
            <a:r>
              <a:rPr lang="fr-CH" dirty="0" smtClean="0"/>
              <a:t> RTL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err="1" smtClean="0"/>
              <a:t>Run</a:t>
            </a:r>
            <a:r>
              <a:rPr lang="fr-CH" dirty="0" smtClean="0"/>
              <a:t> Scala 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smtClean="0"/>
              <a:t>VHDL/</a:t>
            </a:r>
            <a:r>
              <a:rPr lang="fr-CH" dirty="0" err="1" smtClean="0"/>
              <a:t>Verilog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generated</a:t>
            </a:r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904038"/>
            <a:ext cx="5004048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617454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4910663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//…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Latch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detected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not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3648" y="2232585"/>
            <a:ext cx="5688632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a_and_b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823" y="2074020"/>
            <a:ext cx="5688632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016" y="2122398"/>
            <a:ext cx="4392488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port(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architecture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(not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17455</TotalTime>
  <Words>1841</Words>
  <Application>Microsoft Office PowerPoint</Application>
  <PresentationFormat>Affichage à l'écran (4:3)</PresentationFormat>
  <Paragraphs>247</Paragraphs>
  <Slides>33</Slides>
  <Notes>33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Débit</vt:lpstr>
      <vt:lpstr>Spinal HDL</vt:lpstr>
      <vt:lpstr>Summary</vt:lpstr>
      <vt:lpstr>Why a new language</vt:lpstr>
      <vt:lpstr>Language introduction</vt:lpstr>
      <vt:lpstr>Language dissection</vt:lpstr>
      <vt:lpstr>A simple component</vt:lpstr>
      <vt:lpstr>Combinatorial, Latch/Loop</vt:lpstr>
      <vt:lpstr>Signals</vt:lpstr>
      <vt:lpstr>Generated VHDL</vt:lpstr>
      <vt:lpstr>Registers</vt:lpstr>
      <vt:lpstr>ClockDomains</vt:lpstr>
      <vt:lpstr>Organize things</vt:lpstr>
      <vt:lpstr>Unify logic and FF</vt:lpstr>
      <vt:lpstr>No more component binding</vt:lpstr>
      <vt:lpstr>Component instance</vt:lpstr>
      <vt:lpstr>Uint, Vec, When</vt:lpstr>
      <vt:lpstr>Enum, Area, switch</vt:lpstr>
      <vt:lpstr>For, Variable, Generics</vt:lpstr>
      <vt:lpstr>Bundle, Generics, Vec, Packing</vt:lpstr>
      <vt:lpstr>Memory</vt:lpstr>
      <vt:lpstr>Less scope limitations</vt:lpstr>
      <vt:lpstr>Function, User utils (1)</vt:lpstr>
      <vt:lpstr>Function, User utils (2)</vt:lpstr>
      <vt:lpstr>Basic abstractions from Lib</vt:lpstr>
      <vt:lpstr>Flow, Stream</vt:lpstr>
      <vt:lpstr>Stream examples</vt:lpstr>
      <vt:lpstr>Netlist analyser / Latency analysis</vt:lpstr>
      <vt:lpstr>?</vt:lpstr>
      <vt:lpstr>Component instance</vt:lpstr>
      <vt:lpstr>Flow, Stream, Fragment</vt:lpstr>
      <vt:lpstr>Stream functions</vt:lpstr>
      <vt:lpstr>Flow of Fragment example</vt:lpstr>
      <vt:lpstr>Generator, Logic Analyser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673</cp:revision>
  <dcterms:created xsi:type="dcterms:W3CDTF">2014-06-07T19:29:55Z</dcterms:created>
  <dcterms:modified xsi:type="dcterms:W3CDTF">2016-06-13T08:45:41Z</dcterms:modified>
</cp:coreProperties>
</file>