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1829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14.10.2015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14/10/2015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.clear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.willO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Stream(UInt(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.StreamReadSync(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16092</TotalTime>
  <Words>1563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Stream, Fragment</vt:lpstr>
      <vt:lpstr>Stream examples</vt:lpstr>
      <vt:lpstr>Stream functions</vt:lpstr>
      <vt:lpstr>Flow of Fragment example</vt:lpstr>
      <vt:lpstr>Generator, Logic Analyser</vt:lpstr>
      <vt:lpstr>Netlist analyser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639</cp:revision>
  <dcterms:created xsi:type="dcterms:W3CDTF">2014-06-07T19:29:55Z</dcterms:created>
  <dcterms:modified xsi:type="dcterms:W3CDTF">2015-10-14T22:29:31Z</dcterms:modified>
</cp:coreProperties>
</file>