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1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30.05.2015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30/05/2015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</a:t>
            </a:r>
            <a:r>
              <a:rPr lang="fr-CH" baseline="0" smtClean="0"/>
              <a:t>Stream, </a:t>
            </a:r>
            <a:r>
              <a:rPr lang="fr-CH" baseline="0" dirty="0" smtClean="0"/>
              <a:t>Fragment</a:t>
            </a:r>
            <a:r>
              <a:rPr lang="fr-CH" baseline="0" smtClean="0"/>
              <a:t>. </a:t>
            </a:r>
            <a:r>
              <a:rPr lang="fr-CH" baseline="0" smtClean="0"/>
              <a:t>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</a:t>
            </a:r>
            <a:r>
              <a:rPr lang="fr-CH" baseline="0" smtClean="0"/>
              <a:t>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</a:t>
            </a:r>
            <a:r>
              <a:rPr lang="fr-CH" baseline="0" smtClean="0"/>
              <a:t>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</a:t>
            </a:r>
            <a:r>
              <a:rPr lang="fr-CH" baseline="0" smtClean="0"/>
              <a:t>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</a:t>
            </a:r>
            <a:r>
              <a:rPr lang="fr-CH" baseline="0" smtClean="0"/>
              <a:t>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30/05/2015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132856"/>
            <a:ext cx="802495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timeout,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become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asserted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in the last 1000 cycles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reset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.inc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</a:t>
            </a:r>
            <a:r>
              <a:rPr lang="en-GB" smtClean="0"/>
              <a:t>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Stream(UInt(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.StreamReadSync(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15418</TotalTime>
  <Words>1570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Stream, Fragment</vt:lpstr>
      <vt:lpstr>Stream examples</vt:lpstr>
      <vt:lpstr>Stream functions</vt:lpstr>
      <vt:lpstr>Flow of Fragment example</vt:lpstr>
      <vt:lpstr>Generator, Logic Analyser</vt:lpstr>
      <vt:lpstr>Netlist analyser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635</cp:revision>
  <dcterms:created xsi:type="dcterms:W3CDTF">2014-06-07T19:29:55Z</dcterms:created>
  <dcterms:modified xsi:type="dcterms:W3CDTF">2015-05-30T09:25:30Z</dcterms:modified>
</cp:coreProperties>
</file>