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30" r:id="rId12"/>
    <p:sldId id="320" r:id="rId13"/>
    <p:sldId id="311" r:id="rId14"/>
    <p:sldId id="313" r:id="rId15"/>
    <p:sldId id="327" r:id="rId16"/>
    <p:sldId id="314" r:id="rId17"/>
    <p:sldId id="315" r:id="rId18"/>
    <p:sldId id="316" r:id="rId19"/>
    <p:sldId id="317" r:id="rId20"/>
    <p:sldId id="328" r:id="rId21"/>
    <p:sldId id="318" r:id="rId22"/>
    <p:sldId id="322" r:id="rId23"/>
    <p:sldId id="324" r:id="rId24"/>
    <p:sldId id="323" r:id="rId25"/>
    <p:sldId id="325" r:id="rId26"/>
    <p:sldId id="326" r:id="rId27"/>
    <p:sldId id="299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1829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13.10.2015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13/10/2015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err="1" smtClean="0"/>
              <a:t>using</a:t>
            </a:r>
            <a:r>
              <a:rPr lang="fr-CH" baseline="0" smtClean="0"/>
              <a:t> Stream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7744" y="2636912"/>
            <a:ext cx="3191899" cy="20313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//Memory of 1024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//Read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.readAsync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read1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Enum</a:t>
            </a:r>
            <a:r>
              <a:rPr lang="en-GB" dirty="0" smtClean="0"/>
              <a:t>, Area, switch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20" y="1628800"/>
            <a:ext cx="5125121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object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SpinalEnum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anotherState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Value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abstract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fsm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Area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._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MyEnum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switch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logicOfA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flag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state1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2071301"/>
            <a:ext cx="8568952" cy="35394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 (a lot)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 from Lib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845455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conversion to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timeout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.clear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Clear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the flag and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Create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of 10 states (0 to 9)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.clear</a:t>
            </a:r>
            <a:r>
              <a:rPr lang="fr-FR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current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Next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.willO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//Flag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indicate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if the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overflow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cycle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5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counter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implicitly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its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StreamArbiter[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StreamFork[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Stream(UInt(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.StreamReadSync(</a:t>
            </a:r>
            <a:r>
              <a:rPr kumimoji="0" lang="fr-FR" sz="14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slave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master Stream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2122398"/>
            <a:ext cx="4392488" cy="37548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15876</TotalTime>
  <Words>1563</Words>
  <Application>Microsoft Office PowerPoint</Application>
  <PresentationFormat>Affichage à l'écran (4:3)</PresentationFormat>
  <Paragraphs>212</Paragraphs>
  <Slides>27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Memory</vt:lpstr>
      <vt:lpstr>ClockDomains, Area</vt:lpstr>
      <vt:lpstr>Component instance</vt:lpstr>
      <vt:lpstr>Uint, Vec, When</vt:lpstr>
      <vt:lpstr>Enum, Area, switch</vt:lpstr>
      <vt:lpstr>For, Variable, Generics</vt:lpstr>
      <vt:lpstr>Bundle, Generics, Vec, Packing</vt:lpstr>
      <vt:lpstr>Function, User utils (1)</vt:lpstr>
      <vt:lpstr>Function, User utils (2)</vt:lpstr>
      <vt:lpstr>Basic abstractions from Lib</vt:lpstr>
      <vt:lpstr>Flow, Stream, Fragment</vt:lpstr>
      <vt:lpstr>Stream examples</vt:lpstr>
      <vt:lpstr>Stream functions</vt:lpstr>
      <vt:lpstr>Flow of Fragment example</vt:lpstr>
      <vt:lpstr>Generator, Logic Analyser</vt:lpstr>
      <vt:lpstr>Netlist analyser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639</cp:revision>
  <dcterms:created xsi:type="dcterms:W3CDTF">2014-06-07T19:29:55Z</dcterms:created>
  <dcterms:modified xsi:type="dcterms:W3CDTF">2015-10-13T19:32:24Z</dcterms:modified>
</cp:coreProperties>
</file>