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9F06-E9A3-48FF-AD36-A048B2F33CAD}">
          <p14:sldIdLst/>
        </p14:section>
        <p14:section name="Untitled Section" id="{5A01FBE2-1D0D-4CE9-92E5-7FE89AE9477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DA65F"/>
    <a:srgbClr val="81EF79"/>
    <a:srgbClr val="F7AFAF"/>
    <a:srgbClr val="FF0000"/>
    <a:srgbClr val="FC7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8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5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7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1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A2AD-6142-4BA0-AB5A-B3C62BB4A45F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380C-EEB4-498C-877A-66DF41EAF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027E40-4A24-41AB-92EE-2B0C5C241D14}"/>
              </a:ext>
            </a:extLst>
          </p:cNvPr>
          <p:cNvSpPr/>
          <p:nvPr/>
        </p:nvSpPr>
        <p:spPr>
          <a:xfrm>
            <a:off x="4934989" y="24106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Sign 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E7644-31B3-418D-ABE8-963288644009}"/>
              </a:ext>
            </a:extLst>
          </p:cNvPr>
          <p:cNvSpPr/>
          <p:nvPr/>
        </p:nvSpPr>
        <p:spPr>
          <a:xfrm>
            <a:off x="3505201" y="241064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Reset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C33F9-291F-4164-BA42-07E4A583AC70}"/>
              </a:ext>
            </a:extLst>
          </p:cNvPr>
          <p:cNvSpPr/>
          <p:nvPr/>
        </p:nvSpPr>
        <p:spPr>
          <a:xfrm>
            <a:off x="6292730" y="24106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Register Request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05D94-641B-40B9-B5AB-218CF9E724D6}"/>
              </a:ext>
            </a:extLst>
          </p:cNvPr>
          <p:cNvSpPr/>
          <p:nvPr/>
        </p:nvSpPr>
        <p:spPr>
          <a:xfrm>
            <a:off x="4934989" y="1245533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Home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45CCB-F43E-49CE-B0FB-0AB539C27112}"/>
              </a:ext>
            </a:extLst>
          </p:cNvPr>
          <p:cNvSpPr/>
          <p:nvPr/>
        </p:nvSpPr>
        <p:spPr>
          <a:xfrm>
            <a:off x="1820491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Matches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63062-7218-4256-9C71-48C72D9F71F4}"/>
              </a:ext>
            </a:extLst>
          </p:cNvPr>
          <p:cNvSpPr/>
          <p:nvPr/>
        </p:nvSpPr>
        <p:spPr>
          <a:xfrm>
            <a:off x="3571190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Trainings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23AC5-61D7-49C1-813B-76AC3A728EE6}"/>
              </a:ext>
            </a:extLst>
          </p:cNvPr>
          <p:cNvSpPr/>
          <p:nvPr/>
        </p:nvSpPr>
        <p:spPr>
          <a:xfrm>
            <a:off x="2209235" y="4560913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09CFB-9E25-4EE7-9425-6BA383739155}"/>
              </a:ext>
            </a:extLst>
          </p:cNvPr>
          <p:cNvSpPr/>
          <p:nvPr/>
        </p:nvSpPr>
        <p:spPr>
          <a:xfrm>
            <a:off x="45352" y="2410796"/>
            <a:ext cx="764770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League Statistics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4BE5C-F44A-44CF-9DCA-F1ADA7DDB70A}"/>
              </a:ext>
            </a:extLst>
          </p:cNvPr>
          <p:cNvSpPr/>
          <p:nvPr/>
        </p:nvSpPr>
        <p:spPr>
          <a:xfrm>
            <a:off x="893248" y="2402487"/>
            <a:ext cx="817416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 Availability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CD4B8-8A28-47C6-9D5A-976CCCD0B246}"/>
              </a:ext>
            </a:extLst>
          </p:cNvPr>
          <p:cNvSpPr/>
          <p:nvPr/>
        </p:nvSpPr>
        <p:spPr>
          <a:xfrm>
            <a:off x="5605548" y="2402487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Match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FF4D0-18B9-47FA-8422-551663DFA43B}"/>
              </a:ext>
            </a:extLst>
          </p:cNvPr>
          <p:cNvSpPr/>
          <p:nvPr/>
        </p:nvSpPr>
        <p:spPr>
          <a:xfrm>
            <a:off x="4724399" y="2402492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89D94-0C66-4344-BF8B-B21C8098D0E5}"/>
              </a:ext>
            </a:extLst>
          </p:cNvPr>
          <p:cNvSpPr/>
          <p:nvPr/>
        </p:nvSpPr>
        <p:spPr>
          <a:xfrm>
            <a:off x="7567347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Users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DF43E-4247-4B94-B1B4-F68FB170B91F}"/>
              </a:ext>
            </a:extLst>
          </p:cNvPr>
          <p:cNvSpPr/>
          <p:nvPr/>
        </p:nvSpPr>
        <p:spPr>
          <a:xfrm>
            <a:off x="8517771" y="2405248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User Join Requests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830D-3278-4461-A763-E74E091EA1E8}"/>
              </a:ext>
            </a:extLst>
          </p:cNvPr>
          <p:cNvSpPr/>
          <p:nvPr/>
        </p:nvSpPr>
        <p:spPr>
          <a:xfrm>
            <a:off x="9529146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Manage Leagues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F5BA4-2354-4C6F-8589-6FA4A7B398E5}"/>
              </a:ext>
            </a:extLst>
          </p:cNvPr>
          <p:cNvSpPr/>
          <p:nvPr/>
        </p:nvSpPr>
        <p:spPr>
          <a:xfrm>
            <a:off x="10396446" y="2402487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Restore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19F1E-188B-4D3C-9E88-B87B9FB2D194}"/>
              </a:ext>
            </a:extLst>
          </p:cNvPr>
          <p:cNvSpPr/>
          <p:nvPr/>
        </p:nvSpPr>
        <p:spPr>
          <a:xfrm>
            <a:off x="11352402" y="2410795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My Account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743F39-1395-4BB1-90A0-3FFB284043F3}"/>
              </a:ext>
            </a:extLst>
          </p:cNvPr>
          <p:cNvSpPr/>
          <p:nvPr/>
        </p:nvSpPr>
        <p:spPr>
          <a:xfrm>
            <a:off x="1336403" y="4558134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 Result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05081-B4C8-4E24-991A-C1C622F6CB69}"/>
              </a:ext>
            </a:extLst>
          </p:cNvPr>
          <p:cNvSpPr/>
          <p:nvPr/>
        </p:nvSpPr>
        <p:spPr>
          <a:xfrm>
            <a:off x="9143529" y="4576612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Create League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F402A-8B50-4B69-84D7-ACFF312F5A0F}"/>
              </a:ext>
            </a:extLst>
          </p:cNvPr>
          <p:cNvSpPr/>
          <p:nvPr/>
        </p:nvSpPr>
        <p:spPr>
          <a:xfrm>
            <a:off x="11339830" y="4556040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Change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E50EE-3D36-4886-818A-FE19C4105865}"/>
              </a:ext>
            </a:extLst>
          </p:cNvPr>
          <p:cNvSpPr/>
          <p:nvPr/>
        </p:nvSpPr>
        <p:spPr>
          <a:xfrm>
            <a:off x="8084877" y="4576611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Delete User Confirm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50745E-490B-40B4-BFB1-3AA5E8BF06DA}"/>
              </a:ext>
            </a:extLst>
          </p:cNvPr>
          <p:cNvSpPr/>
          <p:nvPr/>
        </p:nvSpPr>
        <p:spPr>
          <a:xfrm>
            <a:off x="10041303" y="4576611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League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D74D8D-E6EF-4704-97B9-450F230BA7FD}"/>
              </a:ext>
            </a:extLst>
          </p:cNvPr>
          <p:cNvSpPr/>
          <p:nvPr/>
        </p:nvSpPr>
        <p:spPr>
          <a:xfrm>
            <a:off x="5194974" y="4558398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Preview Email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651AD2-2735-4E5F-B332-F129596EF462}"/>
              </a:ext>
            </a:extLst>
          </p:cNvPr>
          <p:cNvSpPr/>
          <p:nvPr/>
        </p:nvSpPr>
        <p:spPr>
          <a:xfrm>
            <a:off x="391517" y="4558134"/>
            <a:ext cx="803566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Match Availability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1FEC26-90F9-4CC9-BEDA-9297A0DAE4A6}"/>
              </a:ext>
            </a:extLst>
          </p:cNvPr>
          <p:cNvSpPr/>
          <p:nvPr/>
        </p:nvSpPr>
        <p:spPr>
          <a:xfrm>
            <a:off x="2673929" y="2402487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Match Results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2A07B-4F59-4F45-952B-6A4E1123121C}"/>
              </a:ext>
            </a:extLst>
          </p:cNvPr>
          <p:cNvSpPr/>
          <p:nvPr/>
        </p:nvSpPr>
        <p:spPr>
          <a:xfrm>
            <a:off x="7129917" y="4576610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User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543997-00D0-4752-AD9B-808848DBB6E1}"/>
              </a:ext>
            </a:extLst>
          </p:cNvPr>
          <p:cNvSpPr/>
          <p:nvPr/>
        </p:nvSpPr>
        <p:spPr>
          <a:xfrm>
            <a:off x="3111437" y="4558134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Match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1DD5A5-1B96-4B98-AFF3-68F5DDD98B2D}"/>
              </a:ext>
            </a:extLst>
          </p:cNvPr>
          <p:cNvSpPr/>
          <p:nvPr/>
        </p:nvSpPr>
        <p:spPr>
          <a:xfrm>
            <a:off x="4060786" y="4567825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View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57">
            <a:extLst>
              <a:ext uri="{FF2B5EF4-FFF2-40B4-BE49-F238E27FC236}">
                <a16:creationId xmlns:a16="http://schemas.microsoft.com/office/drawing/2014/main" id="{583F5479-DDC9-4753-9B84-FE5249FD6BB8}"/>
              </a:ext>
            </a:extLst>
          </p:cNvPr>
          <p:cNvSpPr/>
          <p:nvPr/>
        </p:nvSpPr>
        <p:spPr>
          <a:xfrm>
            <a:off x="4065153" y="5536244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Training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62">
            <a:extLst>
              <a:ext uri="{FF2B5EF4-FFF2-40B4-BE49-F238E27FC236}">
                <a16:creationId xmlns:a16="http://schemas.microsoft.com/office/drawing/2014/main" id="{F522BC89-4093-401B-AC21-4E4FD5B83834}"/>
              </a:ext>
            </a:extLst>
          </p:cNvPr>
          <p:cNvSpPr/>
          <p:nvPr/>
        </p:nvSpPr>
        <p:spPr>
          <a:xfrm>
            <a:off x="3111436" y="5536244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</a:t>
            </a:r>
            <a:r>
              <a:rPr lang="en-GB" sz="1100" dirty="0" smtClean="0">
                <a:solidFill>
                  <a:schemeClr val="tx1"/>
                </a:solidFill>
              </a:rPr>
              <a:t>Match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A44840-757F-4D19-91B2-1C5F2240C13F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3493822" y="5056897"/>
            <a:ext cx="0" cy="479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67">
            <a:extLst>
              <a:ext uri="{FF2B5EF4-FFF2-40B4-BE49-F238E27FC236}">
                <a16:creationId xmlns:a16="http://schemas.microsoft.com/office/drawing/2014/main" id="{17D643FA-54DF-4F0D-BC50-21F80ADFBC5F}"/>
              </a:ext>
            </a:extLst>
          </p:cNvPr>
          <p:cNvSpPr/>
          <p:nvPr/>
        </p:nvSpPr>
        <p:spPr>
          <a:xfrm>
            <a:off x="7129916" y="5547301"/>
            <a:ext cx="764771" cy="421190"/>
          </a:xfrm>
          <a:prstGeom prst="round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User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CEE104-AEE0-4260-8B19-91E87858F2F2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7512302" y="5075373"/>
            <a:ext cx="0" cy="47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64B98D-16B6-409D-9FB9-2C1400DC5F2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flipH="1">
            <a:off x="11722215" y="2909558"/>
            <a:ext cx="12572" cy="1646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A195BC-21C2-4321-9D76-40EF5F3C54C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317374" y="739828"/>
            <a:ext cx="0" cy="505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99">
            <a:extLst>
              <a:ext uri="{FF2B5EF4-FFF2-40B4-BE49-F238E27FC236}">
                <a16:creationId xmlns:a16="http://schemas.microsoft.com/office/drawing/2014/main" id="{8DE85848-75A0-4D3C-8809-E134F01A43DE}"/>
              </a:ext>
            </a:extLst>
          </p:cNvPr>
          <p:cNvSpPr/>
          <p:nvPr/>
        </p:nvSpPr>
        <p:spPr>
          <a:xfrm>
            <a:off x="2209234" y="5547301"/>
            <a:ext cx="764771" cy="421190"/>
          </a:xfrm>
          <a:prstGeom prst="round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Result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18238E-E2BE-43CE-925B-4D17267BFA96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>
            <a:off x="2591620" y="5059676"/>
            <a:ext cx="0" cy="487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776B2C-9C99-4435-B4F7-074D83D55F5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69971" y="490446"/>
            <a:ext cx="66501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CF79E2-3993-4F97-AFFC-AAEDF0046D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99759" y="490447"/>
            <a:ext cx="592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E30736-84A4-4B07-ADB6-8E0A6EBAE2A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17374" y="1744296"/>
            <a:ext cx="0" cy="365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0D60DC-55E5-4D53-AC0D-10E71A9E5526}"/>
              </a:ext>
            </a:extLst>
          </p:cNvPr>
          <p:cNvCxnSpPr>
            <a:cxnSpLocks/>
          </p:cNvCxnSpPr>
          <p:nvPr/>
        </p:nvCxnSpPr>
        <p:spPr>
          <a:xfrm>
            <a:off x="427737" y="2118480"/>
            <a:ext cx="112944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AF8E21-68DF-4366-82CF-AEAF340A8FC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7737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83842B-A4D3-41E8-A44F-4BA5417E7BAA}"/>
              </a:ext>
            </a:extLst>
          </p:cNvPr>
          <p:cNvCxnSpPr>
            <a:cxnSpLocks/>
          </p:cNvCxnSpPr>
          <p:nvPr/>
        </p:nvCxnSpPr>
        <p:spPr>
          <a:xfrm>
            <a:off x="1331427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F521D5-45B4-4445-AA1E-1FE3D8A3AE32}"/>
              </a:ext>
            </a:extLst>
          </p:cNvPr>
          <p:cNvCxnSpPr>
            <a:cxnSpLocks/>
          </p:cNvCxnSpPr>
          <p:nvPr/>
        </p:nvCxnSpPr>
        <p:spPr>
          <a:xfrm>
            <a:off x="2180888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FA524C-6BBB-4C6A-87ED-913D8154B5A9}"/>
              </a:ext>
            </a:extLst>
          </p:cNvPr>
          <p:cNvCxnSpPr>
            <a:cxnSpLocks/>
          </p:cNvCxnSpPr>
          <p:nvPr/>
        </p:nvCxnSpPr>
        <p:spPr>
          <a:xfrm>
            <a:off x="3084024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EB9352-72E2-4CA3-9A30-F53E29422C23}"/>
              </a:ext>
            </a:extLst>
          </p:cNvPr>
          <p:cNvCxnSpPr>
            <a:cxnSpLocks/>
          </p:cNvCxnSpPr>
          <p:nvPr/>
        </p:nvCxnSpPr>
        <p:spPr>
          <a:xfrm>
            <a:off x="3843252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DBF626-9706-4560-A241-3434D929D7F9}"/>
              </a:ext>
            </a:extLst>
          </p:cNvPr>
          <p:cNvCxnSpPr>
            <a:cxnSpLocks/>
          </p:cNvCxnSpPr>
          <p:nvPr/>
        </p:nvCxnSpPr>
        <p:spPr>
          <a:xfrm>
            <a:off x="5094223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F6819D-2255-439A-99D6-81926040D8B4}"/>
              </a:ext>
            </a:extLst>
          </p:cNvPr>
          <p:cNvCxnSpPr>
            <a:cxnSpLocks/>
          </p:cNvCxnSpPr>
          <p:nvPr/>
        </p:nvCxnSpPr>
        <p:spPr>
          <a:xfrm>
            <a:off x="5996244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7BEE999-EF16-460E-BDC2-BAEE26C024B0}"/>
              </a:ext>
            </a:extLst>
          </p:cNvPr>
          <p:cNvCxnSpPr>
            <a:cxnSpLocks/>
          </p:cNvCxnSpPr>
          <p:nvPr/>
        </p:nvCxnSpPr>
        <p:spPr>
          <a:xfrm>
            <a:off x="7956025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EEC74D-87C8-4E54-90C6-9552189A47A7}"/>
              </a:ext>
            </a:extLst>
          </p:cNvPr>
          <p:cNvCxnSpPr>
            <a:cxnSpLocks/>
          </p:cNvCxnSpPr>
          <p:nvPr/>
        </p:nvCxnSpPr>
        <p:spPr>
          <a:xfrm>
            <a:off x="8900156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86A8A9-ADB3-4FE3-8A96-CBF3288D70AB}"/>
              </a:ext>
            </a:extLst>
          </p:cNvPr>
          <p:cNvCxnSpPr>
            <a:cxnSpLocks/>
          </p:cNvCxnSpPr>
          <p:nvPr/>
        </p:nvCxnSpPr>
        <p:spPr>
          <a:xfrm>
            <a:off x="9911531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8EDA1-2A8A-4037-A4A3-865BC56FA939}"/>
              </a:ext>
            </a:extLst>
          </p:cNvPr>
          <p:cNvCxnSpPr>
            <a:cxnSpLocks/>
          </p:cNvCxnSpPr>
          <p:nvPr/>
        </p:nvCxnSpPr>
        <p:spPr>
          <a:xfrm>
            <a:off x="10785124" y="2110171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8E3332-DCC1-4D58-926B-F891EC7CEE21}"/>
              </a:ext>
            </a:extLst>
          </p:cNvPr>
          <p:cNvCxnSpPr>
            <a:cxnSpLocks/>
          </p:cNvCxnSpPr>
          <p:nvPr/>
        </p:nvCxnSpPr>
        <p:spPr>
          <a:xfrm>
            <a:off x="11722215" y="2118480"/>
            <a:ext cx="0" cy="29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163D345-D63A-4831-BB56-C449D8E4386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5400000">
            <a:off x="6893337" y="3520215"/>
            <a:ext cx="1675360" cy="4374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30C7598-DBC2-4A68-A52D-715CA38DD3D8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7370817" y="3480165"/>
            <a:ext cx="1675361" cy="5175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B7374A2-2B5B-4D74-9607-F3F788D293D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8881042" y="3546123"/>
            <a:ext cx="1675362" cy="3856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C994B3B-A196-45B8-B0AD-131982490265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rot="16200000" flipH="1">
            <a:off x="9329929" y="3482851"/>
            <a:ext cx="1675361" cy="5121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739587E-DE89-4047-9020-2C7411AACFF2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rot="16200000" flipH="1">
            <a:off x="3365086" y="3489739"/>
            <a:ext cx="1666575" cy="48959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D42653-DD52-45CD-8719-8C616F03D18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4513500" y="3494538"/>
            <a:ext cx="1657143" cy="4705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8F80DED-0459-46D8-8A33-ACB365998CA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4954072" y="3524537"/>
            <a:ext cx="1657148" cy="41057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55D1D0-D752-4DC4-A0E7-663CD89CB72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4443171" y="5066588"/>
            <a:ext cx="4368" cy="469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5A8E7F-F295-4135-B99C-780D5CC03514}"/>
              </a:ext>
            </a:extLst>
          </p:cNvPr>
          <p:cNvCxnSpPr>
            <a:cxnSpLocks/>
          </p:cNvCxnSpPr>
          <p:nvPr/>
        </p:nvCxnSpPr>
        <p:spPr>
          <a:xfrm>
            <a:off x="793300" y="3859929"/>
            <a:ext cx="2248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E79F35E-CEDD-41D5-BFF8-3E2EFE80CDF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93300" y="3859929"/>
            <a:ext cx="0" cy="69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7CBB2B-C212-4FF6-9556-3306C59A6A6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718788" y="3850502"/>
            <a:ext cx="178" cy="70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7B7747-724F-4E99-AB32-0815E07F0A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91620" y="4256654"/>
            <a:ext cx="0" cy="30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C03FB8B-3989-4AB6-86AC-B19506B3B1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02876" y="2901250"/>
            <a:ext cx="0" cy="94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2E1CB5-A789-4391-B50A-CF95E264F260}"/>
              </a:ext>
            </a:extLst>
          </p:cNvPr>
          <p:cNvCxnSpPr>
            <a:cxnSpLocks/>
          </p:cNvCxnSpPr>
          <p:nvPr/>
        </p:nvCxnSpPr>
        <p:spPr>
          <a:xfrm>
            <a:off x="2591619" y="4266081"/>
            <a:ext cx="9000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142F4D-63B5-4CA9-B73D-4B590D6B646C}"/>
              </a:ext>
            </a:extLst>
          </p:cNvPr>
          <p:cNvCxnSpPr>
            <a:cxnSpLocks/>
          </p:cNvCxnSpPr>
          <p:nvPr/>
        </p:nvCxnSpPr>
        <p:spPr>
          <a:xfrm>
            <a:off x="3054874" y="3850502"/>
            <a:ext cx="0" cy="443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EDDD03-9A72-4674-9284-DE7E5B4DA4C6}"/>
              </a:ext>
            </a:extLst>
          </p:cNvPr>
          <p:cNvCxnSpPr>
            <a:cxnSpLocks/>
          </p:cNvCxnSpPr>
          <p:nvPr/>
        </p:nvCxnSpPr>
        <p:spPr>
          <a:xfrm>
            <a:off x="1293719" y="3397230"/>
            <a:ext cx="21979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6D659AC-DE46-423D-B113-8A6FCCE73BD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01956" y="2901250"/>
            <a:ext cx="0" cy="495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9A0266D-A7B3-461D-AB74-77701D2D5A5E}"/>
              </a:ext>
            </a:extLst>
          </p:cNvPr>
          <p:cNvCxnSpPr>
            <a:cxnSpLocks/>
          </p:cNvCxnSpPr>
          <p:nvPr/>
        </p:nvCxnSpPr>
        <p:spPr>
          <a:xfrm>
            <a:off x="3491652" y="3400719"/>
            <a:ext cx="0" cy="864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AD32A57-C9BE-42F3-9EE0-C564C694348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056314" y="2901250"/>
            <a:ext cx="0" cy="941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B28A867-1F5A-46E3-B116-81A0E5DFFC00}"/>
              </a:ext>
            </a:extLst>
          </p:cNvPr>
          <p:cNvSpPr/>
          <p:nvPr/>
        </p:nvSpPr>
        <p:spPr>
          <a:xfrm>
            <a:off x="8736867" y="105162"/>
            <a:ext cx="764770" cy="498763"/>
          </a:xfrm>
          <a:prstGeom prst="rect">
            <a:avLst/>
          </a:prstGeom>
          <a:solidFill>
            <a:srgbClr val="FDA65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Player &amp; Coach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9A726DE-E9B3-41BA-964C-0D1220A8F92D}"/>
              </a:ext>
            </a:extLst>
          </p:cNvPr>
          <p:cNvSpPr/>
          <p:nvPr/>
        </p:nvSpPr>
        <p:spPr>
          <a:xfrm>
            <a:off x="9618618" y="105162"/>
            <a:ext cx="764770" cy="498763"/>
          </a:xfrm>
          <a:prstGeom prst="rect">
            <a:avLst/>
          </a:prstGeom>
          <a:solidFill>
            <a:srgbClr val="F7AFA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CD0D133-B1CD-4408-93A2-6A0417BA984C}"/>
              </a:ext>
            </a:extLst>
          </p:cNvPr>
          <p:cNvSpPr/>
          <p:nvPr/>
        </p:nvSpPr>
        <p:spPr>
          <a:xfrm>
            <a:off x="10479224" y="94105"/>
            <a:ext cx="764770" cy="498763"/>
          </a:xfrm>
          <a:prstGeom prst="rect">
            <a:avLst/>
          </a:prstGeom>
          <a:solidFill>
            <a:srgbClr val="81EF7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C1635E7-B63B-461B-AF24-E66A8F651515}"/>
              </a:ext>
            </a:extLst>
          </p:cNvPr>
          <p:cNvSpPr/>
          <p:nvPr/>
        </p:nvSpPr>
        <p:spPr>
          <a:xfrm>
            <a:off x="7880096" y="100719"/>
            <a:ext cx="764770" cy="498763"/>
          </a:xfrm>
          <a:prstGeom prst="rect">
            <a:avLst/>
          </a:prstGeom>
          <a:solidFill>
            <a:srgbClr val="FFFF9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BDFE64-E044-4BD5-A1A1-BC8BE59B035E}"/>
              </a:ext>
            </a:extLst>
          </p:cNvPr>
          <p:cNvSpPr/>
          <p:nvPr/>
        </p:nvSpPr>
        <p:spPr>
          <a:xfrm>
            <a:off x="11339830" y="94103"/>
            <a:ext cx="764770" cy="4987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All</a:t>
            </a:r>
          </a:p>
        </p:txBody>
      </p:sp>
      <p:sp>
        <p:nvSpPr>
          <p:cNvPr id="136" name="Rounded Rectangle 57">
            <a:extLst>
              <a:ext uri="{FF2B5EF4-FFF2-40B4-BE49-F238E27FC236}">
                <a16:creationId xmlns:a16="http://schemas.microsoft.com/office/drawing/2014/main" id="{480A4E0F-4A3A-482F-A295-AB8B9BF12E4D}"/>
              </a:ext>
            </a:extLst>
          </p:cNvPr>
          <p:cNvSpPr/>
          <p:nvPr/>
        </p:nvSpPr>
        <p:spPr>
          <a:xfrm>
            <a:off x="7873286" y="835446"/>
            <a:ext cx="863581" cy="4211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Edit operation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4118E46-D130-4EB3-9155-CEC95517AD7B}"/>
              </a:ext>
            </a:extLst>
          </p:cNvPr>
          <p:cNvSpPr txBox="1"/>
          <p:nvPr/>
        </p:nvSpPr>
        <p:spPr>
          <a:xfrm>
            <a:off x="9249674" y="728595"/>
            <a:ext cx="1823422" cy="60016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This is within the interface and the colour code applies to who can use it.</a:t>
            </a:r>
            <a:endParaRPr lang="en-US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263A29-1804-45DC-A516-59586DAF2977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8828576" y="1028677"/>
            <a:ext cx="4210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B46C853-E871-41DC-A1C9-44542BFB7754}"/>
              </a:ext>
            </a:extLst>
          </p:cNvPr>
          <p:cNvCxnSpPr>
            <a:cxnSpLocks/>
          </p:cNvCxnSpPr>
          <p:nvPr/>
        </p:nvCxnSpPr>
        <p:spPr>
          <a:xfrm>
            <a:off x="3487167" y="4261208"/>
            <a:ext cx="0" cy="30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5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Stanwell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Abramovich</dc:creator>
  <cp:lastModifiedBy>Nimrod Abramovich</cp:lastModifiedBy>
  <cp:revision>12</cp:revision>
  <dcterms:created xsi:type="dcterms:W3CDTF">2019-02-08T14:33:00Z</dcterms:created>
  <dcterms:modified xsi:type="dcterms:W3CDTF">2019-02-18T12:34:02Z</dcterms:modified>
</cp:coreProperties>
</file>