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  <p:sldMasterId id="2147484111" r:id="rId2"/>
  </p:sldMasterIdLst>
  <p:sldIdLst>
    <p:sldId id="256" r:id="rId3"/>
    <p:sldId id="260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92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75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527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410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38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91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749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8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470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056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96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03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12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467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87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7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40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0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3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6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7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91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24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8941B0-F4D5-4460-BCAD-F7E2B41A8257}" type="datetimeFigureOut">
              <a:rPr lang="de-DE" smtClean="0"/>
              <a:t>05.01.2019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96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Aurora</a:t>
            </a:r>
            <a:endParaRPr lang="de-D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67E216-295B-46DC-AD87-C5812718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64" y="0"/>
            <a:ext cx="10098636" cy="4504938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304D-C52E-4163-B8B8-1E8C820A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L'histoire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0467B-A276-4C34-B54D-8C0F8ACD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L'histoire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d’Aurora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d'une</a:t>
            </a:r>
            <a:r>
              <a:rPr lang="en-US" dirty="0">
                <a:cs typeface="Calibri"/>
              </a:rPr>
              <a:t> femme, </a:t>
            </a:r>
            <a:r>
              <a:rPr lang="en-US" dirty="0" err="1">
                <a:cs typeface="Calibri"/>
              </a:rPr>
              <a:t>seule</a:t>
            </a:r>
            <a:r>
              <a:rPr lang="en-US" dirty="0">
                <a:cs typeface="Calibri"/>
              </a:rPr>
              <a:t> dans la nature à la recherche </a:t>
            </a:r>
            <a:r>
              <a:rPr lang="en-US" dirty="0" err="1">
                <a:cs typeface="Calibri"/>
              </a:rPr>
              <a:t>d'autre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humains</a:t>
            </a:r>
            <a:r>
              <a:rPr lang="en-US" dirty="0">
                <a:cs typeface="Calibri"/>
              </a:rPr>
              <a:t>. Elle </a:t>
            </a:r>
            <a:r>
              <a:rPr lang="en-US" dirty="0" err="1">
                <a:cs typeface="Calibri"/>
              </a:rPr>
              <a:t>decouvrira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durant</a:t>
            </a:r>
            <a:r>
              <a:rPr lang="en-US" dirty="0">
                <a:cs typeface="Calibri"/>
              </a:rPr>
              <a:t> son </a:t>
            </a:r>
            <a:r>
              <a:rPr lang="en-US" dirty="0" err="1">
                <a:cs typeface="Calibri"/>
              </a:rPr>
              <a:t>périple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ruines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où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seront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disséminés</a:t>
            </a:r>
            <a:r>
              <a:rPr lang="en-US" dirty="0">
                <a:cs typeface="Calibri"/>
              </a:rPr>
              <a:t> des indices </a:t>
            </a:r>
            <a:r>
              <a:rPr lang="en-US" dirty="0" err="1">
                <a:cs typeface="Calibri"/>
              </a:rPr>
              <a:t>retraçant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qui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arrivé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l’humanité</a:t>
            </a:r>
            <a:r>
              <a:rPr lang="en-US" dirty="0">
                <a:cs typeface="Calibri"/>
              </a:rPr>
              <a:t>. </a:t>
            </a:r>
          </a:p>
          <a:p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son voyage ne sera pas de tout repos</a:t>
            </a:r>
          </a:p>
        </p:txBody>
      </p:sp>
    </p:spTree>
    <p:extLst>
      <p:ext uri="{BB962C8B-B14F-4D97-AF65-F5344CB8AC3E}">
        <p14:creationId xmlns:p14="http://schemas.microsoft.com/office/powerpoint/2010/main" val="407352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24A7-E4DF-402E-B780-0E38E4BD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 gameplay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5083-448B-4389-BFBE-367CCE5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Aurora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jeu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d'exploration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possédant</a:t>
            </a:r>
            <a:r>
              <a:rPr lang="en-US" dirty="0">
                <a:cs typeface="Calibri"/>
              </a:rPr>
              <a:t> un monde semi-</a:t>
            </a:r>
            <a:r>
              <a:rPr lang="en-US" dirty="0" err="1">
                <a:cs typeface="Calibri"/>
              </a:rPr>
              <a:t>ouvert</a:t>
            </a:r>
            <a:r>
              <a:rPr lang="en-US" dirty="0">
                <a:cs typeface="Calibri"/>
              </a:rPr>
              <a:t>  </a:t>
            </a:r>
            <a:r>
              <a:rPr lang="en-US" dirty="0" err="1">
                <a:cs typeface="Calibri"/>
              </a:rPr>
              <a:t>où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joueur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trouver</a:t>
            </a:r>
            <a:r>
              <a:rPr lang="en-US" dirty="0">
                <a:cs typeface="Calibri"/>
              </a:rPr>
              <a:t> la sortie de </a:t>
            </a:r>
            <a:r>
              <a:rPr lang="en-US" dirty="0" err="1">
                <a:cs typeface="Calibri"/>
              </a:rPr>
              <a:t>chaque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niveau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avancer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Tracez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chemin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résolvant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énigmes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tirant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labyrinthes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naviguant</a:t>
            </a:r>
            <a:r>
              <a:rPr lang="en-US" dirty="0">
                <a:cs typeface="Calibri"/>
              </a:rPr>
              <a:t> dans </a:t>
            </a:r>
            <a:r>
              <a:rPr lang="en-US" dirty="0" err="1">
                <a:cs typeface="Calibri"/>
              </a:rPr>
              <a:t>l’environnement</a:t>
            </a:r>
            <a:r>
              <a:rPr lang="en-US" dirty="0">
                <a:cs typeface="Calibri"/>
              </a:rPr>
              <a:t> 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Vous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êtes</a:t>
            </a:r>
            <a:r>
              <a:rPr lang="en-US" dirty="0">
                <a:cs typeface="Calibri"/>
              </a:rPr>
              <a:t> sans defense, </a:t>
            </a:r>
            <a:r>
              <a:rPr lang="en-US" dirty="0" err="1">
                <a:cs typeface="Calibri"/>
              </a:rPr>
              <a:t>faites</a:t>
            </a:r>
            <a:r>
              <a:rPr lang="en-US" dirty="0">
                <a:cs typeface="Calibri"/>
              </a:rPr>
              <a:t> attention aux </a:t>
            </a:r>
            <a:r>
              <a:rPr lang="en-US" dirty="0" err="1">
                <a:cs typeface="Calibri"/>
              </a:rPr>
              <a:t>hostilités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854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C999-7052-4A3C-9E98-B5F51867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Design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DD54-FD76-40AB-ADA1-91FDDC8D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Design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Low poly, par </a:t>
            </a:r>
            <a:r>
              <a:rPr lang="en-US" dirty="0" err="1">
                <a:cs typeface="Calibri"/>
              </a:rPr>
              <a:t>soucis</a:t>
            </a:r>
            <a:r>
              <a:rPr lang="en-US" dirty="0">
                <a:cs typeface="Calibri"/>
              </a:rPr>
              <a:t> de gain de temps et de performance, et </a:t>
            </a:r>
            <a:r>
              <a:rPr lang="en-US" dirty="0" err="1">
                <a:cs typeface="Calibri"/>
              </a:rPr>
              <a:t>aussi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permettre</a:t>
            </a:r>
            <a:r>
              <a:rPr lang="en-US" dirty="0">
                <a:cs typeface="Calibri"/>
              </a:rPr>
              <a:t> de donner un aspect </a:t>
            </a:r>
            <a:r>
              <a:rPr lang="en-US" dirty="0" err="1">
                <a:cs typeface="Calibri"/>
              </a:rPr>
              <a:t>contemplatif</a:t>
            </a:r>
            <a:r>
              <a:rPr lang="en-US" dirty="0">
                <a:cs typeface="Calibri"/>
              </a:rPr>
              <a:t> au </a:t>
            </a:r>
            <a:r>
              <a:rPr lang="en-US" dirty="0" err="1">
                <a:cs typeface="Calibri"/>
              </a:rPr>
              <a:t>jeu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Esthetique</a:t>
            </a:r>
            <a:r>
              <a:rPr lang="en-US" dirty="0">
                <a:cs typeface="Calibri"/>
              </a:rPr>
              <a:t> d’un </a:t>
            </a:r>
            <a:r>
              <a:rPr lang="en-US" dirty="0" err="1">
                <a:cs typeface="Calibri"/>
              </a:rPr>
              <a:t>univers</a:t>
            </a:r>
            <a:r>
              <a:rPr lang="en-US" dirty="0">
                <a:cs typeface="Calibri"/>
              </a:rPr>
              <a:t> post-apo </a:t>
            </a:r>
            <a:r>
              <a:rPr lang="en-US" dirty="0" err="1">
                <a:cs typeface="Calibri"/>
              </a:rPr>
              <a:t>abandonné</a:t>
            </a:r>
            <a:endParaRPr lang="en-US" dirty="0">
              <a:cs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CE63EA-18E1-4B13-8858-18CA12C7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666" y="3281955"/>
            <a:ext cx="4281855" cy="302740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32851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09F6-09B0-4F45-900E-0DFF24AD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Technologies </a:t>
            </a:r>
            <a:r>
              <a:rPr lang="en-US" dirty="0" err="1">
                <a:cs typeface="Calibri Light"/>
              </a:rPr>
              <a:t>utilisées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1F4E-8567-497F-85CF-B7C515FF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Unreal</a:t>
            </a:r>
          </a:p>
          <a:p>
            <a:r>
              <a:rPr lang="en-US" dirty="0">
                <a:cs typeface="Calibri"/>
              </a:rPr>
              <a:t>C++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Git</a:t>
            </a:r>
          </a:p>
          <a:p>
            <a:r>
              <a:rPr lang="en-US" dirty="0">
                <a:cs typeface="Calibri"/>
              </a:rPr>
              <a:t>Trello</a:t>
            </a:r>
          </a:p>
        </p:txBody>
      </p:sp>
      <p:pic>
        <p:nvPicPr>
          <p:cNvPr id="1026" name="Picture 2" descr="RÃ©sultat de recherche d'images pour &quot;logo unreal engine&quot;">
            <a:extLst>
              <a:ext uri="{FF2B5EF4-FFF2-40B4-BE49-F238E27FC236}">
                <a16:creationId xmlns:a16="http://schemas.microsoft.com/office/drawing/2014/main" id="{C17931EE-A2C8-4828-9746-FC16D2976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451" y="2490831"/>
            <a:ext cx="1721279" cy="187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534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égral">
  <a:themeElements>
    <a:clrScheme name="Inté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69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Tw Cen MT Condensed</vt:lpstr>
      <vt:lpstr>Wingdings 2</vt:lpstr>
      <vt:lpstr>Wingdings 3</vt:lpstr>
      <vt:lpstr>HDOfficeLightV0</vt:lpstr>
      <vt:lpstr>Intégral</vt:lpstr>
      <vt:lpstr>Aurora</vt:lpstr>
      <vt:lpstr>L'histoire</vt:lpstr>
      <vt:lpstr>Le gameplay</vt:lpstr>
      <vt:lpstr>Design </vt:lpstr>
      <vt:lpstr>Technologies utilisées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Boivent</dc:creator>
  <cp:lastModifiedBy>david boivent</cp:lastModifiedBy>
  <cp:revision>290</cp:revision>
  <dcterms:created xsi:type="dcterms:W3CDTF">2012-07-30T22:21:58Z</dcterms:created>
  <dcterms:modified xsi:type="dcterms:W3CDTF">2019-01-05T15:04:38Z</dcterms:modified>
</cp:coreProperties>
</file>