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2bcfe4c3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2bcfe4c3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2bcfe4c3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2bcfe4c3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2bcfe4c33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2bcfe4c3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2bcfe4c33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2bcfe4c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2bcfe4c33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2bcfe4c3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3db2729c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3db272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3db2729c9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3db2729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ypi.org/project/opencv-python/" TargetMode="External"/><Relationship Id="rId4" Type="http://schemas.openxmlformats.org/officeDocument/2006/relationships/hyperlink" Target="https://matplotlib.org/" TargetMode="External"/><Relationship Id="rId5" Type="http://schemas.openxmlformats.org/officeDocument/2006/relationships/hyperlink" Target="https://numpy.org/" TargetMode="External"/><Relationship Id="rId6" Type="http://schemas.openxmlformats.org/officeDocument/2006/relationships/hyperlink" Target="https://wiki.python.org/moin/BitwiseOperat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Sténographie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4244"/>
              <a:t>Image Processing</a:t>
            </a:r>
            <a:endParaRPr sz="4244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779"/>
              <a:t>Par Nathan Oliveira Da Silva et Léo Bernard ING3 IA 1 2022-2023</a:t>
            </a:r>
            <a:endParaRPr sz="1779"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991475"/>
            <a:ext cx="8520600" cy="7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6000"/>
              <a:t>Références</a:t>
            </a:r>
            <a:endParaRPr sz="6000"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2234000"/>
            <a:ext cx="85206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lien CV2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lien matplotlib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lien numpy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6"/>
              </a:rPr>
              <a:t>lien BitWise Operators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présentation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Explication sténographie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Notre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 des résultats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510450" y="533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sténographie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00775" y="1401325"/>
            <a:ext cx="68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La stéganographie consiste à cacher une image secrète dans une autre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00775" y="565825"/>
            <a:ext cx="9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10450" y="533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code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0" y="1192800"/>
            <a:ext cx="4658649" cy="19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50" y="3318775"/>
            <a:ext cx="87416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950" y="1192800"/>
            <a:ext cx="4047857" cy="19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10450" y="533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code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00" y="1197300"/>
            <a:ext cx="5708050" cy="21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700" y="3001621"/>
            <a:ext cx="4489850" cy="17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500" y="0"/>
            <a:ext cx="4991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85775" y="4316550"/>
            <a:ext cx="59988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résultats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résultats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349" y="12"/>
            <a:ext cx="6227824" cy="54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21875" r="21875" t="0"/>
          <a:stretch/>
        </p:blipFill>
        <p:spPr>
          <a:xfrm>
            <a:off x="0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13609" r="13609" t="0"/>
          <a:stretch/>
        </p:blipFill>
        <p:spPr>
          <a:xfrm>
            <a:off x="4230500" y="0"/>
            <a:ext cx="4991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85775" y="4316550"/>
            <a:ext cx="59988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supplémentaire, Images en couleurs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résultats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25" y="39525"/>
            <a:ext cx="6677375" cy="4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