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11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>
            <a:normAutofit fontScale="94000"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3C6B447-7BE4-4BFD-ADD2-FDE663F912C7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265680" y="1206000"/>
            <a:ext cx="4044960" cy="15091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rmAutofit fontScale="6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48B5E1-126E-4B4E-AF56-CAC778DC2370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3CB849-3AF5-41D4-A234-18CD6748ED4B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311760" y="4236840"/>
            <a:ext cx="5998320" cy="598320"/>
          </a:xfrm>
          <a:prstGeom prst="rect">
            <a:avLst/>
          </a:prstGeom>
        </p:spPr>
        <p:txBody>
          <a:bodyPr tIns="91440" bIns="91440" anchor="ctr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E6161D8-4E68-48BE-923E-7407AF61A480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tIns="91440" bIns="91440" anchor="ctr">
            <a:normAutofit fontScale="75000"/>
          </a:bodyPr>
          <a:p>
            <a:pPr algn="ctr">
              <a:lnSpc>
                <a:spcPct val="100000"/>
              </a:lnSpc>
            </a:pPr>
            <a:r>
              <a:rPr b="1" lang="en-US" sz="14000" spc="-1" strike="noStrike">
                <a:solidFill>
                  <a:srgbClr val="202729"/>
                </a:solidFill>
                <a:latin typeface="Proxima Nova"/>
                <a:ea typeface="Proxima Nova"/>
              </a:rPr>
              <a:t>xx%</a:t>
            </a:r>
            <a:endParaRPr b="0" lang="en-US" sz="1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tIns="91440" bIns="91440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846095-F4F3-41DA-BA6D-434725918B4A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pypi.org/project/opencv-python/" TargetMode="External"/><Relationship Id="rId2" Type="http://schemas.openxmlformats.org/officeDocument/2006/relationships/hyperlink" Target="https://matplotlib.org/" TargetMode="External"/><Relationship Id="rId3" Type="http://schemas.openxmlformats.org/officeDocument/2006/relationships/hyperlink" Target="https://numpy.org/" TargetMode="External"/><Relationship Id="rId4" Type="http://schemas.openxmlformats.org/officeDocument/2006/relationships/hyperlink" Target="https://wiki.python.org/moin/BitwiseOperators" TargetMode="External"/><Relationship Id="rId5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Projet Stéganographie</a:t>
            </a:r>
            <a:br/>
            <a:r>
              <a:rPr b="0" lang="fr-FR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</a:t>
            </a:r>
            <a:r>
              <a:rPr b="0" lang="fr-FR" sz="4250" spc="-1" strike="noStrike">
                <a:solidFill>
                  <a:srgbClr val="ffffff"/>
                </a:solidFill>
                <a:latin typeface="Proxima Nova"/>
                <a:ea typeface="Proxima Nova"/>
              </a:rPr>
              <a:t>Image Processing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1779" spc="-1" strike="noStrike">
                <a:solidFill>
                  <a:srgbClr val="ffffff"/>
                </a:solidFill>
                <a:latin typeface="Proxima Nova"/>
                <a:ea typeface="Proxima Nova"/>
              </a:rPr>
              <a:t>Par Nathan Oliveira Da Silva et Léo Bernard ING3 IA 1 2022-2023</a:t>
            </a:r>
            <a:endParaRPr b="0" lang="en-US" sz="1779" spc="-1" strike="noStrike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94DD95-5EB7-4CEA-8EEF-83F6FBD0BC07}" type="slidenum">
              <a:rPr b="0" lang="fr-FR" sz="1300" spc="-1" strike="noStrike">
                <a:solidFill>
                  <a:srgbClr val="ffffff"/>
                </a:solidFill>
                <a:latin typeface="Proxima Nova"/>
                <a:ea typeface="Proxima Nov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960666F-EE1A-49E5-8DAD-5A78E07DF6BE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510480" y="2057400"/>
            <a:ext cx="812268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11760" y="991440"/>
            <a:ext cx="8520120" cy="78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6000" spc="-1" strike="noStrike">
                <a:solidFill>
                  <a:srgbClr val="202729"/>
                </a:solidFill>
                <a:latin typeface="Proxima Nova"/>
                <a:ea typeface="Proxima Nova"/>
              </a:rPr>
              <a:t>Références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7B496D5-852F-4C12-B08A-521F80C3E276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11760" y="2234160"/>
            <a:ext cx="8520120" cy="242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1"/>
              </a:rPr>
              <a:t>lien CV2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2"/>
              </a:rPr>
              <a:t>lien matplotlib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3"/>
              </a:rPr>
              <a:t>lien numpy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4"/>
              </a:rPr>
              <a:t>lien BitWise Operators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65680" y="1206000"/>
            <a:ext cx="4044960" cy="150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4200" spc="-1" strike="noStrike">
                <a:solidFill>
                  <a:srgbClr val="202729"/>
                </a:solidFill>
                <a:latin typeface="Proxima Nova"/>
                <a:ea typeface="Proxima Nova"/>
              </a:rPr>
              <a:t>Plan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65680" y="276912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De présentation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Explication sténographie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Notre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Présentation des résultats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A53E8C-7F1D-4872-89DF-6069BE448C16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10480" y="533520"/>
            <a:ext cx="812268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La stéganographie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DD9084-52A4-4B0F-8265-AB3A5D9EC8C7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00920" y="1401480"/>
            <a:ext cx="68230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La stéganographie consiste à cacher une image secrète dans une autre image.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00920" y="565920"/>
            <a:ext cx="939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10480" y="533520"/>
            <a:ext cx="812268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Notre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A19A265-360A-484B-945F-1B012C1EF6AA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13" name="Google Shape;84;p16" descr=""/>
          <p:cNvPicPr/>
          <p:nvPr/>
        </p:nvPicPr>
        <p:blipFill>
          <a:blip r:embed="rId1"/>
          <a:stretch/>
        </p:blipFill>
        <p:spPr>
          <a:xfrm>
            <a:off x="88560" y="1192680"/>
            <a:ext cx="4658400" cy="192852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85;p16" descr=""/>
          <p:cNvPicPr/>
          <p:nvPr/>
        </p:nvPicPr>
        <p:blipFill>
          <a:blip r:embed="rId2"/>
          <a:stretch/>
        </p:blipFill>
        <p:spPr>
          <a:xfrm>
            <a:off x="88560" y="3318840"/>
            <a:ext cx="8741160" cy="143784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86;p16" descr=""/>
          <p:cNvPicPr/>
          <p:nvPr/>
        </p:nvPicPr>
        <p:blipFill>
          <a:blip r:embed="rId3"/>
          <a:stretch/>
        </p:blipFill>
        <p:spPr>
          <a:xfrm>
            <a:off x="4838040" y="1192680"/>
            <a:ext cx="4047480" cy="197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10480" y="533520"/>
            <a:ext cx="812268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Notre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3212FF-BEBE-4E9E-B584-E5398F9B24EF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18" name="Google Shape;93;p17" descr=""/>
          <p:cNvPicPr/>
          <p:nvPr/>
        </p:nvPicPr>
        <p:blipFill>
          <a:blip r:embed="rId1"/>
          <a:stretch/>
        </p:blipFill>
        <p:spPr>
          <a:xfrm>
            <a:off x="542160" y="1197360"/>
            <a:ext cx="5707800" cy="2121480"/>
          </a:xfrm>
          <a:prstGeom prst="rect">
            <a:avLst/>
          </a:prstGeom>
          <a:ln>
            <a:noFill/>
          </a:ln>
        </p:spPr>
      </p:pic>
      <p:pic>
        <p:nvPicPr>
          <p:cNvPr id="219" name="Google Shape;94;p17" descr=""/>
          <p:cNvPicPr/>
          <p:nvPr/>
        </p:nvPicPr>
        <p:blipFill>
          <a:blip r:embed="rId2"/>
          <a:stretch/>
        </p:blipFill>
        <p:spPr>
          <a:xfrm>
            <a:off x="4143600" y="3001680"/>
            <a:ext cx="4489560" cy="176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DE01A0B-0528-4595-94AD-B2C1831C4D5C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21" name="Google Shape;100;p18" descr=""/>
          <p:cNvPicPr/>
          <p:nvPr/>
        </p:nvPicPr>
        <p:blipFill>
          <a:blip r:embed="rId1"/>
          <a:stretch/>
        </p:blipFill>
        <p:spPr>
          <a:xfrm>
            <a:off x="0" y="0"/>
            <a:ext cx="5143320" cy="5143320"/>
          </a:xfrm>
          <a:prstGeom prst="rect">
            <a:avLst/>
          </a:prstGeom>
          <a:ln>
            <a:noFill/>
          </a:ln>
        </p:spPr>
      </p:pic>
      <p:pic>
        <p:nvPicPr>
          <p:cNvPr id="222" name="Google Shape;101;p18" descr=""/>
          <p:cNvPicPr/>
          <p:nvPr/>
        </p:nvPicPr>
        <p:blipFill>
          <a:blip r:embed="rId2"/>
          <a:stretch/>
        </p:blipFill>
        <p:spPr>
          <a:xfrm>
            <a:off x="4230360" y="0"/>
            <a:ext cx="4990680" cy="5143320"/>
          </a:xfrm>
          <a:prstGeom prst="rect">
            <a:avLst/>
          </a:prstGeom>
          <a:ln>
            <a:noFill/>
          </a:ln>
        </p:spPr>
      </p:pic>
      <p:sp>
        <p:nvSpPr>
          <p:cNvPr id="223" name="TextShape 2"/>
          <p:cNvSpPr txBox="1"/>
          <p:nvPr/>
        </p:nvSpPr>
        <p:spPr>
          <a:xfrm>
            <a:off x="85680" y="4316400"/>
            <a:ext cx="5998320" cy="5983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Présentation des résultats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11760" y="4236840"/>
            <a:ext cx="5998320" cy="598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Les résultats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82EA345-135D-4030-A525-784D3210FB59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26" name="Google Shape;109;p19" descr=""/>
          <p:cNvPicPr/>
          <p:nvPr/>
        </p:nvPicPr>
        <p:blipFill>
          <a:blip r:embed="rId1"/>
          <a:stretch/>
        </p:blipFill>
        <p:spPr>
          <a:xfrm>
            <a:off x="2328480" y="0"/>
            <a:ext cx="6227640" cy="54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031D91A-19DC-4C1D-8FB1-8C3BE98EFA6E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28" name="Google Shape;115;p20" descr=""/>
          <p:cNvPicPr/>
          <p:nvPr/>
        </p:nvPicPr>
        <p:blipFill>
          <a:blip r:embed="rId1"/>
          <a:srcRect l="21874" t="0" r="21874" b="0"/>
          <a:stretch/>
        </p:blipFill>
        <p:spPr>
          <a:xfrm>
            <a:off x="0" y="0"/>
            <a:ext cx="5142960" cy="514296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116;p20" descr=""/>
          <p:cNvPicPr/>
          <p:nvPr/>
        </p:nvPicPr>
        <p:blipFill>
          <a:blip r:embed="rId2"/>
          <a:srcRect l="13606" t="0" r="13606" b="0"/>
          <a:stretch/>
        </p:blipFill>
        <p:spPr>
          <a:xfrm>
            <a:off x="4230360" y="0"/>
            <a:ext cx="4990680" cy="5143320"/>
          </a:xfrm>
          <a:prstGeom prst="rect">
            <a:avLst/>
          </a:prstGeom>
          <a:ln>
            <a:noFill/>
          </a:ln>
        </p:spPr>
      </p:pic>
      <p:sp>
        <p:nvSpPr>
          <p:cNvPr id="230" name="TextShape 2"/>
          <p:cNvSpPr txBox="1"/>
          <p:nvPr/>
        </p:nvSpPr>
        <p:spPr>
          <a:xfrm>
            <a:off x="85680" y="4316400"/>
            <a:ext cx="5998320" cy="5983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tIns="91440" bIns="91440" anchor="ctr">
            <a:normAutofit fontScale="5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Travail supplémentaire, Images en couleurs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236840"/>
            <a:ext cx="5998320" cy="598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Les résultats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5CAB5E-DDA0-4ADB-A53C-76EB32D3D7FC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3" name="Google Shape;124;p21" descr=""/>
          <p:cNvPicPr/>
          <p:nvPr/>
        </p:nvPicPr>
        <p:blipFill>
          <a:blip r:embed="rId1"/>
          <a:stretch/>
        </p:blipFill>
        <p:spPr>
          <a:xfrm>
            <a:off x="2290320" y="39600"/>
            <a:ext cx="6676920" cy="465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2022-11-07T09:17:02Z</dcterms:modified>
  <cp:revision>1</cp:revision>
  <dc:subject/>
  <dc:title/>
</cp:coreProperties>
</file>