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13.png" ContentType="image/png"/>
  <Override PartName="/ppt/media/image7.png" ContentType="image/png"/>
  <Override PartName="/ppt/media/image12.png" ContentType="image/png"/>
  <Override PartName="/ppt/media/image11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9248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7320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9248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7320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991440"/>
            <a:ext cx="8520120" cy="889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7320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11760" y="991440"/>
            <a:ext cx="8520120" cy="889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19248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7320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31176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19248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7320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311760" y="991440"/>
            <a:ext cx="8520120" cy="889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19248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7320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31176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19248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7320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311760" y="991440"/>
            <a:ext cx="8520120" cy="889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991440"/>
            <a:ext cx="8520120" cy="889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19248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7320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31176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19248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07320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311760" y="991440"/>
            <a:ext cx="8520120" cy="8890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19248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73200" y="307116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31176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319248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6073200" y="3542400"/>
            <a:ext cx="274320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901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354240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3071160"/>
            <a:ext cx="415764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3542400"/>
            <a:ext cx="8520120" cy="4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980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tIns="91440" bIns="91440" anchor="b">
            <a:normAutofit fontScale="94000"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F2B47B3-03D8-4157-8E9E-AD9A871EA92B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utl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5029560" y="4495680"/>
            <a:ext cx="46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265680" y="1206000"/>
            <a:ext cx="4044960" cy="150912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>
            <a:normAutofit fontScale="6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677DF4D-8581-43B8-877C-7DC1754AE295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29980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680" cy="77832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B8CC258-D3BC-4CBB-A0BA-3A1D41342100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311760" y="4236840"/>
            <a:ext cx="5998320" cy="598320"/>
          </a:xfrm>
          <a:prstGeom prst="rect">
            <a:avLst/>
          </a:prstGeom>
        </p:spPr>
        <p:txBody>
          <a:bodyPr tIns="91440" bIns="91440" anchor="ctr">
            <a:normAutofit fontScale="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044CE94-4A97-4163-9C15-1EB966DFC326}" type="slidenum">
              <a:rPr b="0" lang="fr-FR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2"/>
          <p:cNvSpPr>
            <a:spLocks noGrp="1"/>
          </p:cNvSpPr>
          <p:nvPr>
            <p:ph type="title"/>
          </p:nvPr>
        </p:nvSpPr>
        <p:spPr>
          <a:xfrm>
            <a:off x="311760" y="991440"/>
            <a:ext cx="8520120" cy="1917720"/>
          </a:xfrm>
          <a:prstGeom prst="rect">
            <a:avLst/>
          </a:prstGeom>
        </p:spPr>
        <p:txBody>
          <a:bodyPr tIns="91440" bIns="91440" anchor="ctr">
            <a:normAutofit fontScale="75000"/>
          </a:bodyPr>
          <a:p>
            <a:pPr algn="ctr">
              <a:lnSpc>
                <a:spcPct val="100000"/>
              </a:lnSpc>
            </a:pPr>
            <a:r>
              <a:rPr b="1" lang="en-US" sz="14000" spc="-1" strike="noStrike">
                <a:solidFill>
                  <a:srgbClr val="202729"/>
                </a:solidFill>
                <a:latin typeface="Proxima Nova"/>
                <a:ea typeface="Proxima Nova"/>
              </a:rPr>
              <a:t>xx%</a:t>
            </a:r>
            <a:endParaRPr b="0" lang="en-US" sz="1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11760" y="3071160"/>
            <a:ext cx="8520120" cy="901440"/>
          </a:xfrm>
          <a:prstGeom prst="rect">
            <a:avLst/>
          </a:prstGeom>
        </p:spPr>
        <p:txBody>
          <a:bodyPr tIns="91440" bIns="91440">
            <a:normAutofit fontScale="1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96CCF2F-E874-465C-A6CF-87FF403EF4E3}" type="slidenum">
              <a:rPr b="0" lang="fr-FR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299808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PlaceHolder 2"/>
          <p:cNvSpPr>
            <a:spLocks noGrp="1"/>
          </p:cNvSpPr>
          <p:nvPr>
            <p:ph type="title"/>
          </p:nvPr>
        </p:nvSpPr>
        <p:spPr>
          <a:xfrm>
            <a:off x="510480" y="1257480"/>
            <a:ext cx="8122680" cy="158832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CDC53A2-CBDB-4461-AB1C-F37BD10FC290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pypi.org/project/opencv-python/" TargetMode="External"/><Relationship Id="rId2" Type="http://schemas.openxmlformats.org/officeDocument/2006/relationships/hyperlink" Target="https://matplotlib.org/" TargetMode="External"/><Relationship Id="rId3" Type="http://schemas.openxmlformats.org/officeDocument/2006/relationships/hyperlink" Target="https://numpy.org/" TargetMode="External"/><Relationship Id="rId4" Type="http://schemas.openxmlformats.org/officeDocument/2006/relationships/hyperlink" Target="https://wiki.python.org/moin/BitwiseOperators" TargetMode="External"/><Relationship Id="rId5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510480" y="1257480"/>
            <a:ext cx="8122680" cy="158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800" spc="-1" strike="noStrike">
                <a:solidFill>
                  <a:srgbClr val="ffffff"/>
                </a:solidFill>
                <a:latin typeface="Proxima Nova"/>
                <a:ea typeface="Proxima Nova"/>
              </a:rPr>
              <a:t>Projet Stéganographie</a:t>
            </a:r>
            <a:br/>
            <a:r>
              <a:rPr b="0" lang="fr-FR" sz="4800" spc="-1" strike="noStrike">
                <a:solidFill>
                  <a:srgbClr val="ffffff"/>
                </a:solidFill>
                <a:latin typeface="Proxima Nova"/>
                <a:ea typeface="Proxima Nova"/>
              </a:rPr>
              <a:t>  </a:t>
            </a:r>
            <a:r>
              <a:rPr b="0" lang="fr-FR" sz="4250" spc="-1" strike="noStrike">
                <a:solidFill>
                  <a:srgbClr val="ffffff"/>
                </a:solidFill>
                <a:latin typeface="Proxima Nova"/>
                <a:ea typeface="Proxima Nova"/>
              </a:rPr>
              <a:t>Image Processing</a:t>
            </a:r>
            <a:endParaRPr b="0" lang="en-US" sz="4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510480" y="3182400"/>
            <a:ext cx="8122680" cy="629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1779" spc="-1" strike="noStrike">
                <a:solidFill>
                  <a:srgbClr val="ffffff"/>
                </a:solidFill>
                <a:latin typeface="Proxima Nova"/>
                <a:ea typeface="Proxima Nova"/>
              </a:rPr>
              <a:t>Par Nathan Oliveira Da Silva et Léo Bernard ING3 IA 1 2022-2023</a:t>
            </a:r>
            <a:endParaRPr b="0" lang="en-US" sz="1779" spc="-1" strike="noStrike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3E4F9ED-49DB-4B14-912A-D1AEC9A38325}" type="slidenum">
              <a:rPr b="0" lang="fr-FR" sz="1300" spc="-1" strike="noStrike">
                <a:solidFill>
                  <a:srgbClr val="ffffff"/>
                </a:solidFill>
                <a:latin typeface="Proxima Nova"/>
                <a:ea typeface="Proxima Nova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2286000" y="274320"/>
            <a:ext cx="5998320" cy="598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100" spc="-1" strike="noStrike">
                <a:solidFill>
                  <a:srgbClr val="616161"/>
                </a:solidFill>
                <a:latin typeface="Proxima Nova"/>
                <a:ea typeface="Proxima Nova"/>
              </a:rPr>
              <a:t>Comparaison des paramètres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956C811-6A71-4E27-B11B-D3546849DB89}" type="slidenum">
              <a:rPr b="0" lang="fr-FR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851760" y="1828800"/>
            <a:ext cx="3171600" cy="251424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2"/>
          <a:stretch/>
        </p:blipFill>
        <p:spPr>
          <a:xfrm>
            <a:off x="5212080" y="1783440"/>
            <a:ext cx="3143160" cy="2514240"/>
          </a:xfrm>
          <a:prstGeom prst="rect">
            <a:avLst/>
          </a:prstGeom>
          <a:ln>
            <a:noFill/>
          </a:ln>
        </p:spPr>
      </p:pic>
      <p:sp>
        <p:nvSpPr>
          <p:cNvPr id="296" name="TextShape 3"/>
          <p:cNvSpPr txBox="1"/>
          <p:nvPr/>
        </p:nvSpPr>
        <p:spPr>
          <a:xfrm>
            <a:off x="1554480" y="1047600"/>
            <a:ext cx="3072240" cy="598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100" spc="-1" strike="noStrike">
                <a:solidFill>
                  <a:srgbClr val="616161"/>
                </a:solidFill>
                <a:latin typeface="Proxima Nova"/>
                <a:ea typeface="Proxima Nova"/>
              </a:rPr>
              <a:t>Nb de bits = 7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Shape 4"/>
          <p:cNvSpPr txBox="1"/>
          <p:nvPr/>
        </p:nvSpPr>
        <p:spPr>
          <a:xfrm>
            <a:off x="5980320" y="1005840"/>
            <a:ext cx="2615040" cy="598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100" spc="-1" strike="noStrike">
                <a:solidFill>
                  <a:srgbClr val="616161"/>
                </a:solidFill>
                <a:latin typeface="Proxima Nova"/>
                <a:ea typeface="Proxima Nova"/>
              </a:rPr>
              <a:t>Nb de bits = 2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Shape 5"/>
          <p:cNvSpPr txBox="1"/>
          <p:nvPr/>
        </p:nvSpPr>
        <p:spPr>
          <a:xfrm>
            <a:off x="2286000" y="4250880"/>
            <a:ext cx="548640" cy="32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1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Fig 8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6"/>
          <p:cNvSpPr txBox="1"/>
          <p:nvPr/>
        </p:nvSpPr>
        <p:spPr>
          <a:xfrm>
            <a:off x="6583680" y="4206240"/>
            <a:ext cx="548640" cy="32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1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Fig 9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ED9A005-DB6E-453F-9BC7-329345C662F7}" type="slidenum">
              <a:rPr b="0" lang="fr-FR" sz="13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457200" y="789120"/>
            <a:ext cx="8122680" cy="158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Conclusion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11760" y="991440"/>
            <a:ext cx="8520120" cy="78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6000" spc="-1" strike="noStrike">
                <a:solidFill>
                  <a:srgbClr val="202729"/>
                </a:solidFill>
                <a:latin typeface="Proxima Nova"/>
                <a:ea typeface="Proxima Nova"/>
              </a:rPr>
              <a:t>Références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7D4E416-9E5C-4D9B-8CDC-1BF55C5294D1}" type="slidenum">
              <a:rPr b="0" lang="fr-FR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12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311760" y="2234160"/>
            <a:ext cx="8520120" cy="2428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fr-FR" sz="1800" spc="-1" strike="noStrike" u="sng">
                <a:solidFill>
                  <a:srgbClr val="ff5252"/>
                </a:solidFill>
                <a:uFillTx/>
                <a:latin typeface="Proxima Nova"/>
                <a:ea typeface="Proxima Nova"/>
                <a:hlinkClick r:id="rId1"/>
              </a:rPr>
              <a:t>lien CV2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800" spc="-1" strike="noStrike" u="sng">
                <a:solidFill>
                  <a:srgbClr val="ff5252"/>
                </a:solidFill>
                <a:uFillTx/>
                <a:latin typeface="Proxima Nova"/>
                <a:ea typeface="Proxima Nova"/>
                <a:hlinkClick r:id="rId2"/>
              </a:rPr>
              <a:t>lien matplotlib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800" spc="-1" strike="noStrike" u="sng">
                <a:solidFill>
                  <a:srgbClr val="ff5252"/>
                </a:solidFill>
                <a:uFillTx/>
                <a:latin typeface="Proxima Nova"/>
                <a:ea typeface="Proxima Nova"/>
                <a:hlinkClick r:id="rId3"/>
              </a:rPr>
              <a:t>lien numpy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fr-FR" sz="1800" spc="-1" strike="noStrike" u="sng">
                <a:solidFill>
                  <a:srgbClr val="ff5252"/>
                </a:solidFill>
                <a:uFillTx/>
                <a:latin typeface="Proxima Nova"/>
                <a:ea typeface="Proxima Nova"/>
                <a:hlinkClick r:id="rId4"/>
              </a:rPr>
              <a:t>lien BitWise Operators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265680" y="1206000"/>
            <a:ext cx="4044960" cy="150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4200" spc="-1" strike="noStrike">
                <a:solidFill>
                  <a:srgbClr val="202729"/>
                </a:solidFill>
                <a:latin typeface="Proxima Nova"/>
                <a:ea typeface="Proxima Nova"/>
              </a:rPr>
              <a:t>Plan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265680" y="2769120"/>
            <a:ext cx="4044960" cy="1345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100" spc="-1" strike="noStrike">
                <a:solidFill>
                  <a:srgbClr val="616161"/>
                </a:solidFill>
                <a:latin typeface="Proxima Nova"/>
                <a:ea typeface="Proxima Nova"/>
              </a:rPr>
              <a:t>De présentation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fr-FR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Explication stéganographie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fr-FR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Notre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fr-FR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Présentation des résultats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fr-FR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Travail supplémentaire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ffffff"/>
              </a:buClr>
              <a:buFont typeface="Proxima Nova"/>
              <a:buChar char="●"/>
            </a:pPr>
            <a:r>
              <a:rPr b="0" lang="fr-FR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Comparaison des </a:t>
            </a:r>
            <a:r>
              <a:rPr b="0" lang="fr-FR" sz="1800" spc="-1" strike="noStrike">
                <a:solidFill>
                  <a:srgbClr val="ffffff"/>
                </a:solidFill>
                <a:latin typeface="Proxima Nova"/>
                <a:ea typeface="Proxima Nova"/>
              </a:rPr>
              <a:t>paramètres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Shape 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B9CB22B-0764-4420-A852-58802DB1AF6E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510480" y="533520"/>
            <a:ext cx="8122680" cy="77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Proxima Nova"/>
                <a:ea typeface="Proxima Nova"/>
              </a:rPr>
              <a:t>La stéganographie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063BF24-6355-4014-960E-7E76A230EC44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2103120" y="3352680"/>
            <a:ext cx="23133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1010 0010 → 1010 0000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700920" y="565920"/>
            <a:ext cx="939240" cy="3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5"/>
          <p:cNvSpPr/>
          <p:nvPr/>
        </p:nvSpPr>
        <p:spPr>
          <a:xfrm>
            <a:off x="700920" y="1401480"/>
            <a:ext cx="68230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La stéganographie consiste à cacher une image secrète dans une autre image.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700920" y="1401480"/>
            <a:ext cx="68230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La stéganographie consiste à cacher une image secrète dans une autre image.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700920" y="1401480"/>
            <a:ext cx="68230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La stéganographie consiste à cacher une image secrète dans une autre image.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4" name="CustomShape 8"/>
          <p:cNvSpPr/>
          <p:nvPr/>
        </p:nvSpPr>
        <p:spPr>
          <a:xfrm>
            <a:off x="2103120" y="3992760"/>
            <a:ext cx="23133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0011 1110 → 0000 0011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5" name="Line 9"/>
          <p:cNvSpPr/>
          <p:nvPr/>
        </p:nvSpPr>
        <p:spPr>
          <a:xfrm>
            <a:off x="4710240" y="3566160"/>
            <a:ext cx="97920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10"/>
          <p:cNvSpPr/>
          <p:nvPr/>
        </p:nvSpPr>
        <p:spPr>
          <a:xfrm flipV="1">
            <a:off x="4663440" y="4023360"/>
            <a:ext cx="1005840" cy="2743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1"/>
          <p:cNvSpPr/>
          <p:nvPr/>
        </p:nvSpPr>
        <p:spPr>
          <a:xfrm>
            <a:off x="5824800" y="3718440"/>
            <a:ext cx="23133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1010 0011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8" name="CustomShape 12"/>
          <p:cNvSpPr/>
          <p:nvPr/>
        </p:nvSpPr>
        <p:spPr>
          <a:xfrm>
            <a:off x="1188720" y="3352680"/>
            <a:ext cx="23133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Image 1 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9" name="CustomShape 13"/>
          <p:cNvSpPr/>
          <p:nvPr/>
        </p:nvSpPr>
        <p:spPr>
          <a:xfrm>
            <a:off x="1188720" y="3992760"/>
            <a:ext cx="23133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Image 2 :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510480" y="533520"/>
            <a:ext cx="8122680" cy="77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Proxima Nova"/>
                <a:ea typeface="Proxima Nova"/>
              </a:rPr>
              <a:t>N</a:t>
            </a:r>
            <a:r>
              <a:rPr b="0" lang="fr-FR" sz="3600" spc="-1" strike="noStrike">
                <a:solidFill>
                  <a:srgbClr val="ffffff"/>
                </a:solidFill>
                <a:latin typeface="Proxima Nova"/>
                <a:ea typeface="Proxima Nova"/>
              </a:rPr>
              <a:t>o</a:t>
            </a:r>
            <a:r>
              <a:rPr b="0" lang="fr-FR" sz="3600" spc="-1" strike="noStrike">
                <a:solidFill>
                  <a:srgbClr val="ffffff"/>
                </a:solidFill>
                <a:latin typeface="Proxima Nova"/>
                <a:ea typeface="Proxima Nova"/>
              </a:rPr>
              <a:t>tr</a:t>
            </a:r>
            <a:r>
              <a:rPr b="0" lang="fr-FR" sz="3600" spc="-1" strike="noStrike">
                <a:solidFill>
                  <a:srgbClr val="ffffff"/>
                </a:solidFill>
                <a:latin typeface="Proxima Nova"/>
                <a:ea typeface="Proxima Nova"/>
              </a:rPr>
              <a:t>e </a:t>
            </a:r>
            <a:r>
              <a:rPr b="0" lang="fr-FR" sz="3600" spc="-1" strike="noStrike">
                <a:solidFill>
                  <a:srgbClr val="ffffff"/>
                </a:solidFill>
                <a:latin typeface="Proxima Nova"/>
                <a:ea typeface="Proxima Nova"/>
              </a:rPr>
              <a:t>c</a:t>
            </a:r>
            <a:r>
              <a:rPr b="0" lang="fr-FR" sz="3600" spc="-1" strike="noStrike">
                <a:solidFill>
                  <a:srgbClr val="ffffff"/>
                </a:solidFill>
                <a:latin typeface="Proxima Nova"/>
                <a:ea typeface="Proxima Nova"/>
              </a:rPr>
              <a:t>o</a:t>
            </a:r>
            <a:r>
              <a:rPr b="0" lang="fr-FR" sz="3600" spc="-1" strike="noStrike">
                <a:solidFill>
                  <a:srgbClr val="ffffff"/>
                </a:solidFill>
                <a:latin typeface="Proxima Nova"/>
                <a:ea typeface="Proxima Nova"/>
              </a:rPr>
              <a:t>d</a:t>
            </a:r>
            <a:r>
              <a:rPr b="0" lang="fr-FR" sz="3600" spc="-1" strike="noStrike">
                <a:solidFill>
                  <a:srgbClr val="ffffff"/>
                </a:solidFill>
                <a:latin typeface="Proxima Nova"/>
                <a:ea typeface="Proxima Nova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3C99948-83D9-4F57-A0C0-9F8CE2CE98AE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4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62" name="Google Shape;84;p16" descr=""/>
          <p:cNvPicPr/>
          <p:nvPr/>
        </p:nvPicPr>
        <p:blipFill>
          <a:blip r:embed="rId1"/>
          <a:stretch/>
        </p:blipFill>
        <p:spPr>
          <a:xfrm>
            <a:off x="88560" y="1192680"/>
            <a:ext cx="4658400" cy="1928520"/>
          </a:xfrm>
          <a:prstGeom prst="rect">
            <a:avLst/>
          </a:prstGeom>
          <a:ln>
            <a:noFill/>
          </a:ln>
        </p:spPr>
      </p:pic>
      <p:pic>
        <p:nvPicPr>
          <p:cNvPr id="263" name="Google Shape;85;p16" descr=""/>
          <p:cNvPicPr/>
          <p:nvPr/>
        </p:nvPicPr>
        <p:blipFill>
          <a:blip r:embed="rId2"/>
          <a:stretch/>
        </p:blipFill>
        <p:spPr>
          <a:xfrm>
            <a:off x="88560" y="3318840"/>
            <a:ext cx="8741160" cy="1437840"/>
          </a:xfrm>
          <a:prstGeom prst="rect">
            <a:avLst/>
          </a:prstGeom>
          <a:ln>
            <a:noFill/>
          </a:ln>
        </p:spPr>
      </p:pic>
      <p:pic>
        <p:nvPicPr>
          <p:cNvPr id="264" name="Google Shape;86;p16" descr=""/>
          <p:cNvPicPr/>
          <p:nvPr/>
        </p:nvPicPr>
        <p:blipFill>
          <a:blip r:embed="rId3"/>
          <a:stretch/>
        </p:blipFill>
        <p:spPr>
          <a:xfrm>
            <a:off x="4838040" y="1192680"/>
            <a:ext cx="4047480" cy="1976400"/>
          </a:xfrm>
          <a:prstGeom prst="rect">
            <a:avLst/>
          </a:prstGeom>
          <a:ln>
            <a:noFill/>
          </a:ln>
        </p:spPr>
      </p:pic>
      <p:sp>
        <p:nvSpPr>
          <p:cNvPr id="265" name="TextShape 3"/>
          <p:cNvSpPr txBox="1"/>
          <p:nvPr/>
        </p:nvSpPr>
        <p:spPr>
          <a:xfrm>
            <a:off x="3749040" y="2834640"/>
            <a:ext cx="548640" cy="32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1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Fig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Shape 4"/>
          <p:cNvSpPr txBox="1"/>
          <p:nvPr/>
        </p:nvSpPr>
        <p:spPr>
          <a:xfrm>
            <a:off x="8229600" y="2834640"/>
            <a:ext cx="548640" cy="32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1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Fig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Shape 5"/>
          <p:cNvSpPr txBox="1"/>
          <p:nvPr/>
        </p:nvSpPr>
        <p:spPr>
          <a:xfrm>
            <a:off x="7406640" y="4389120"/>
            <a:ext cx="548640" cy="32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1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Fig 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510480" y="533520"/>
            <a:ext cx="8122680" cy="77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ffffff"/>
                </a:solidFill>
                <a:latin typeface="Proxima Nova"/>
                <a:ea typeface="Proxima Nova"/>
              </a:rPr>
              <a:t>Notre code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95D0C47-82B0-4942-ACB3-5DA3D9255355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5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70" name="Google Shape;93;p17" descr=""/>
          <p:cNvPicPr/>
          <p:nvPr/>
        </p:nvPicPr>
        <p:blipFill>
          <a:blip r:embed="rId1"/>
          <a:stretch/>
        </p:blipFill>
        <p:spPr>
          <a:xfrm>
            <a:off x="542160" y="1197360"/>
            <a:ext cx="5707800" cy="2121480"/>
          </a:xfrm>
          <a:prstGeom prst="rect">
            <a:avLst/>
          </a:prstGeom>
          <a:ln>
            <a:noFill/>
          </a:ln>
        </p:spPr>
      </p:pic>
      <p:pic>
        <p:nvPicPr>
          <p:cNvPr id="271" name="Google Shape;94;p17" descr=""/>
          <p:cNvPicPr/>
          <p:nvPr/>
        </p:nvPicPr>
        <p:blipFill>
          <a:blip r:embed="rId2"/>
          <a:stretch/>
        </p:blipFill>
        <p:spPr>
          <a:xfrm>
            <a:off x="4143600" y="3001680"/>
            <a:ext cx="4489560" cy="1768320"/>
          </a:xfrm>
          <a:prstGeom prst="rect">
            <a:avLst/>
          </a:prstGeom>
          <a:ln>
            <a:noFill/>
          </a:ln>
        </p:spPr>
      </p:pic>
      <p:sp>
        <p:nvSpPr>
          <p:cNvPr id="272" name="TextShape 3"/>
          <p:cNvSpPr txBox="1"/>
          <p:nvPr/>
        </p:nvSpPr>
        <p:spPr>
          <a:xfrm>
            <a:off x="5669280" y="1280160"/>
            <a:ext cx="548640" cy="32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1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Fig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4"/>
          <p:cNvSpPr txBox="1"/>
          <p:nvPr/>
        </p:nvSpPr>
        <p:spPr>
          <a:xfrm>
            <a:off x="7863840" y="4389120"/>
            <a:ext cx="548640" cy="32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1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Fig 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E7825DC-9905-4D94-A6F6-8619FC953761}" type="slidenum">
              <a:rPr b="0" lang="fr-FR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75" name="Google Shape;100;p18" descr=""/>
          <p:cNvPicPr/>
          <p:nvPr/>
        </p:nvPicPr>
        <p:blipFill>
          <a:blip r:embed="rId1"/>
          <a:stretch/>
        </p:blipFill>
        <p:spPr>
          <a:xfrm>
            <a:off x="0" y="0"/>
            <a:ext cx="5143320" cy="5143320"/>
          </a:xfrm>
          <a:prstGeom prst="rect">
            <a:avLst/>
          </a:prstGeom>
          <a:ln>
            <a:noFill/>
          </a:ln>
        </p:spPr>
      </p:pic>
      <p:pic>
        <p:nvPicPr>
          <p:cNvPr id="276" name="Google Shape;101;p18" descr=""/>
          <p:cNvPicPr/>
          <p:nvPr/>
        </p:nvPicPr>
        <p:blipFill>
          <a:blip r:embed="rId2"/>
          <a:stretch/>
        </p:blipFill>
        <p:spPr>
          <a:xfrm>
            <a:off x="4230360" y="0"/>
            <a:ext cx="4990680" cy="5143320"/>
          </a:xfrm>
          <a:prstGeom prst="rect">
            <a:avLst/>
          </a:prstGeom>
          <a:ln>
            <a:noFill/>
          </a:ln>
        </p:spPr>
      </p:pic>
      <p:sp>
        <p:nvSpPr>
          <p:cNvPr id="277" name="TextShape 2"/>
          <p:cNvSpPr txBox="1"/>
          <p:nvPr/>
        </p:nvSpPr>
        <p:spPr>
          <a:xfrm>
            <a:off x="85680" y="4316400"/>
            <a:ext cx="5998320" cy="5983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100" spc="-1" strike="noStrike">
                <a:solidFill>
                  <a:srgbClr val="616161"/>
                </a:solidFill>
                <a:latin typeface="Proxima Nova"/>
                <a:ea typeface="Proxima Nova"/>
              </a:rPr>
              <a:t>Présentation des résultats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847296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7A19A36-9F8D-4EF8-8A5C-45E5DBEF781D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11760" y="4236840"/>
            <a:ext cx="5998320" cy="598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100" spc="-1" strike="noStrike">
                <a:solidFill>
                  <a:srgbClr val="616161"/>
                </a:solidFill>
                <a:latin typeface="Proxima Nova"/>
                <a:ea typeface="Proxima Nova"/>
              </a:rPr>
              <a:t>Les résultats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F19F467-F3ED-48AE-A0D9-48E6D5F9A836}" type="slidenum">
              <a:rPr b="0" lang="fr-FR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81" name="Google Shape;109;p19" descr=""/>
          <p:cNvPicPr/>
          <p:nvPr/>
        </p:nvPicPr>
        <p:blipFill>
          <a:blip r:embed="rId1"/>
          <a:stretch/>
        </p:blipFill>
        <p:spPr>
          <a:xfrm>
            <a:off x="2328480" y="0"/>
            <a:ext cx="6227640" cy="5451840"/>
          </a:xfrm>
          <a:prstGeom prst="rect">
            <a:avLst/>
          </a:prstGeom>
          <a:ln>
            <a:noFill/>
          </a:ln>
        </p:spPr>
      </p:pic>
      <p:sp>
        <p:nvSpPr>
          <p:cNvPr id="282" name="TextShape 3"/>
          <p:cNvSpPr txBox="1"/>
          <p:nvPr/>
        </p:nvSpPr>
        <p:spPr>
          <a:xfrm>
            <a:off x="5212080" y="91440"/>
            <a:ext cx="548640" cy="32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1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Fig 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04080BA-BE0E-4E30-BE3B-8DEBA52067E1}" type="slidenum">
              <a:rPr b="0" lang="fr-FR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84" name="Google Shape;115;p20" descr=""/>
          <p:cNvPicPr/>
          <p:nvPr/>
        </p:nvPicPr>
        <p:blipFill>
          <a:blip r:embed="rId1"/>
          <a:srcRect l="21874" t="0" r="21874" b="0"/>
          <a:stretch/>
        </p:blipFill>
        <p:spPr>
          <a:xfrm>
            <a:off x="0" y="0"/>
            <a:ext cx="5142960" cy="5142960"/>
          </a:xfrm>
          <a:prstGeom prst="rect">
            <a:avLst/>
          </a:prstGeom>
          <a:ln>
            <a:noFill/>
          </a:ln>
        </p:spPr>
      </p:pic>
      <p:pic>
        <p:nvPicPr>
          <p:cNvPr id="285" name="Google Shape;116;p20" descr=""/>
          <p:cNvPicPr/>
          <p:nvPr/>
        </p:nvPicPr>
        <p:blipFill>
          <a:blip r:embed="rId2"/>
          <a:srcRect l="13606" t="0" r="13606" b="0"/>
          <a:stretch/>
        </p:blipFill>
        <p:spPr>
          <a:xfrm>
            <a:off x="4230360" y="0"/>
            <a:ext cx="4990680" cy="5143320"/>
          </a:xfrm>
          <a:prstGeom prst="rect">
            <a:avLst/>
          </a:prstGeom>
          <a:ln>
            <a:noFill/>
          </a:ln>
        </p:spPr>
      </p:pic>
      <p:sp>
        <p:nvSpPr>
          <p:cNvPr id="286" name="TextShape 2"/>
          <p:cNvSpPr txBox="1"/>
          <p:nvPr/>
        </p:nvSpPr>
        <p:spPr>
          <a:xfrm>
            <a:off x="85680" y="4316400"/>
            <a:ext cx="5998320" cy="5983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txBody>
          <a:bodyPr tIns="91440" bIns="91440" anchor="ctr">
            <a:normAutofit fontScale="5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100" spc="-1" strike="noStrike">
                <a:solidFill>
                  <a:srgbClr val="616161"/>
                </a:solidFill>
                <a:latin typeface="Proxima Nova"/>
                <a:ea typeface="Proxima Nova"/>
              </a:rPr>
              <a:t>Travail supplémentaire, Images en </a:t>
            </a:r>
            <a:r>
              <a:rPr b="0" lang="fr-FR" sz="2100" spc="-1" strike="noStrike">
                <a:solidFill>
                  <a:srgbClr val="616161"/>
                </a:solidFill>
                <a:latin typeface="Proxima Nova"/>
                <a:ea typeface="Proxima Nova"/>
              </a:rPr>
              <a:t>couleurs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847296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17FB8F9-ADE2-4A0E-9D0C-CBCE55297F13}" type="slidenum">
              <a:rPr b="0" lang="fr-FR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311760" y="4236840"/>
            <a:ext cx="5998320" cy="598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100" spc="-1" strike="noStrike">
                <a:solidFill>
                  <a:srgbClr val="616161"/>
                </a:solidFill>
                <a:latin typeface="Proxima Nova"/>
                <a:ea typeface="Proxima Nova"/>
              </a:rPr>
              <a:t>Les résultats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EA8931F-944D-4D32-99D3-D0AD23232CBC}" type="slidenum">
              <a:rPr b="0" lang="fr-FR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90" name="Google Shape;124;p21" descr=""/>
          <p:cNvPicPr/>
          <p:nvPr/>
        </p:nvPicPr>
        <p:blipFill>
          <a:blip r:embed="rId1"/>
          <a:stretch/>
        </p:blipFill>
        <p:spPr>
          <a:xfrm>
            <a:off x="2290320" y="39600"/>
            <a:ext cx="6676920" cy="4659120"/>
          </a:xfrm>
          <a:prstGeom prst="rect">
            <a:avLst/>
          </a:prstGeom>
          <a:ln>
            <a:noFill/>
          </a:ln>
        </p:spPr>
      </p:pic>
      <p:sp>
        <p:nvSpPr>
          <p:cNvPr id="291" name="TextShape 3"/>
          <p:cNvSpPr txBox="1"/>
          <p:nvPr/>
        </p:nvSpPr>
        <p:spPr>
          <a:xfrm>
            <a:off x="5486400" y="136080"/>
            <a:ext cx="548640" cy="321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1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Proxima Nova"/>
                <a:ea typeface="Proxima Nova"/>
              </a:rPr>
              <a:t>Fig 7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2022-11-07T12:40:15Z</dcterms:modified>
  <cp:revision>17</cp:revision>
  <dc:subject/>
  <dc:title/>
</cp:coreProperties>
</file>