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15108d2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515108d2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15108d29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515108d29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15108d29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515108d29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15108d29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515108d29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15108d29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515108d29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15108d29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515108d29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15108d29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515108d29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15108d29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515108d29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15108d297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515108d297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15108d29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515108d29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15108d29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515108d29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15108d29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15108d29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15108d297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515108d29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15108d29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15108d29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15108d29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15108d29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15108d29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15108d29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15108d29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15108d29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15108d29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515108d29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15108d29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515108d29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15108d29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515108d29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irflow.apache.org/docs/apache-airflow/stable/_api/airflow/models/dag/index.html#airflow.models.dag.DAG" TargetMode="External"/><Relationship Id="rId4" Type="http://schemas.openxmlformats.org/officeDocument/2006/relationships/hyperlink" Target="https://airflow.apache.org/docs/apache-airflow/stable/dag-run.html#cron-presets" TargetMode="External"/><Relationship Id="rId5" Type="http://schemas.openxmlformats.org/officeDocument/2006/relationships/hyperlink" Target="https://airflow.apache.org/docs/apache-airflow/stable/concepts/dags.html#running-dags" TargetMode="External"/><Relationship Id="rId6" Type="http://schemas.openxmlformats.org/officeDocument/2006/relationships/hyperlink" Target="https://airflow.apache.org/docs/apache-airflow/stable/_api/airflow/models/dag/index.html#airflow.models.dag.DA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cxt/ccxt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2072650"/>
            <a:ext cx="89220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3200">
                <a:latin typeface="Source Sans Pro"/>
                <a:ea typeface="Source Sans Pro"/>
                <a:cs typeface="Source Sans Pro"/>
                <a:sym typeface="Source Sans Pro"/>
              </a:rPr>
              <a:t>03- Build your first dag</a:t>
            </a:r>
            <a:endParaRPr b="1" sz="5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sz="3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First task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We need to add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fetch_btc_infos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to our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crypto_dag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DAG. As it is a Python code, we need to use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PythonOperator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to wrap it.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At the end, your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crypto_dag.py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should look like this: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122" y="1464225"/>
            <a:ext cx="6269752" cy="35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First task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We add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PythonOperator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with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task_id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equal to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"fetch_btc_infos"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i="1"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you can call it whatever you want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) and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python_callable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fetch_btc_infos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which is the name of our function. It will be called by Airflow when the task is executed.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Ok! Let's check the Airflow webserver interface at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http://localhost:8080/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. What do you see?</a:t>
            </a:r>
            <a:b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Airflow is telling us we are missing requirements. We are going to remedy this.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925" y="1820750"/>
            <a:ext cx="4581050" cy="312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Customize environment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In order to use our image instead of the default one, we need to update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docker-compose.yaml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EDF2F6"/>
              </a:solidFill>
              <a:highlight>
                <a:srgbClr val="4B525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We just need to uncomment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line.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Then, stop and restart the docker-compose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139700" rtl="0" algn="l">
              <a:lnSpc>
                <a:spcPct val="171429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2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down </a:t>
            </a:r>
            <a:r>
              <a:rPr lang="en" sz="1200">
                <a:solidFill>
                  <a:srgbClr val="8292A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# or use ctrl-C to stop it</a:t>
            </a:r>
            <a:endParaRPr sz="12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2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up --build</a:t>
            </a:r>
            <a:endParaRPr sz="12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71429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EDF2F6"/>
              </a:solidFill>
              <a:highlight>
                <a:srgbClr val="4B525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75" y="1208100"/>
            <a:ext cx="5129751" cy="15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Customize environment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In order to add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ccxt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library to our Python execution environment, we need to customize the Airflow Docker.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Create a new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with the following content: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And create a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requirements.txt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file with the following content: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EDF2F6"/>
                </a:solidFill>
                <a:highlight>
                  <a:srgbClr val="4B5258"/>
                </a:highlight>
                <a:latin typeface="Courier New"/>
                <a:ea typeface="Courier New"/>
                <a:cs typeface="Courier New"/>
                <a:sym typeface="Courier New"/>
              </a:rPr>
              <a:t>ccxt==1.85.*</a:t>
            </a:r>
            <a:endParaRPr sz="950">
              <a:solidFill>
                <a:srgbClr val="EDF2F6"/>
              </a:solidFill>
              <a:highlight>
                <a:srgbClr val="4B525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71429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EDF2F6"/>
              </a:solidFill>
              <a:highlight>
                <a:srgbClr val="4B525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97" y="1482200"/>
            <a:ext cx="2945225" cy="1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Add a second task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Second part of our pipeline is to get the data from the JSON file and append only certain keys to a CSV file. This CSV file is like our database.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The second task function looks like: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EDF2F6"/>
              </a:solidFill>
              <a:highlight>
                <a:srgbClr val="4B525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71429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EDF2F6"/>
              </a:solidFill>
              <a:highlight>
                <a:srgbClr val="4B525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200" y="1659950"/>
            <a:ext cx="5545225" cy="33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Add a second task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If you copy/paste this function and add it to the DAG like we did for the first one, you certainly had an error. In fact we omitted to add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variable. How can we do to pass the filename from the first task to the second one?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You got it: XCom! With XCom we are able to use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xcom_push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to store data and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xcom_pull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to retrieve it. Those functions are accessible inside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task_instance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. Well, where can we catch this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task_instance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Each time we wrap a task in a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PythonOperator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, a bunch of parameters are given to our callable by default. We can access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task_instance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simply adding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ti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(or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task_instance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) parameter as it was a function parameter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EDF2F6"/>
              </a:solidFill>
              <a:highlight>
                <a:srgbClr val="4B525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71429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EDF2F6"/>
              </a:solidFill>
              <a:highlight>
                <a:srgbClr val="4B525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So how does our second task look like with XCom?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EDF2F6"/>
              </a:solidFill>
              <a:highlight>
                <a:srgbClr val="4B525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71429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EDF2F6"/>
              </a:solidFill>
              <a:highlight>
                <a:srgbClr val="4B525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62" y="1139226"/>
            <a:ext cx="8073275" cy="328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Buuut, we haven't used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ti.xcom_push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function yet to store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. Update the first task: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EDF2F6"/>
              </a:solidFill>
              <a:highlight>
                <a:srgbClr val="4B525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71429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EDF2F6"/>
              </a:solidFill>
              <a:highlight>
                <a:srgbClr val="4B525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313" y="1181775"/>
            <a:ext cx="65246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Run!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Let's run the DAG!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If everything went well, you should see a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btc_history.csv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file in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folder. If you run the DAG multiple times, you will see a new line after each run.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It works!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You can check the XCom through the interface: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EDF2F6"/>
              </a:solidFill>
              <a:highlight>
                <a:srgbClr val="4B525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71429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EDF2F6"/>
              </a:solidFill>
              <a:highlight>
                <a:srgbClr val="4B525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899" y="2746000"/>
            <a:ext cx="3423076" cy="219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Go to graph and click on the first task (the one pushing the XCom).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EDF2F6"/>
              </a:solidFill>
              <a:highlight>
                <a:srgbClr val="4B525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71429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EDF2F6"/>
              </a:solidFill>
              <a:highlight>
                <a:srgbClr val="4B525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098" y="1039125"/>
            <a:ext cx="5771275" cy="36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0" y="175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Goal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This example is for crypto kiddos! We are going to build a DAG that will fetch Bitcoin (BTC) price and save it into a CSV file.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To summarize: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00" y="1697700"/>
            <a:ext cx="6094649" cy="31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Click on XCom.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EDF2F6"/>
              </a:solidFill>
              <a:highlight>
                <a:srgbClr val="4B525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71429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EDF2F6"/>
              </a:solidFill>
              <a:highlight>
                <a:srgbClr val="4B525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6" name="Google Shape;17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973" y="930275"/>
            <a:ext cx="5963274" cy="373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0" y="175400"/>
            <a:ext cx="8508900" cy="4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ct val="31534"/>
              <a:buFont typeface="Arial"/>
              <a:buNone/>
            </a:pPr>
            <a:r>
              <a:rPr b="1" lang="en" sz="34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Custom </a:t>
            </a:r>
            <a:r>
              <a:rPr b="1" lang="en" sz="328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docker-compose.yaml</a:t>
            </a:r>
            <a:endParaRPr b="1" sz="3288">
              <a:solidFill>
                <a:srgbClr val="1F2123"/>
              </a:solidFill>
              <a:highlight>
                <a:srgbClr val="EDF2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36810"/>
              <a:buFont typeface="Arial"/>
              <a:buNone/>
            </a:pP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Create a new working folder, let's call it </a:t>
            </a:r>
            <a:r>
              <a:rPr lang="en" sz="283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crypto-dag</a:t>
            </a: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988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We are going to start from scratch a new Airflow docker-compose instance. We need to custom our configuration file so as to add a new </a:t>
            </a:r>
            <a:r>
              <a:rPr lang="en" sz="283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folder as volume. This way, we allow Airflow to write and read inside this folder. We are going to use </a:t>
            </a:r>
            <a:r>
              <a:rPr lang="en" sz="283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to store some JSON files and our final CSV.</a:t>
            </a:r>
            <a:endParaRPr sz="2988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988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Inside </a:t>
            </a:r>
            <a:r>
              <a:rPr lang="en" sz="283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crypto-dag</a:t>
            </a: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, we can </a:t>
            </a:r>
            <a:r>
              <a:rPr lang="en" sz="283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curl</a:t>
            </a: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en" sz="283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docker-compose.yaml</a:t>
            </a: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file from the Airflow website.</a:t>
            </a:r>
            <a:endParaRPr sz="2988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88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Inside </a:t>
            </a:r>
            <a:r>
              <a:rPr lang="en" sz="283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crypto-dag</a:t>
            </a: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, we can </a:t>
            </a:r>
            <a:r>
              <a:rPr lang="en" sz="283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curl</a:t>
            </a: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en" sz="283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docker-compose.yaml</a:t>
            </a: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file from the Airflow website.</a:t>
            </a:r>
            <a:endParaRPr sz="2988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$ curl -LfO 'https://airflow.apache.org/docs/apache-airflow/2.3.2/docker-compose.yaml'</a:t>
            </a:r>
            <a:endParaRPr sz="2988">
              <a:solidFill>
                <a:srgbClr val="A6E22E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0" y="175400"/>
            <a:ext cx="8508900" cy="4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34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Custom </a:t>
            </a:r>
            <a:r>
              <a:rPr b="1" lang="en" sz="328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docker-compose.yaml</a:t>
            </a:r>
            <a:endParaRPr b="1" sz="3288">
              <a:solidFill>
                <a:srgbClr val="1F2123"/>
              </a:solidFill>
              <a:highlight>
                <a:srgbClr val="EDF2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Create a new working folder, let's call it </a:t>
            </a:r>
            <a:r>
              <a:rPr lang="en" sz="283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crypto-dag</a:t>
            </a: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988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We are going to start from scratch a new Airflow docker-compose instance. We need to custom our configuration file so as to add a new </a:t>
            </a:r>
            <a:r>
              <a:rPr lang="en" sz="283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folder as volume. This way, we allow Airflow to write and read inside this folder. We are going to use </a:t>
            </a:r>
            <a:r>
              <a:rPr lang="en" sz="283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to store some JSON files and our final CSV.</a:t>
            </a:r>
            <a:endParaRPr sz="2988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988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Inside </a:t>
            </a:r>
            <a:r>
              <a:rPr lang="en" sz="283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crypto-dag</a:t>
            </a: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, we can </a:t>
            </a:r>
            <a:r>
              <a:rPr lang="en" sz="283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curl</a:t>
            </a: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en" sz="283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docker-compose.yaml</a:t>
            </a: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file from the Airflow website.</a:t>
            </a:r>
            <a:endParaRPr sz="2988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88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Inside </a:t>
            </a:r>
            <a:r>
              <a:rPr lang="en" sz="283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crypto-dag</a:t>
            </a: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, we can </a:t>
            </a:r>
            <a:r>
              <a:rPr lang="en" sz="283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curl</a:t>
            </a: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en" sz="283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docker-compose.yaml</a:t>
            </a: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file from the Airflow website.</a:t>
            </a:r>
            <a:endParaRPr sz="2988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$ curl -LfO 'https://airflow.apache.org/docs/apache-airflow/2.3.2/docker-compose.yaml'</a:t>
            </a:r>
            <a:endParaRPr sz="2988">
              <a:solidFill>
                <a:srgbClr val="A6E22E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0" y="175400"/>
            <a:ext cx="8508900" cy="4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19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Custom </a:t>
            </a:r>
            <a:r>
              <a:rPr b="1" lang="en" sz="178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docker-compose.yaml</a:t>
            </a:r>
            <a:endParaRPr b="1" sz="1788">
              <a:solidFill>
                <a:srgbClr val="1F2123"/>
              </a:solidFill>
              <a:highlight>
                <a:srgbClr val="EDF2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7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525" y="883475"/>
            <a:ext cx="5384549" cy="398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0" y="175400"/>
            <a:ext cx="8508900" cy="4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3488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Custom </a:t>
            </a:r>
            <a:r>
              <a:rPr b="1" lang="en" sz="3288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docker-compose.yaml</a:t>
            </a:r>
            <a:endParaRPr b="1" sz="3288">
              <a:solidFill>
                <a:srgbClr val="1F2123"/>
              </a:solidFill>
              <a:highlight>
                <a:srgbClr val="EDF2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Simply add the line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- ./data:/opt/airflow/data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in the list of volumes. You can also set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AIRFLOW__CORE__LOAD_EXAMPLES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to avoid loading the examples, making the DAG's list clearer.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Let's create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folder and a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dags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folder inside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crypto-dag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$ mkdir data dags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Once it is done, we can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 up airflow-init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then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 up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our new Airflow docker-compose instance.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988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Declare the DAG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Ok! We are ready to go!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Create a new Python file into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dags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folder. Name it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crypto_dag.py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To define a DAG, you need to import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DAG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class from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airflow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module and create a scope with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from airflow import DAG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with DAG("crypto_dag", start_date=datetime(2022, 1, 1), schedule_interval="@hourly", catchup=False) as dag: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   pass</a:t>
            </a:r>
            <a:endParaRPr sz="12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Declare the DAG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What do we do here? We use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DAG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to tell Airflow that what we follow under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scope is the definition of a DAG.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DAG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takes some </a:t>
            </a:r>
            <a:r>
              <a:rPr lang="en" sz="1200" u="sng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parameters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350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crypto_dag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is the name of our DAG.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start_date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is the date when the DAG will start.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schedule_interval="@hourly"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tells Airflow to run the DAG every hour, you can choose </a:t>
            </a:r>
            <a:r>
              <a:rPr lang="en" sz="1200" u="sng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other presets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or define </a:t>
            </a:r>
            <a:r>
              <a:rPr lang="en" sz="1200" u="sng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your own cron schedule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catchup=False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tells Airflow to not catchup if runs fail.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There are </a:t>
            </a:r>
            <a:r>
              <a:rPr lang="en" sz="1200" u="sng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many more parameters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. We will discover some of them later.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First you need to check if you have Docker installed and running. Check if docker-compose is installed too.</a:t>
            </a:r>
            <a:endParaRPr sz="15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First task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Our first task is going to fetch the datas, and save it into a JSON file inside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folder.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In order to fetch the cryptos datas, we are going to use a </a:t>
            </a:r>
            <a:r>
              <a:rPr lang="en" sz="1200" u="sng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library called ccxt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We are not going to detail too much how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ccxt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works, thus take it for granted.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ccxt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will return us a bunch of datas about BTC, with the price in USD.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Let's build a new function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fetch_btc_infos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that will fetch the datas from ccxt and store it into a file in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folder.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350" y="2571751"/>
            <a:ext cx="7450700" cy="23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