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154c774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5154c774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154c7749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5154c7749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154c7749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5154c7749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154c7749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5154c7749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154c7749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5154c7749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154c7749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5154c7749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154c7749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5154c7749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154c7749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5154c7749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154c7749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5154c7749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154c7749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5154c7749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154c7749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5154c7749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154c774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5154c774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154c7749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5154c774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154c7749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5154c7749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154c7749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5154c7749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154c7749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5154c7749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154c7749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5154c7749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154c7749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5154c7749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154c7749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5154c7749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irflow.apache.org/docs/apache-airflow-providers/operators-and-hooks-ref/index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2072650"/>
            <a:ext cx="89220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3200">
                <a:latin typeface="Source Sans Pro"/>
                <a:ea typeface="Source Sans Pro"/>
                <a:cs typeface="Source Sans Pro"/>
                <a:sym typeface="Source Sans Pro"/>
              </a:rPr>
              <a:t>02- </a:t>
            </a:r>
            <a:r>
              <a:rPr b="1" lang="en" sz="3200">
                <a:latin typeface="Source Sans Pro"/>
                <a:ea typeface="Source Sans Pro"/>
                <a:cs typeface="Source Sans Pro"/>
                <a:sym typeface="Source Sans Pro"/>
              </a:rPr>
              <a:t>Airflow concepts</a:t>
            </a:r>
            <a:endParaRPr b="1" sz="5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3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Behind the scene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Let's review how Airflow is working internally. It will help us to understand how to use it.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In Airflow you have several entities working together: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350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 scheduler,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 executor/queue,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 queue,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 workers,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 webserver,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and the metastore!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Behind the scene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00" y="1420227"/>
            <a:ext cx="6265199" cy="29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Behind the scene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Scheduler</a:t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 scheduler is that the core of Airflow. It is thanks to it that Airflow knows when to run the tasks.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 scheduler is responsible for triggering and submitting a task to the executor.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You can see the scheduler as the process who check how our DAGs are going on, and supervise the execution of the tasks.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Behind the scene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Executor/queue</a:t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 executor is responsible for managing the tasks.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We will see later in this course that Airflow is able to manage several workers, that can run on different machines, either sequentially or in parallel.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 executor is often coupled with a queue, which is a way to stack the tasks. Those tasks will be consumed by the workers.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Behind the scene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Workers</a:t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 worker is a process that runs the tasks. A worker can be responsible for one or several tasks.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In Airflow you cannot plan which worker is going to execute which task. That is why we need to create a global execution environment.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To get its task, a worker pull one task from the queue.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 worker can store data in the metastore, which is a database.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Behind the scene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Metastore</a:t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Airflow needs a database to store the metadata of the tasks.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There are four databases available in Airflow: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350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PostgreSQL (recommended),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SQLite,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MySQL,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MsSQL.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Behind the scene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DAGs</a:t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It is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dags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folder where you are going to put all your Python code.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Behind the scene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Webserver</a:t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Last but not least, Airflow provides a webserver to monitor and manage our DAGs.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It is the main interface we will use to interact with Airflow.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Behind the scene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Putting it together</a:t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Thus, to sum up, we have: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350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 user creates a DAG,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This DAG is read from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dags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folder by the scheduler,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When the scheduler finds a DAG that needs to be run, it triggers the executor,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 executor manage tasks in a queue so as the workers can consume them,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Everything is connected to a metastore,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You are able to interact with the webserver to monitor and manage your DAGs.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That's pretty much it. We will discover along the way how we can configure those different entities in order to meet our expectations.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What Airflow is not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Just to bring more clarity, Airflow is not a data streaming solution like Kafka. It is not intended to be triggered in high frequency. Airflow is more suitable for batch processing.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Also, Airflow is not a data processing library. It is not like Pandas nor Spark. Airflow is an orchestrator, which means it handles the process of data processing and beyond!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Airflow is not what we call an Extract and Load solution for Extract-Load-Transform (ELT) pipelines. You know one of the best EL solution: Airbyte. Airbyte is a great solution to connect data sources. Airflow can do that but it does not possessed as much as connectors as Airbyte.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What you will learn in this course 🧐🧐</a:t>
            </a:r>
            <a:endParaRPr b="1" sz="19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You have successfully installed and configured Airflow. Now we can start working on our first DAG.</a:t>
            </a:r>
            <a:endParaRPr sz="1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But first, we need to settle some terminology. We are going to discover:</a:t>
            </a:r>
            <a:endParaRPr sz="1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3500"/>
              </a:spcBef>
              <a:spcAft>
                <a:spcPts val="0"/>
              </a:spcAft>
              <a:buClr>
                <a:srgbClr val="1F212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Key concepts</a:t>
            </a:r>
            <a:endParaRPr sz="1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Behind the scene</a:t>
            </a:r>
            <a:endParaRPr sz="1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What Airflow is not</a:t>
            </a:r>
            <a:endParaRPr sz="1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Key concepts</a:t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There are a few concepts you need to grasp before getting your hands dirty. We will give you the definition for each important terms you need to master.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DAG</a:t>
            </a:r>
            <a:endParaRPr b="1" sz="17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At the center of everything in Airflow is the DAG or Directed Acyclic Graph. This is a collection of tasks you want to run in a certain order. For example, you want to:</a:t>
            </a:r>
            <a:endParaRPr sz="13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3500"/>
              </a:spcBef>
              <a:spcAft>
                <a:spcPts val="0"/>
              </a:spcAft>
              <a:buClr>
                <a:srgbClr val="1F2123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Extract your data from database A with a SQL Command</a:t>
            </a:r>
            <a:endParaRPr sz="13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Extract some other data from database B</a:t>
            </a:r>
            <a:endParaRPr sz="13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Aggregate everything</a:t>
            </a:r>
            <a:endParaRPr sz="13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Load the aggregated data into Redshift</a:t>
            </a:r>
            <a:endParaRPr sz="13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DAG</a:t>
            </a: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Why give such a complicated name to this rather simple concept? It is because the main innovation with a DAG is that some tasks can depend on another in the workflow while others don't.</a:t>
            </a:r>
            <a:endParaRPr sz="13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If a graph has a cyclic link then it is not a DAG. Having an acyclic graph is really useful to be sure your automation won't fall into a infinite loop, wasting resources. It is a really common and useful way of conceptualizing pipelines.</a:t>
            </a:r>
            <a:endParaRPr sz="13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2444475"/>
            <a:ext cx="3667900" cy="261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DAG</a:t>
            </a: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00" y="779025"/>
            <a:ext cx="8040701" cy="40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Operators</a:t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While a DAG describes a workflow, the operators are doing the actual work. In other words, an operator is a node in the schema above ☝️.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There are two types of operators: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350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Action operators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: these are the ones that actually do the work. For example,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PythonOperator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is an action operator.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Transfer operator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: these are the ones that transfer data from one place to another. For example,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PostgresOperator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is a transfer operator.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Sensor operato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r: these are the ones that monitor the state of the system. For example, the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HttpOperator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is a sensor operator.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You can find an operator for pretty much any cloud service or software you want to include. </a:t>
            </a:r>
            <a:r>
              <a:rPr lang="en" sz="1200" u="sng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 that list!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Also it is possible to create your own operators, giving you the freedom to write endless solutions.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Tasks</a:t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Simply put a task is an instance of an operator.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Most of the time you can consider tasks and operators as the same thing. Simply put, a task is a specific use of an operator, where an operator is a template for a task.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In our DAG, a task corresponds to a node.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We can control how tasks are executed. There are two types of executions: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350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Sequential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: the execution is sequential, meaning that the tasks are executed one after the other.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Parallel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: the execution is parallel, meaning that the tasks are executed in parallel.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Passing data</a:t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Sometimes you want to pass some information from one task to another. There are two ways to achieve this.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XCom stands for cross communication. It is a way to pass information from one task to another using a key-value object.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It is not suitable for passing large amounts of data. Meaning you should not use it for passing a whole dataset or a whole database. This is not how Airflow works.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If you need to pass a large amount of data, you should use </a:t>
            </a:r>
            <a:r>
              <a:rPr b="1"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 database, or a file storage service like AWS S3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. We will illustrate this later on during this module.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XCom is useful for small amount of data like metadata. 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That's all. But it is often useful!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1" lang="en" sz="175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