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7570af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47570af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7570afa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47570afa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7570afa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47570afa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7570afaf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47570afaf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7570afa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47570afa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7570afaf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47570afaf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inikube.sigs.k8s.io/docs/drivers/docker/" TargetMode="External"/><Relationship Id="rId4" Type="http://schemas.openxmlformats.org/officeDocument/2006/relationships/hyperlink" Target="https://minikube.sigs.k8s.io/docs/drivers/hyperkit/" TargetMode="External"/><Relationship Id="rId9" Type="http://schemas.openxmlformats.org/officeDocument/2006/relationships/hyperlink" Target="https://minikube.sigs.k8s.io/docs/drivers/vmware/" TargetMode="External"/><Relationship Id="rId5" Type="http://schemas.openxmlformats.org/officeDocument/2006/relationships/hyperlink" Target="https://minikube.sigs.k8s.io/docs/drivers/hyperv/" TargetMode="External"/><Relationship Id="rId6" Type="http://schemas.openxmlformats.org/officeDocument/2006/relationships/hyperlink" Target="https://minikube.sigs.k8s.io/docs/drivers/kvm2/),%C2%A0%5BParallels%5D(https://minikube.sigs.k8s.io/docs/drivers/parallels/" TargetMode="External"/><Relationship Id="rId7" Type="http://schemas.openxmlformats.org/officeDocument/2006/relationships/hyperlink" Target="https://minikube.sigs.k8s.io/docs/drivers/podman/" TargetMode="External"/><Relationship Id="rId8" Type="http://schemas.openxmlformats.org/officeDocument/2006/relationships/hyperlink" Target="https://minikube.sigs.k8s.io/docs/drivers/virtualbox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rew.sh/" TargetMode="External"/><Relationship Id="rId4" Type="http://schemas.openxmlformats.org/officeDocument/2006/relationships/hyperlink" Target="https://chocolatey.org/" TargetMode="External"/><Relationship Id="rId5" Type="http://schemas.openxmlformats.org/officeDocument/2006/relationships/hyperlink" Target="https://minikube.sigs.k8s.io/docs/start/#binary-download" TargetMode="External"/><Relationship Id="rId6" Type="http://schemas.openxmlformats.org/officeDocument/2006/relationships/hyperlink" Target="https://storage.googleapis.com/minikube/releases/latest/minikube-linux-amd6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2072650"/>
            <a:ext cx="89220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3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3200">
                <a:latin typeface="Source Sans Pro"/>
                <a:ea typeface="Source Sans Pro"/>
                <a:cs typeface="Source Sans Pro"/>
                <a:sym typeface="Source Sans Pro"/>
              </a:rPr>
              <a:t>2-Install Kubernetes Stack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body"/>
          </p:nvPr>
        </p:nvSpPr>
        <p:spPr>
          <a:xfrm>
            <a:off x="0" y="685850"/>
            <a:ext cx="88254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Before diving into practical examples of Kubernetes, we need to install a two tools: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minikube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- To build a local cluster environment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- To manage a Kubernetes cluster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Let's tackle how to install both tools in this course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0" y="1"/>
            <a:ext cx="842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What you will learn in this course </a:t>
            </a:r>
            <a:r>
              <a:rPr lang="en" sz="1700">
                <a:solidFill>
                  <a:srgbClr val="24292F"/>
                </a:solidFill>
                <a:highlight>
                  <a:srgbClr val="FFFFFF"/>
                </a:highlight>
              </a:rPr>
              <a:t>🧐🧐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4294967295" type="body"/>
          </p:nvPr>
        </p:nvSpPr>
        <p:spPr>
          <a:xfrm>
            <a:off x="0" y="685850"/>
            <a:ext cx="88254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Minikube is a great tool to create local kubernetes cluster. It is able to run docker containers within a local virtual machine behind the scene for you, relatively the same way it would work in a production environment.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190500" lvl="0" marL="0" marR="38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Installation requirements</a:t>
            </a:r>
            <a:endParaRPr b="1" sz="18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Here is the specs you'll need to meet to be able to install minikube: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2 CPUs or more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2GB of free memory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20GB of free disk space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Internet connection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Container or virtual machine manager, such as: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Docker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Hyperkit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Hyper-V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KVM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Podman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VirtualBox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, or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VMWare</a:t>
            </a:r>
            <a:endParaRPr sz="14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8" name="Google Shape;68;p15"/>
          <p:cNvSpPr txBox="1"/>
          <p:nvPr>
            <p:ph idx="4294967295" type="title"/>
          </p:nvPr>
        </p:nvSpPr>
        <p:spPr>
          <a:xfrm>
            <a:off x="0" y="1"/>
            <a:ext cx="842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Install minikube</a:t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4294967295" type="body"/>
          </p:nvPr>
        </p:nvSpPr>
        <p:spPr>
          <a:xfrm>
            <a:off x="0" y="685850"/>
            <a:ext cx="88254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marR="381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For MacOS users: </a:t>
            </a: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Homebrew</a:t>
            </a: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 is the recommended method</a:t>
            </a:r>
            <a:endParaRPr b="1"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brew install minikube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👋 You will need to install Homebrew first. 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marR="1397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For Windows users: we recommend using </a:t>
            </a: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Chocolatey</a:t>
            </a:r>
            <a:endParaRPr b="1"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choco install minikube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👋 You will need to install chocolatey first. 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marR="1397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For Linux users: </a:t>
            </a: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download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curl -LO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https://storage.googleapis.com/minikube/releases/latest/minikube-linux-amd64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sudo install minikube-linux-amd64 /usr/local/bin/minikube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75" name="Google Shape;75;p16"/>
          <p:cNvSpPr txBox="1"/>
          <p:nvPr>
            <p:ph idx="4294967295" type="title"/>
          </p:nvPr>
        </p:nvSpPr>
        <p:spPr>
          <a:xfrm>
            <a:off x="0" y="1"/>
            <a:ext cx="842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Install guide</a:t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4294967295" type="body"/>
          </p:nvPr>
        </p:nvSpPr>
        <p:spPr>
          <a:xfrm>
            <a:off x="0" y="473550"/>
            <a:ext cx="88254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Here are some basic commands for launching and stopping minikube: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Start minikube: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minikube start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and a cluster will be created.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Once you are done: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minikube stop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Delete cluster: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minikube delete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Also there are interesting flags that you can add to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minikube start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Choose driver -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minikube start --driver=hyperkit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This command specifies the virtual machine manager that minikube is supposed to use to build a cluster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It is useful to know how to set it up manually as some applications won't work with certain Virtual machine managers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Default is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--driver=docker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Also, you will need to have the virtual manager installed first, to be able to use it as driver. We advise you to have two virtual machine managers like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+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hyperkit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for Mac.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Choose CPU &amp; memory -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minikube start --cpus 2 --memory 8192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In the above example minikube will allocate 2 CPUs and 8Go of RAM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Make sure you have the according ressources on your local machine 😉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2" name="Google Shape;82;p17"/>
          <p:cNvSpPr txBox="1"/>
          <p:nvPr>
            <p:ph idx="4294967295" type="title"/>
          </p:nvPr>
        </p:nvSpPr>
        <p:spPr>
          <a:xfrm>
            <a:off x="0" y="1"/>
            <a:ext cx="842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Use minikube</a:t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4294967295" type="body"/>
          </p:nvPr>
        </p:nvSpPr>
        <p:spPr>
          <a:xfrm>
            <a:off x="0" y="620550"/>
            <a:ext cx="88254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kubectl is the command line tool to interact with your Kubernetes cluster. Here are two simple ways to install it on your computer: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For MACOS users: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brew install kubectl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For Windows users: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choco install kubernetes-cli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For Linux users: use the command line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Once you are done with installation, you can verify that everything works correctly by running: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kubectl version --client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You should get the following output (possibly with different versions):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 Version: version.Info{Major:"1", Minor:"22", GitVersion:"v1.22.5", GitCommit:"5c99e2ac2ff9a3c549d9ca665e7bc05a3e18f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0" y="0"/>
            <a:ext cx="30000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Install kubectl</a:t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