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Lst>
  <p:sldSz cy="5143500" cx="9144000"/>
  <p:notesSz cx="6858000" cy="9144000"/>
  <p:embeddedFontLst>
    <p:embeddedFont>
      <p:font typeface="Source Sans Pro"/>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54" roundtripDataSignature="AMtx7miSk6cqDAd0vDCp8ACqGRLpHagIb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SourceSansPro-bold.fntdata"/><Relationship Id="rId50" Type="http://schemas.openxmlformats.org/officeDocument/2006/relationships/font" Target="fonts/SourceSansPro-regular.fntdata"/><Relationship Id="rId53" Type="http://schemas.openxmlformats.org/officeDocument/2006/relationships/font" Target="fonts/SourceSansPro-boldItalic.fntdata"/><Relationship Id="rId52" Type="http://schemas.openxmlformats.org/officeDocument/2006/relationships/font" Target="fonts/SourceSansPro-italic.fntdata"/><Relationship Id="rId11" Type="http://schemas.openxmlformats.org/officeDocument/2006/relationships/slide" Target="slides/slide6.xml"/><Relationship Id="rId10" Type="http://schemas.openxmlformats.org/officeDocument/2006/relationships/slide" Target="slides/slide5.xml"/><Relationship Id="rId54"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4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4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7" name="Shape 57"/>
        <p:cNvGrpSpPr/>
        <p:nvPr/>
      </p:nvGrpSpPr>
      <p:grpSpPr>
        <a:xfrm>
          <a:off x="0" y="0"/>
          <a:ext cx="0" cy="0"/>
          <a:chOff x="0" y="0"/>
          <a:chExt cx="0" cy="0"/>
        </a:xfrm>
      </p:grpSpPr>
      <p:sp>
        <p:nvSpPr>
          <p:cNvPr id="58" name="Google Shape;58;p5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59" name="Google Shape;59;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sp>
        <p:nvSpPr>
          <p:cNvPr id="61" name="Google Shape;61;p5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62" name="Google Shape;62;p5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63" name="Google Shape;63;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4" name="Shape 64"/>
        <p:cNvGrpSpPr/>
        <p:nvPr/>
      </p:nvGrpSpPr>
      <p:grpSpPr>
        <a:xfrm>
          <a:off x="0" y="0"/>
          <a:ext cx="0" cy="0"/>
          <a:chOff x="0" y="0"/>
          <a:chExt cx="0" cy="0"/>
        </a:xfrm>
      </p:grpSpPr>
      <p:sp>
        <p:nvSpPr>
          <p:cNvPr id="65" name="Google Shape;65;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_COLUMN_TEXT_1_3" showMasterSp="0">
  <p:cSld name="ONE_COLUMN_TEXT_1_3">
    <p:bg>
      <p:bgPr>
        <a:solidFill>
          <a:srgbClr val="FFFFFF"/>
        </a:solidFill>
      </p:bgPr>
    </p:bg>
    <p:spTree>
      <p:nvGrpSpPr>
        <p:cNvPr id="13" name="Shape 13"/>
        <p:cNvGrpSpPr/>
        <p:nvPr/>
      </p:nvGrpSpPr>
      <p:grpSpPr>
        <a:xfrm>
          <a:off x="0" y="0"/>
          <a:ext cx="0" cy="0"/>
          <a:chOff x="0" y="0"/>
          <a:chExt cx="0" cy="0"/>
        </a:xfrm>
      </p:grpSpPr>
      <p:sp>
        <p:nvSpPr>
          <p:cNvPr id="14" name="Google Shape;14;p47"/>
          <p:cNvSpPr txBox="1"/>
          <p:nvPr>
            <p:ph idx="1" type="body"/>
          </p:nvPr>
        </p:nvSpPr>
        <p:spPr>
          <a:xfrm>
            <a:off x="359999" y="2038125"/>
            <a:ext cx="2685600" cy="771300"/>
          </a:xfrm>
          <a:prstGeom prst="rect">
            <a:avLst/>
          </a:prstGeom>
          <a:noFill/>
          <a:ln>
            <a:noFill/>
          </a:ln>
        </p:spPr>
        <p:txBody>
          <a:bodyPr anchorCtr="0" anchor="t" bIns="91400" lIns="91400" spcFirstLastPara="1" rIns="91400" wrap="square" tIns="91400">
            <a:normAutofit/>
          </a:bodyPr>
          <a:lstStyle>
            <a:lvl1pPr indent="-228600" lvl="0" marL="457200" algn="l">
              <a:lnSpc>
                <a:spcPct val="115000"/>
              </a:lnSpc>
              <a:spcBef>
                <a:spcPts val="0"/>
              </a:spcBef>
              <a:spcAft>
                <a:spcPts val="0"/>
              </a:spcAft>
              <a:buClr>
                <a:srgbClr val="000000"/>
              </a:buClr>
              <a:buSzPts val="1000"/>
              <a:buFont typeface="Source Sans Pro"/>
              <a:buNone/>
              <a:defRPr sz="1000"/>
            </a:lvl1pPr>
            <a:lvl2pPr indent="-228600" lvl="1" marL="914400" algn="l">
              <a:lnSpc>
                <a:spcPct val="115000"/>
              </a:lnSpc>
              <a:spcBef>
                <a:spcPts val="0"/>
              </a:spcBef>
              <a:spcAft>
                <a:spcPts val="0"/>
              </a:spcAft>
              <a:buClr>
                <a:srgbClr val="000000"/>
              </a:buClr>
              <a:buSzPts val="1000"/>
              <a:buFont typeface="Source Sans Pro"/>
              <a:buNone/>
              <a:defRPr sz="1000"/>
            </a:lvl2pPr>
            <a:lvl3pPr indent="-228600" lvl="2" marL="1371600" algn="l">
              <a:lnSpc>
                <a:spcPct val="115000"/>
              </a:lnSpc>
              <a:spcBef>
                <a:spcPts val="0"/>
              </a:spcBef>
              <a:spcAft>
                <a:spcPts val="0"/>
              </a:spcAft>
              <a:buClr>
                <a:srgbClr val="000000"/>
              </a:buClr>
              <a:buSzPts val="1000"/>
              <a:buFont typeface="Source Sans Pro"/>
              <a:buNone/>
              <a:defRPr sz="1000"/>
            </a:lvl3pPr>
            <a:lvl4pPr indent="-228600" lvl="3" marL="1828800" algn="l">
              <a:lnSpc>
                <a:spcPct val="115000"/>
              </a:lnSpc>
              <a:spcBef>
                <a:spcPts val="0"/>
              </a:spcBef>
              <a:spcAft>
                <a:spcPts val="0"/>
              </a:spcAft>
              <a:buClr>
                <a:srgbClr val="000000"/>
              </a:buClr>
              <a:buSzPts val="1000"/>
              <a:buFont typeface="Source Sans Pro"/>
              <a:buNone/>
              <a:defRPr sz="1000"/>
            </a:lvl4pPr>
            <a:lvl5pPr indent="-228600" lvl="4" marL="2286000" algn="l">
              <a:lnSpc>
                <a:spcPct val="115000"/>
              </a:lnSpc>
              <a:spcBef>
                <a:spcPts val="0"/>
              </a:spcBef>
              <a:spcAft>
                <a:spcPts val="0"/>
              </a:spcAft>
              <a:buClr>
                <a:srgbClr val="000000"/>
              </a:buClr>
              <a:buSzPts val="1000"/>
              <a:buFont typeface="Source Sans Pro"/>
              <a:buNone/>
              <a:defRPr sz="1000"/>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grpSp>
        <p:nvGrpSpPr>
          <p:cNvPr id="15" name="Google Shape;15;p47"/>
          <p:cNvGrpSpPr/>
          <p:nvPr/>
        </p:nvGrpSpPr>
        <p:grpSpPr>
          <a:xfrm>
            <a:off x="8345998" y="177899"/>
            <a:ext cx="801600" cy="364200"/>
            <a:chOff x="-1" y="-1"/>
            <a:chExt cx="801600" cy="364200"/>
          </a:xfrm>
        </p:grpSpPr>
        <p:sp>
          <p:nvSpPr>
            <p:cNvPr id="16" name="Google Shape;16;p47"/>
            <p:cNvSpPr/>
            <p:nvPr/>
          </p:nvSpPr>
          <p:spPr>
            <a:xfrm>
              <a:off x="-1" y="-1"/>
              <a:ext cx="801600" cy="364200"/>
            </a:xfrm>
            <a:prstGeom prst="rect">
              <a:avLst/>
            </a:prstGeom>
            <a:solidFill>
              <a:srgbClr val="2AB1AC"/>
            </a:solidFill>
            <a:ln>
              <a:noFill/>
            </a:ln>
            <a:effectLst>
              <a:outerShdw blurRad="63500" rotWithShape="0" dir="5400000" dist="19050">
                <a:srgbClr val="000000">
                  <a:alpha val="49411"/>
                </a:srgbClr>
              </a:outerShdw>
            </a:effectLst>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 name="Google Shape;17;p47"/>
            <p:cNvGrpSpPr/>
            <p:nvPr/>
          </p:nvGrpSpPr>
          <p:grpSpPr>
            <a:xfrm>
              <a:off x="156367" y="70909"/>
              <a:ext cx="493957" cy="228443"/>
              <a:chOff x="0" y="0"/>
              <a:chExt cx="493957" cy="228443"/>
            </a:xfrm>
          </p:grpSpPr>
          <p:sp>
            <p:nvSpPr>
              <p:cNvPr id="18" name="Google Shape;18;p47"/>
              <p:cNvSpPr/>
              <p:nvPr/>
            </p:nvSpPr>
            <p:spPr>
              <a:xfrm>
                <a:off x="137810" y="63809"/>
                <a:ext cx="12690" cy="12690"/>
              </a:xfrm>
              <a:custGeom>
                <a:rect b="b" l="l" r="r" t="t"/>
                <a:pathLst>
                  <a:path extrusionOk="0" h="21600" w="21600">
                    <a:moveTo>
                      <a:pt x="10802" y="0"/>
                    </a:moveTo>
                    <a:cubicBezTo>
                      <a:pt x="4800" y="0"/>
                      <a:pt x="0" y="4800"/>
                      <a:pt x="0" y="10802"/>
                    </a:cubicBezTo>
                    <a:cubicBezTo>
                      <a:pt x="0" y="16800"/>
                      <a:pt x="4800" y="21600"/>
                      <a:pt x="10802" y="21600"/>
                    </a:cubicBezTo>
                    <a:cubicBezTo>
                      <a:pt x="16800" y="21600"/>
                      <a:pt x="21600" y="16800"/>
                      <a:pt x="21600" y="10802"/>
                    </a:cubicBezTo>
                    <a:cubicBezTo>
                      <a:pt x="21600" y="4800"/>
                      <a:pt x="16800" y="0"/>
                      <a:pt x="10802" y="0"/>
                    </a:cubicBezTo>
                    <a:close/>
                  </a:path>
                </a:pathLst>
              </a:cu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47"/>
              <p:cNvSpPr/>
              <p:nvPr/>
            </p:nvSpPr>
            <p:spPr>
              <a:xfrm>
                <a:off x="0" y="11445"/>
                <a:ext cx="211317" cy="211842"/>
              </a:xfrm>
              <a:custGeom>
                <a:rect b="b" l="l" r="r" t="t"/>
                <a:pathLst>
                  <a:path extrusionOk="0" h="21600" w="18496">
                    <a:moveTo>
                      <a:pt x="14490" y="13445"/>
                    </a:moveTo>
                    <a:lnTo>
                      <a:pt x="14490" y="14257"/>
                    </a:lnTo>
                    <a:lnTo>
                      <a:pt x="9873" y="14257"/>
                    </a:lnTo>
                    <a:lnTo>
                      <a:pt x="9873" y="13445"/>
                    </a:lnTo>
                    <a:close/>
                    <a:moveTo>
                      <a:pt x="12452" y="4631"/>
                    </a:moveTo>
                    <a:cubicBezTo>
                      <a:pt x="12909" y="4631"/>
                      <a:pt x="13372" y="4904"/>
                      <a:pt x="13662" y="5480"/>
                    </a:cubicBezTo>
                    <a:lnTo>
                      <a:pt x="14620" y="5074"/>
                    </a:lnTo>
                    <a:lnTo>
                      <a:pt x="13793" y="6088"/>
                    </a:lnTo>
                    <a:cubicBezTo>
                      <a:pt x="13531" y="6646"/>
                      <a:pt x="13488" y="7357"/>
                      <a:pt x="13619" y="7966"/>
                    </a:cubicBezTo>
                    <a:cubicBezTo>
                      <a:pt x="13923" y="10503"/>
                      <a:pt x="12791" y="12735"/>
                      <a:pt x="10788" y="12735"/>
                    </a:cubicBezTo>
                    <a:lnTo>
                      <a:pt x="9307" y="12735"/>
                    </a:lnTo>
                    <a:lnTo>
                      <a:pt x="9307" y="13445"/>
                    </a:lnTo>
                    <a:lnTo>
                      <a:pt x="8131" y="13445"/>
                    </a:lnTo>
                    <a:cubicBezTo>
                      <a:pt x="8044" y="13445"/>
                      <a:pt x="7932" y="13441"/>
                      <a:pt x="7811" y="13441"/>
                    </a:cubicBezTo>
                    <a:cubicBezTo>
                      <a:pt x="7507" y="13441"/>
                      <a:pt x="7142" y="13467"/>
                      <a:pt x="6956" y="13648"/>
                    </a:cubicBezTo>
                    <a:cubicBezTo>
                      <a:pt x="4343" y="16591"/>
                      <a:pt x="3777" y="17454"/>
                      <a:pt x="3602" y="17555"/>
                    </a:cubicBezTo>
                    <a:cubicBezTo>
                      <a:pt x="3559" y="17575"/>
                      <a:pt x="3526" y="17584"/>
                      <a:pt x="3501" y="17584"/>
                    </a:cubicBezTo>
                    <a:cubicBezTo>
                      <a:pt x="3400" y="17584"/>
                      <a:pt x="3428" y="17454"/>
                      <a:pt x="3428" y="17454"/>
                    </a:cubicBezTo>
                    <a:lnTo>
                      <a:pt x="11049" y="6494"/>
                    </a:lnTo>
                    <a:cubicBezTo>
                      <a:pt x="11049" y="5290"/>
                      <a:pt x="11743" y="4631"/>
                      <a:pt x="12452" y="4631"/>
                    </a:cubicBezTo>
                    <a:close/>
                    <a:moveTo>
                      <a:pt x="9264" y="0"/>
                    </a:moveTo>
                    <a:cubicBezTo>
                      <a:pt x="1033" y="0"/>
                      <a:pt x="-3104" y="11619"/>
                      <a:pt x="2731" y="18418"/>
                    </a:cubicBezTo>
                    <a:cubicBezTo>
                      <a:pt x="4605" y="20616"/>
                      <a:pt x="6915" y="21600"/>
                      <a:pt x="9184" y="21600"/>
                    </a:cubicBezTo>
                    <a:cubicBezTo>
                      <a:pt x="13931" y="21600"/>
                      <a:pt x="18496" y="17295"/>
                      <a:pt x="18496" y="10807"/>
                    </a:cubicBezTo>
                    <a:cubicBezTo>
                      <a:pt x="18496" y="4871"/>
                      <a:pt x="14359" y="0"/>
                      <a:pt x="9264" y="0"/>
                    </a:cubicBezTo>
                    <a:close/>
                  </a:path>
                </a:pathLst>
              </a:cu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47"/>
              <p:cNvSpPr/>
              <p:nvPr/>
            </p:nvSpPr>
            <p:spPr>
              <a:xfrm>
                <a:off x="260098" y="0"/>
                <a:ext cx="55728" cy="102060"/>
              </a:xfrm>
              <a:custGeom>
                <a:rect b="b" l="l" r="r" t="t"/>
                <a:pathLst>
                  <a:path extrusionOk="0" h="21600" w="21600">
                    <a:moveTo>
                      <a:pt x="10800" y="7373"/>
                    </a:moveTo>
                    <a:cubicBezTo>
                      <a:pt x="15236" y="7373"/>
                      <a:pt x="16007" y="9585"/>
                      <a:pt x="16007" y="13377"/>
                    </a:cubicBezTo>
                    <a:cubicBezTo>
                      <a:pt x="16007" y="16748"/>
                      <a:pt x="15043" y="18960"/>
                      <a:pt x="10993" y="18960"/>
                    </a:cubicBezTo>
                    <a:cubicBezTo>
                      <a:pt x="7136" y="18960"/>
                      <a:pt x="6171" y="16748"/>
                      <a:pt x="6171" y="13061"/>
                    </a:cubicBezTo>
                    <a:cubicBezTo>
                      <a:pt x="6171" y="8848"/>
                      <a:pt x="7328" y="7373"/>
                      <a:pt x="10800" y="7373"/>
                    </a:cubicBezTo>
                    <a:close/>
                    <a:moveTo>
                      <a:pt x="15622" y="0"/>
                    </a:moveTo>
                    <a:lnTo>
                      <a:pt x="15622" y="7057"/>
                    </a:lnTo>
                    <a:cubicBezTo>
                      <a:pt x="14464" y="5582"/>
                      <a:pt x="11764" y="4740"/>
                      <a:pt x="8871" y="4740"/>
                    </a:cubicBezTo>
                    <a:cubicBezTo>
                      <a:pt x="4436" y="4740"/>
                      <a:pt x="0" y="5898"/>
                      <a:pt x="0" y="12956"/>
                    </a:cubicBezTo>
                    <a:cubicBezTo>
                      <a:pt x="0" y="18433"/>
                      <a:pt x="2700" y="21593"/>
                      <a:pt x="9643" y="21593"/>
                    </a:cubicBezTo>
                    <a:cubicBezTo>
                      <a:pt x="9767" y="21598"/>
                      <a:pt x="9892" y="21600"/>
                      <a:pt x="10016" y="21600"/>
                    </a:cubicBezTo>
                    <a:cubicBezTo>
                      <a:pt x="12588" y="21600"/>
                      <a:pt x="15087" y="20577"/>
                      <a:pt x="16007" y="19170"/>
                    </a:cubicBezTo>
                    <a:lnTo>
                      <a:pt x="16007" y="21171"/>
                    </a:lnTo>
                    <a:lnTo>
                      <a:pt x="21600" y="21171"/>
                    </a:lnTo>
                    <a:lnTo>
                      <a:pt x="21600" y="0"/>
                    </a:lnTo>
                    <a:close/>
                  </a:path>
                </a:pathLst>
              </a:cu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47"/>
              <p:cNvSpPr/>
              <p:nvPr/>
            </p:nvSpPr>
            <p:spPr>
              <a:xfrm>
                <a:off x="329262" y="22391"/>
                <a:ext cx="58698" cy="79596"/>
              </a:xfrm>
              <a:custGeom>
                <a:rect b="b" l="l" r="r" t="t"/>
                <a:pathLst>
                  <a:path extrusionOk="0" h="21600" w="21600">
                    <a:moveTo>
                      <a:pt x="13912" y="10260"/>
                    </a:moveTo>
                    <a:lnTo>
                      <a:pt x="13912" y="13635"/>
                    </a:lnTo>
                    <a:cubicBezTo>
                      <a:pt x="13912" y="16605"/>
                      <a:pt x="12265" y="18495"/>
                      <a:pt x="8787" y="18495"/>
                    </a:cubicBezTo>
                    <a:cubicBezTo>
                      <a:pt x="6590" y="18495"/>
                      <a:pt x="5492" y="17145"/>
                      <a:pt x="5492" y="15390"/>
                    </a:cubicBezTo>
                    <a:cubicBezTo>
                      <a:pt x="5309" y="14040"/>
                      <a:pt x="6041" y="12825"/>
                      <a:pt x="7688" y="12150"/>
                    </a:cubicBezTo>
                    <a:cubicBezTo>
                      <a:pt x="9885" y="11610"/>
                      <a:pt x="11898" y="11070"/>
                      <a:pt x="13912" y="10260"/>
                    </a:cubicBezTo>
                    <a:close/>
                    <a:moveTo>
                      <a:pt x="10434" y="0"/>
                    </a:moveTo>
                    <a:cubicBezTo>
                      <a:pt x="3112" y="0"/>
                      <a:pt x="732" y="2430"/>
                      <a:pt x="732" y="6750"/>
                    </a:cubicBezTo>
                    <a:lnTo>
                      <a:pt x="6041" y="6750"/>
                    </a:lnTo>
                    <a:cubicBezTo>
                      <a:pt x="6041" y="4860"/>
                      <a:pt x="6590" y="2835"/>
                      <a:pt x="10251" y="2835"/>
                    </a:cubicBezTo>
                    <a:cubicBezTo>
                      <a:pt x="13180" y="2835"/>
                      <a:pt x="14095" y="4185"/>
                      <a:pt x="14095" y="5940"/>
                    </a:cubicBezTo>
                    <a:cubicBezTo>
                      <a:pt x="14095" y="7695"/>
                      <a:pt x="12814" y="8100"/>
                      <a:pt x="10800" y="8505"/>
                    </a:cubicBezTo>
                    <a:lnTo>
                      <a:pt x="6407" y="9450"/>
                    </a:lnTo>
                    <a:cubicBezTo>
                      <a:pt x="2746" y="10395"/>
                      <a:pt x="0" y="11340"/>
                      <a:pt x="0" y="15795"/>
                    </a:cubicBezTo>
                    <a:cubicBezTo>
                      <a:pt x="0" y="19710"/>
                      <a:pt x="2746" y="21600"/>
                      <a:pt x="7322" y="21600"/>
                    </a:cubicBezTo>
                    <a:cubicBezTo>
                      <a:pt x="10068" y="21600"/>
                      <a:pt x="12814" y="20520"/>
                      <a:pt x="14095" y="18630"/>
                    </a:cubicBezTo>
                    <a:cubicBezTo>
                      <a:pt x="14278" y="20520"/>
                      <a:pt x="16292" y="21195"/>
                      <a:pt x="18854" y="21195"/>
                    </a:cubicBezTo>
                    <a:cubicBezTo>
                      <a:pt x="19770" y="21195"/>
                      <a:pt x="20685" y="21060"/>
                      <a:pt x="21600" y="20790"/>
                    </a:cubicBezTo>
                    <a:lnTo>
                      <a:pt x="21600" y="18090"/>
                    </a:lnTo>
                    <a:cubicBezTo>
                      <a:pt x="21234" y="18225"/>
                      <a:pt x="20868" y="18225"/>
                      <a:pt x="20685" y="18225"/>
                    </a:cubicBezTo>
                    <a:cubicBezTo>
                      <a:pt x="19770" y="18225"/>
                      <a:pt x="19221" y="17550"/>
                      <a:pt x="19221" y="16740"/>
                    </a:cubicBezTo>
                    <a:lnTo>
                      <a:pt x="19221" y="5130"/>
                    </a:lnTo>
                    <a:cubicBezTo>
                      <a:pt x="19221" y="1485"/>
                      <a:pt x="15377" y="0"/>
                      <a:pt x="10434" y="0"/>
                    </a:cubicBezTo>
                    <a:close/>
                  </a:path>
                </a:pathLst>
              </a:cu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47"/>
              <p:cNvSpPr/>
              <p:nvPr/>
            </p:nvSpPr>
            <p:spPr>
              <a:xfrm>
                <a:off x="391460" y="2985"/>
                <a:ext cx="37800" cy="98010"/>
              </a:xfrm>
              <a:custGeom>
                <a:rect b="b" l="l" r="r" t="t"/>
                <a:pathLst>
                  <a:path extrusionOk="0" h="21600" w="21600">
                    <a:moveTo>
                      <a:pt x="5684" y="0"/>
                    </a:moveTo>
                    <a:lnTo>
                      <a:pt x="5684" y="4824"/>
                    </a:lnTo>
                    <a:lnTo>
                      <a:pt x="0" y="4824"/>
                    </a:lnTo>
                    <a:lnTo>
                      <a:pt x="0" y="7237"/>
                    </a:lnTo>
                    <a:lnTo>
                      <a:pt x="5684" y="7237"/>
                    </a:lnTo>
                    <a:lnTo>
                      <a:pt x="5684" y="17543"/>
                    </a:lnTo>
                    <a:cubicBezTo>
                      <a:pt x="5684" y="20942"/>
                      <a:pt x="8527" y="21600"/>
                      <a:pt x="14495" y="21600"/>
                    </a:cubicBezTo>
                    <a:cubicBezTo>
                      <a:pt x="16769" y="21600"/>
                      <a:pt x="19043" y="21490"/>
                      <a:pt x="21316" y="21271"/>
                    </a:cubicBezTo>
                    <a:lnTo>
                      <a:pt x="21316" y="18859"/>
                    </a:lnTo>
                    <a:cubicBezTo>
                      <a:pt x="20463" y="18859"/>
                      <a:pt x="19327" y="18969"/>
                      <a:pt x="18474" y="18969"/>
                    </a:cubicBezTo>
                    <a:cubicBezTo>
                      <a:pt x="15348" y="18969"/>
                      <a:pt x="14495" y="18420"/>
                      <a:pt x="14495" y="17214"/>
                    </a:cubicBezTo>
                    <a:lnTo>
                      <a:pt x="14495" y="7346"/>
                    </a:lnTo>
                    <a:lnTo>
                      <a:pt x="21600" y="7346"/>
                    </a:lnTo>
                    <a:lnTo>
                      <a:pt x="21600" y="4824"/>
                    </a:lnTo>
                    <a:lnTo>
                      <a:pt x="14495" y="4824"/>
                    </a:lnTo>
                    <a:lnTo>
                      <a:pt x="14495" y="0"/>
                    </a:lnTo>
                    <a:close/>
                  </a:path>
                </a:pathLst>
              </a:cu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47"/>
              <p:cNvSpPr/>
              <p:nvPr/>
            </p:nvSpPr>
            <p:spPr>
              <a:xfrm>
                <a:off x="435745" y="22391"/>
                <a:ext cx="58212" cy="79596"/>
              </a:xfrm>
              <a:custGeom>
                <a:rect b="b" l="l" r="r" t="t"/>
                <a:pathLst>
                  <a:path extrusionOk="0" h="21600" w="21600">
                    <a:moveTo>
                      <a:pt x="14031" y="10260"/>
                    </a:moveTo>
                    <a:lnTo>
                      <a:pt x="13846" y="13635"/>
                    </a:lnTo>
                    <a:cubicBezTo>
                      <a:pt x="13846" y="16605"/>
                      <a:pt x="12184" y="18495"/>
                      <a:pt x="8862" y="18495"/>
                    </a:cubicBezTo>
                    <a:cubicBezTo>
                      <a:pt x="6647" y="18495"/>
                      <a:pt x="5354" y="17145"/>
                      <a:pt x="5354" y="15390"/>
                    </a:cubicBezTo>
                    <a:cubicBezTo>
                      <a:pt x="5169" y="14040"/>
                      <a:pt x="6093" y="12825"/>
                      <a:pt x="7754" y="12150"/>
                    </a:cubicBezTo>
                    <a:cubicBezTo>
                      <a:pt x="9969" y="11610"/>
                      <a:pt x="12000" y="11070"/>
                      <a:pt x="14031" y="10260"/>
                    </a:cubicBezTo>
                    <a:close/>
                    <a:moveTo>
                      <a:pt x="10338" y="0"/>
                    </a:moveTo>
                    <a:cubicBezTo>
                      <a:pt x="2954" y="0"/>
                      <a:pt x="554" y="2430"/>
                      <a:pt x="554" y="6750"/>
                    </a:cubicBezTo>
                    <a:lnTo>
                      <a:pt x="6093" y="6750"/>
                    </a:lnTo>
                    <a:cubicBezTo>
                      <a:pt x="6093" y="4860"/>
                      <a:pt x="6647" y="2835"/>
                      <a:pt x="10338" y="2835"/>
                    </a:cubicBezTo>
                    <a:cubicBezTo>
                      <a:pt x="13292" y="2835"/>
                      <a:pt x="14215" y="4185"/>
                      <a:pt x="14215" y="5940"/>
                    </a:cubicBezTo>
                    <a:cubicBezTo>
                      <a:pt x="14215" y="7695"/>
                      <a:pt x="12923" y="8100"/>
                      <a:pt x="10892" y="8505"/>
                    </a:cubicBezTo>
                    <a:lnTo>
                      <a:pt x="6647" y="9450"/>
                    </a:lnTo>
                    <a:cubicBezTo>
                      <a:pt x="2770" y="10395"/>
                      <a:pt x="0" y="11340"/>
                      <a:pt x="0" y="15795"/>
                    </a:cubicBezTo>
                    <a:cubicBezTo>
                      <a:pt x="0" y="19710"/>
                      <a:pt x="2954" y="21600"/>
                      <a:pt x="7385" y="21600"/>
                    </a:cubicBezTo>
                    <a:cubicBezTo>
                      <a:pt x="10338" y="21600"/>
                      <a:pt x="12923" y="20520"/>
                      <a:pt x="14215" y="18630"/>
                    </a:cubicBezTo>
                    <a:cubicBezTo>
                      <a:pt x="14215" y="20520"/>
                      <a:pt x="16431" y="21195"/>
                      <a:pt x="18831" y="21195"/>
                    </a:cubicBezTo>
                    <a:cubicBezTo>
                      <a:pt x="19754" y="21195"/>
                      <a:pt x="20677" y="21060"/>
                      <a:pt x="21600" y="20790"/>
                    </a:cubicBezTo>
                    <a:lnTo>
                      <a:pt x="21600" y="18090"/>
                    </a:lnTo>
                    <a:cubicBezTo>
                      <a:pt x="21416" y="18225"/>
                      <a:pt x="21046" y="18225"/>
                      <a:pt x="20677" y="18225"/>
                    </a:cubicBezTo>
                    <a:cubicBezTo>
                      <a:pt x="19938" y="18225"/>
                      <a:pt x="19200" y="17550"/>
                      <a:pt x="19200" y="16740"/>
                    </a:cubicBezTo>
                    <a:lnTo>
                      <a:pt x="19200" y="5130"/>
                    </a:lnTo>
                    <a:cubicBezTo>
                      <a:pt x="19200" y="1485"/>
                      <a:pt x="15323" y="0"/>
                      <a:pt x="10338" y="0"/>
                    </a:cubicBezTo>
                    <a:close/>
                  </a:path>
                </a:pathLst>
              </a:cu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47"/>
              <p:cNvSpPr/>
              <p:nvPr/>
            </p:nvSpPr>
            <p:spPr>
              <a:xfrm>
                <a:off x="270050" y="125888"/>
                <a:ext cx="14904" cy="101034"/>
              </a:xfrm>
              <a:custGeom>
                <a:rect b="b" l="l" r="r" t="t"/>
                <a:pathLst>
                  <a:path extrusionOk="0" h="21600" w="21600">
                    <a:moveTo>
                      <a:pt x="0" y="0"/>
                    </a:moveTo>
                    <a:lnTo>
                      <a:pt x="0" y="3192"/>
                    </a:lnTo>
                    <a:lnTo>
                      <a:pt x="21600" y="3192"/>
                    </a:lnTo>
                    <a:lnTo>
                      <a:pt x="21600" y="0"/>
                    </a:lnTo>
                    <a:close/>
                    <a:moveTo>
                      <a:pt x="0" y="5533"/>
                    </a:moveTo>
                    <a:lnTo>
                      <a:pt x="0" y="21600"/>
                    </a:lnTo>
                    <a:lnTo>
                      <a:pt x="21600" y="21600"/>
                    </a:lnTo>
                    <a:lnTo>
                      <a:pt x="21600" y="5533"/>
                    </a:lnTo>
                    <a:close/>
                  </a:path>
                </a:pathLst>
              </a:cu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47"/>
              <p:cNvSpPr/>
              <p:nvPr/>
            </p:nvSpPr>
            <p:spPr>
              <a:xfrm>
                <a:off x="301894" y="126884"/>
                <a:ext cx="58698" cy="100008"/>
              </a:xfrm>
              <a:custGeom>
                <a:rect b="b" l="l" r="r" t="t"/>
                <a:pathLst>
                  <a:path extrusionOk="0" h="21600" w="21600">
                    <a:moveTo>
                      <a:pt x="0" y="0"/>
                    </a:moveTo>
                    <a:lnTo>
                      <a:pt x="0" y="21600"/>
                    </a:lnTo>
                    <a:lnTo>
                      <a:pt x="5492" y="21600"/>
                    </a:lnTo>
                    <a:lnTo>
                      <a:pt x="5492" y="16442"/>
                    </a:lnTo>
                    <a:lnTo>
                      <a:pt x="8603" y="14185"/>
                    </a:lnTo>
                    <a:lnTo>
                      <a:pt x="15559" y="21600"/>
                    </a:lnTo>
                    <a:lnTo>
                      <a:pt x="21600" y="21600"/>
                    </a:lnTo>
                    <a:lnTo>
                      <a:pt x="12082" y="11606"/>
                    </a:lnTo>
                    <a:lnTo>
                      <a:pt x="20319" y="5266"/>
                    </a:lnTo>
                    <a:lnTo>
                      <a:pt x="13912" y="5266"/>
                    </a:lnTo>
                    <a:lnTo>
                      <a:pt x="5492" y="12143"/>
                    </a:lnTo>
                    <a:lnTo>
                      <a:pt x="5492" y="0"/>
                    </a:lnTo>
                    <a:close/>
                  </a:path>
                </a:pathLst>
              </a:cu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47"/>
              <p:cNvSpPr/>
              <p:nvPr/>
            </p:nvSpPr>
            <p:spPr>
              <a:xfrm>
                <a:off x="368074" y="151763"/>
                <a:ext cx="53244" cy="76680"/>
              </a:xfrm>
              <a:custGeom>
                <a:rect b="b" l="l" r="r" t="t"/>
                <a:pathLst>
                  <a:path extrusionOk="0" h="21600" w="21600">
                    <a:moveTo>
                      <a:pt x="0" y="0"/>
                    </a:moveTo>
                    <a:lnTo>
                      <a:pt x="0" y="14580"/>
                    </a:lnTo>
                    <a:cubicBezTo>
                      <a:pt x="0" y="20188"/>
                      <a:pt x="3028" y="21590"/>
                      <a:pt x="7671" y="21590"/>
                    </a:cubicBezTo>
                    <a:cubicBezTo>
                      <a:pt x="7835" y="21597"/>
                      <a:pt x="7998" y="21600"/>
                      <a:pt x="8161" y="21600"/>
                    </a:cubicBezTo>
                    <a:cubicBezTo>
                      <a:pt x="11205" y="21600"/>
                      <a:pt x="14011" y="20376"/>
                      <a:pt x="15544" y="18645"/>
                    </a:cubicBezTo>
                    <a:lnTo>
                      <a:pt x="15544" y="21169"/>
                    </a:lnTo>
                    <a:lnTo>
                      <a:pt x="21600" y="21169"/>
                    </a:lnTo>
                    <a:lnTo>
                      <a:pt x="21600" y="0"/>
                    </a:lnTo>
                    <a:lnTo>
                      <a:pt x="15342" y="0"/>
                    </a:lnTo>
                    <a:lnTo>
                      <a:pt x="15342" y="14720"/>
                    </a:lnTo>
                    <a:cubicBezTo>
                      <a:pt x="15536" y="16606"/>
                      <a:pt x="13307" y="18233"/>
                      <a:pt x="10625" y="18233"/>
                    </a:cubicBezTo>
                    <a:cubicBezTo>
                      <a:pt x="10515" y="18233"/>
                      <a:pt x="10405" y="18230"/>
                      <a:pt x="10295" y="18225"/>
                    </a:cubicBezTo>
                    <a:cubicBezTo>
                      <a:pt x="7671" y="18225"/>
                      <a:pt x="6258" y="17524"/>
                      <a:pt x="6258" y="15141"/>
                    </a:cubicBezTo>
                    <a:lnTo>
                      <a:pt x="6258" y="0"/>
                    </a:lnTo>
                    <a:close/>
                  </a:path>
                </a:pathLst>
              </a:cu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7" name="Google Shape;27;p47"/>
          <p:cNvSpPr txBox="1"/>
          <p:nvPr>
            <p:ph type="title"/>
          </p:nvPr>
        </p:nvSpPr>
        <p:spPr>
          <a:xfrm>
            <a:off x="359999" y="567599"/>
            <a:ext cx="8424000" cy="360000"/>
          </a:xfrm>
          <a:prstGeom prst="rect">
            <a:avLst/>
          </a:prstGeom>
          <a:noFill/>
          <a:ln>
            <a:noFill/>
          </a:ln>
        </p:spPr>
        <p:txBody>
          <a:bodyPr anchorCtr="0" anchor="t" bIns="91400" lIns="91400" spcFirstLastPara="1" rIns="91400" wrap="square" tIns="9140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28" name="Google Shape;28;p47"/>
          <p:cNvSpPr txBox="1"/>
          <p:nvPr>
            <p:ph idx="12" type="sldNum"/>
          </p:nvPr>
        </p:nvSpPr>
        <p:spPr>
          <a:xfrm>
            <a:off x="8699369" y="4686041"/>
            <a:ext cx="321900" cy="348000"/>
          </a:xfrm>
          <a:prstGeom prst="rect">
            <a:avLst/>
          </a:prstGeom>
          <a:noFill/>
          <a:ln>
            <a:noFill/>
          </a:ln>
        </p:spPr>
        <p:txBody>
          <a:bodyPr anchorCtr="0" anchor="ctr" bIns="91400" lIns="91400" spcFirstLastPara="1" rIns="91400" wrap="square" tIns="91400">
            <a:normAutofit/>
          </a:bodyPr>
          <a:lstStyle>
            <a:lvl1pPr indent="0" lvl="0" marL="0" marR="0" algn="r">
              <a:lnSpc>
                <a:spcPct val="100000"/>
              </a:lnSpc>
              <a:spcBef>
                <a:spcPts val="0"/>
              </a:spcBef>
              <a:spcAft>
                <a:spcPts val="0"/>
              </a:spcAft>
              <a:buClr>
                <a:srgbClr val="585858"/>
              </a:buClr>
              <a:buSzPts val="1000"/>
              <a:buFont typeface="Source Sans Pro"/>
              <a:buNone/>
              <a:defRPr b="0" i="0" sz="1000" u="none" cap="none" strike="noStrike">
                <a:solidFill>
                  <a:srgbClr val="585858"/>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585858"/>
              </a:buClr>
              <a:buSzPts val="1000"/>
              <a:buFont typeface="Source Sans Pro"/>
              <a:buNone/>
              <a:defRPr b="0" i="0" sz="1000" u="none" cap="none" strike="noStrike">
                <a:solidFill>
                  <a:srgbClr val="585858"/>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585858"/>
              </a:buClr>
              <a:buSzPts val="1000"/>
              <a:buFont typeface="Source Sans Pro"/>
              <a:buNone/>
              <a:defRPr b="0" i="0" sz="1000" u="none" cap="none" strike="noStrike">
                <a:solidFill>
                  <a:srgbClr val="585858"/>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585858"/>
              </a:buClr>
              <a:buSzPts val="1000"/>
              <a:buFont typeface="Source Sans Pro"/>
              <a:buNone/>
              <a:defRPr b="0" i="0" sz="1000" u="none" cap="none" strike="noStrike">
                <a:solidFill>
                  <a:srgbClr val="585858"/>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585858"/>
              </a:buClr>
              <a:buSzPts val="1000"/>
              <a:buFont typeface="Source Sans Pro"/>
              <a:buNone/>
              <a:defRPr b="0" i="0" sz="1000" u="none" cap="none" strike="noStrike">
                <a:solidFill>
                  <a:srgbClr val="585858"/>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585858"/>
              </a:buClr>
              <a:buSzPts val="1000"/>
              <a:buFont typeface="Source Sans Pro"/>
              <a:buNone/>
              <a:defRPr b="0" i="0" sz="1000" u="none" cap="none" strike="noStrike">
                <a:solidFill>
                  <a:srgbClr val="585858"/>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585858"/>
              </a:buClr>
              <a:buSzPts val="1000"/>
              <a:buFont typeface="Source Sans Pro"/>
              <a:buNone/>
              <a:defRPr b="0" i="0" sz="1000" u="none" cap="none" strike="noStrike">
                <a:solidFill>
                  <a:srgbClr val="585858"/>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585858"/>
              </a:buClr>
              <a:buSzPts val="1000"/>
              <a:buFont typeface="Source Sans Pro"/>
              <a:buNone/>
              <a:defRPr b="0" i="0" sz="1000" u="none" cap="none" strike="noStrike">
                <a:solidFill>
                  <a:srgbClr val="585858"/>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585858"/>
              </a:buClr>
              <a:buSzPts val="1000"/>
              <a:buFont typeface="Source Sans Pro"/>
              <a:buNone/>
              <a:defRPr b="0" i="0" sz="1000" u="none" cap="none" strike="noStrike">
                <a:solidFill>
                  <a:srgbClr val="585858"/>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solidFill>
                <a:schemeClr val="dk2"/>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4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1" name="Google Shape;31;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2" name="Shape 32"/>
        <p:cNvGrpSpPr/>
        <p:nvPr/>
      </p:nvGrpSpPr>
      <p:grpSpPr>
        <a:xfrm>
          <a:off x="0" y="0"/>
          <a:ext cx="0" cy="0"/>
          <a:chOff x="0" y="0"/>
          <a:chExt cx="0" cy="0"/>
        </a:xfrm>
      </p:grpSpPr>
      <p:sp>
        <p:nvSpPr>
          <p:cNvPr id="33" name="Google Shape;33;p4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4" name="Google Shape;34;p4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35" name="Google Shape;35;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6" name="Shape 36"/>
        <p:cNvGrpSpPr/>
        <p:nvPr/>
      </p:nvGrpSpPr>
      <p:grpSpPr>
        <a:xfrm>
          <a:off x="0" y="0"/>
          <a:ext cx="0" cy="0"/>
          <a:chOff x="0" y="0"/>
          <a:chExt cx="0" cy="0"/>
        </a:xfrm>
      </p:grpSpPr>
      <p:sp>
        <p:nvSpPr>
          <p:cNvPr id="37" name="Google Shape;37;p5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8" name="Google Shape;38;p5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9" name="Google Shape;39;p5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0" name="Google Shape;40;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1" name="Shape 41"/>
        <p:cNvGrpSpPr/>
        <p:nvPr/>
      </p:nvGrpSpPr>
      <p:grpSpPr>
        <a:xfrm>
          <a:off x="0" y="0"/>
          <a:ext cx="0" cy="0"/>
          <a:chOff x="0" y="0"/>
          <a:chExt cx="0" cy="0"/>
        </a:xfrm>
      </p:grpSpPr>
      <p:sp>
        <p:nvSpPr>
          <p:cNvPr id="42" name="Google Shape;42;p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3" name="Google Shape;43;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4" name="Shape 44"/>
        <p:cNvGrpSpPr/>
        <p:nvPr/>
      </p:nvGrpSpPr>
      <p:grpSpPr>
        <a:xfrm>
          <a:off x="0" y="0"/>
          <a:ext cx="0" cy="0"/>
          <a:chOff x="0" y="0"/>
          <a:chExt cx="0" cy="0"/>
        </a:xfrm>
      </p:grpSpPr>
      <p:sp>
        <p:nvSpPr>
          <p:cNvPr id="45" name="Google Shape;45;p5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6" name="Google Shape;46;p5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7" name="Google Shape;47;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8" name="Shape 48"/>
        <p:cNvGrpSpPr/>
        <p:nvPr/>
      </p:nvGrpSpPr>
      <p:grpSpPr>
        <a:xfrm>
          <a:off x="0" y="0"/>
          <a:ext cx="0" cy="0"/>
          <a:chOff x="0" y="0"/>
          <a:chExt cx="0" cy="0"/>
        </a:xfrm>
      </p:grpSpPr>
      <p:sp>
        <p:nvSpPr>
          <p:cNvPr id="49" name="Google Shape;49;p5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50" name="Google Shape;50;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1" name="Shape 51"/>
        <p:cNvGrpSpPr/>
        <p:nvPr/>
      </p:nvGrpSpPr>
      <p:grpSpPr>
        <a:xfrm>
          <a:off x="0" y="0"/>
          <a:ext cx="0" cy="0"/>
          <a:chOff x="0" y="0"/>
          <a:chExt cx="0" cy="0"/>
        </a:xfrm>
      </p:grpSpPr>
      <p:sp>
        <p:nvSpPr>
          <p:cNvPr id="52" name="Google Shape;52;p5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5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54" name="Google Shape;54;p5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5" name="Google Shape;55;p5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56" name="Google Shape;56;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localhost:8000/docs" TargetMode="External"/><Relationship Id="rId4" Type="http://schemas.openxmlformats.org/officeDocument/2006/relationships/hyperlink" Target="http://localhost:8000/redoc" TargetMode="External"/><Relationship Id="rId5" Type="http://schemas.openxmlformats.org/officeDocument/2006/relationships/hyperlink" Target="https://github.com/swagger-api/swagger-ui" TargetMode="External"/><Relationship Id="rId6" Type="http://schemas.openxmlformats.org/officeDocument/2006/relationships/hyperlink" Target="http://localhost:8000/"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localhost:8000/" TargetMode="Externa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fastapi.tiangolo.com/tutorial/query-params/" TargetMode="Externa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fastapi.tiangolo.com/tutorial/query-params/" TargetMode="Externa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s://en.wikipedia.org/wiki/OS-level_virtualization" TargetMode="Externa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hyperlink" Target="https://hub.docker.com/" TargetMode="External"/><Relationship Id="rId4" Type="http://schemas.openxmlformats.org/officeDocument/2006/relationships/hyperlink" Target="https://hub.docker.com/_/python" TargetMode="External"/><Relationship Id="rId5"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github.com/gmanchon" TargetMode="External"/><Relationship Id="rId4" Type="http://schemas.openxmlformats.org/officeDocument/2006/relationships/hyperlink" Target="https://api.github.com/users/gmanchon" TargetMode="External"/><Relationship Id="rId5"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2.png"/><Relationship Id="rId4" Type="http://schemas.openxmlformats.org/officeDocument/2006/relationships/image" Target="../media/image1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fastapi.tiangolo.com/" TargetMode="Externa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www.uvicorn.org/" TargetMode="Externa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localhost:8000/"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
          <p:cNvSpPr txBox="1"/>
          <p:nvPr>
            <p:ph type="ctrTitle"/>
          </p:nvPr>
        </p:nvSpPr>
        <p:spPr>
          <a:xfrm>
            <a:off x="311700" y="1421350"/>
            <a:ext cx="8520600" cy="917100"/>
          </a:xfrm>
          <a:prstGeom prst="rect">
            <a:avLst/>
          </a:prstGeom>
          <a:noFill/>
          <a:ln>
            <a:noFill/>
          </a:ln>
        </p:spPr>
        <p:txBody>
          <a:bodyPr anchorCtr="0" anchor="b" bIns="91425" lIns="91425" spcFirstLastPara="1" rIns="91425" wrap="square" tIns="91425">
            <a:normAutofit/>
          </a:bodyPr>
          <a:lstStyle/>
          <a:p>
            <a:pPr indent="0" lvl="0" marL="292100" marR="317500" rtl="0" algn="l">
              <a:lnSpc>
                <a:spcPct val="100000"/>
              </a:lnSpc>
              <a:spcBef>
                <a:spcPts val="1000"/>
              </a:spcBef>
              <a:spcAft>
                <a:spcPts val="0"/>
              </a:spcAft>
              <a:buSzPts val="5200"/>
              <a:buNone/>
            </a:pPr>
            <a:r>
              <a:rPr b="1" lang="en" sz="2400"/>
              <a:t>Big Data overview</a:t>
            </a:r>
            <a:endParaRPr sz="2400"/>
          </a:p>
        </p:txBody>
      </p:sp>
      <p:sp>
        <p:nvSpPr>
          <p:cNvPr id="71" name="Google Shape;71;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0"/>
          <p:cNvSpPr txBox="1"/>
          <p:nvPr>
            <p:ph type="title"/>
          </p:nvPr>
        </p:nvSpPr>
        <p:spPr>
          <a:xfrm>
            <a:off x="0" y="1"/>
            <a:ext cx="8424000" cy="828900"/>
          </a:xfrm>
          <a:prstGeom prst="rect">
            <a:avLst/>
          </a:prstGeom>
          <a:noFill/>
          <a:ln>
            <a:noFill/>
          </a:ln>
        </p:spPr>
        <p:txBody>
          <a:bodyPr anchorCtr="0" anchor="t" bIns="91400" lIns="91400" spcFirstLastPara="1" rIns="91400" wrap="square" tIns="91400">
            <a:noAutofit/>
          </a:bodyPr>
          <a:lstStyle/>
          <a:p>
            <a:pPr indent="0" lvl="0" marL="0" rtl="0" algn="l">
              <a:lnSpc>
                <a:spcPct val="115000"/>
              </a:lnSpc>
              <a:spcBef>
                <a:spcPts val="800"/>
              </a:spcBef>
              <a:spcAft>
                <a:spcPts val="0"/>
              </a:spcAft>
              <a:buSzPts val="1800"/>
              <a:buNone/>
            </a:pPr>
            <a:r>
              <a:rPr b="1" lang="en" sz="2400">
                <a:latin typeface="Source Sans Pro"/>
                <a:ea typeface="Source Sans Pro"/>
                <a:cs typeface="Source Sans Pro"/>
                <a:sym typeface="Source Sans Pro"/>
              </a:rPr>
              <a:t>Uvicorn : documentation and tests</a:t>
            </a:r>
            <a:endParaRPr b="1" sz="2400">
              <a:highlight>
                <a:srgbClr val="FFFFFF"/>
              </a:highlight>
              <a:latin typeface="Impact"/>
              <a:ea typeface="Impact"/>
              <a:cs typeface="Impact"/>
              <a:sym typeface="Impact"/>
            </a:endParaRPr>
          </a:p>
          <a:p>
            <a:pPr indent="0" lvl="0" marL="0" rtl="0" algn="l">
              <a:lnSpc>
                <a:spcPct val="100000"/>
              </a:lnSpc>
              <a:spcBef>
                <a:spcPts val="800"/>
              </a:spcBef>
              <a:spcAft>
                <a:spcPts val="0"/>
              </a:spcAft>
              <a:buSzPts val="1800"/>
              <a:buNone/>
            </a:pPr>
            <a:r>
              <a:t/>
            </a:r>
            <a:endParaRPr/>
          </a:p>
        </p:txBody>
      </p:sp>
      <p:sp>
        <p:nvSpPr>
          <p:cNvPr id="135" name="Google Shape;135;p10"/>
          <p:cNvSpPr txBox="1"/>
          <p:nvPr>
            <p:ph idx="1" type="body"/>
          </p:nvPr>
        </p:nvSpPr>
        <p:spPr>
          <a:xfrm>
            <a:off x="0" y="749900"/>
            <a:ext cx="7829700" cy="4162800"/>
          </a:xfrm>
          <a:prstGeom prst="rect">
            <a:avLst/>
          </a:prstGeom>
          <a:noFill/>
          <a:ln>
            <a:noFill/>
          </a:ln>
        </p:spPr>
        <p:txBody>
          <a:bodyPr anchorCtr="0" anchor="t" bIns="91400" lIns="91400" spcFirstLastPara="1" rIns="91400" wrap="square" tIns="91400">
            <a:normAutofit fontScale="25000" lnSpcReduction="20000"/>
          </a:bodyPr>
          <a:lstStyle/>
          <a:p>
            <a:pPr indent="0" lvl="0" marL="0" rtl="0" algn="l">
              <a:lnSpc>
                <a:spcPct val="130000"/>
              </a:lnSpc>
              <a:spcBef>
                <a:spcPts val="0"/>
              </a:spcBef>
              <a:spcAft>
                <a:spcPts val="0"/>
              </a:spcAft>
              <a:buClr>
                <a:schemeClr val="dk1"/>
              </a:buClr>
              <a:buSzPct val="91666"/>
              <a:buFont typeface="Arial"/>
              <a:buNone/>
            </a:pPr>
            <a:r>
              <a:t/>
            </a:r>
            <a:endParaRPr sz="1200">
              <a:solidFill>
                <a:schemeClr val="hlink"/>
              </a:solidFill>
              <a:highlight>
                <a:srgbClr val="FFFFFF"/>
              </a:highlight>
            </a:endParaRPr>
          </a:p>
          <a:p>
            <a:pPr indent="0" lvl="0" marL="0" rtl="0" algn="l">
              <a:lnSpc>
                <a:spcPct val="130000"/>
              </a:lnSpc>
              <a:spcBef>
                <a:spcPts val="800"/>
              </a:spcBef>
              <a:spcAft>
                <a:spcPts val="0"/>
              </a:spcAft>
              <a:buClr>
                <a:schemeClr val="dk1"/>
              </a:buClr>
              <a:buSzPts val="275"/>
              <a:buFont typeface="Arial"/>
              <a:buNone/>
            </a:pPr>
            <a:r>
              <a:t/>
            </a:r>
            <a:endParaRPr sz="4865">
              <a:solidFill>
                <a:schemeClr val="accent5"/>
              </a:solidFill>
              <a:highlight>
                <a:schemeClr val="lt1"/>
              </a:highlight>
            </a:endParaRPr>
          </a:p>
          <a:p>
            <a:pPr indent="0" lvl="0" marL="0" rtl="0" algn="l">
              <a:lnSpc>
                <a:spcPct val="130000"/>
              </a:lnSpc>
              <a:spcBef>
                <a:spcPts val="800"/>
              </a:spcBef>
              <a:spcAft>
                <a:spcPts val="0"/>
              </a:spcAft>
              <a:buClr>
                <a:schemeClr val="dk1"/>
              </a:buClr>
              <a:buSzPts val="275"/>
              <a:buFont typeface="Arial"/>
              <a:buNone/>
            </a:pPr>
            <a:r>
              <a:rPr b="1" lang="en" sz="4865">
                <a:solidFill>
                  <a:schemeClr val="dk1"/>
                </a:solidFill>
                <a:highlight>
                  <a:schemeClr val="lt1"/>
                </a:highlight>
              </a:rPr>
              <a:t>FastAPI</a:t>
            </a:r>
            <a:r>
              <a:rPr lang="en" sz="4865">
                <a:solidFill>
                  <a:schemeClr val="dk1"/>
                </a:solidFill>
                <a:highlight>
                  <a:schemeClr val="lt1"/>
                </a:highlight>
              </a:rPr>
              <a:t> provides automatically generated documentation allowing developers to simplify their integration of the API. The endpoints of the API can be easily tested through dedicated pages 🎉</a:t>
            </a:r>
            <a:endParaRPr sz="4865">
              <a:solidFill>
                <a:schemeClr val="dk1"/>
              </a:solidFill>
              <a:highlight>
                <a:schemeClr val="lt1"/>
              </a:highlight>
            </a:endParaRPr>
          </a:p>
          <a:p>
            <a:pPr indent="0" lvl="0" marL="0" rtl="0" algn="l">
              <a:lnSpc>
                <a:spcPct val="130000"/>
              </a:lnSpc>
              <a:spcBef>
                <a:spcPts val="1500"/>
              </a:spcBef>
              <a:spcAft>
                <a:spcPts val="0"/>
              </a:spcAft>
              <a:buClr>
                <a:schemeClr val="dk1"/>
              </a:buClr>
              <a:buSzPts val="275"/>
              <a:buFont typeface="Arial"/>
              <a:buNone/>
            </a:pPr>
            <a:r>
              <a:rPr lang="en" sz="4865">
                <a:solidFill>
                  <a:schemeClr val="dk1"/>
                </a:solidFill>
                <a:highlight>
                  <a:schemeClr val="lt1"/>
                </a:highlight>
              </a:rPr>
              <a:t>Swagger documentation and tests:</a:t>
            </a:r>
            <a:endParaRPr sz="4865">
              <a:solidFill>
                <a:schemeClr val="dk1"/>
              </a:solidFill>
              <a:highlight>
                <a:schemeClr val="lt1"/>
              </a:highlight>
            </a:endParaRPr>
          </a:p>
          <a:p>
            <a:pPr indent="-305852" lvl="0" marL="457200" rtl="0" algn="l">
              <a:lnSpc>
                <a:spcPct val="115000"/>
              </a:lnSpc>
              <a:spcBef>
                <a:spcPts val="1500"/>
              </a:spcBef>
              <a:spcAft>
                <a:spcPts val="0"/>
              </a:spcAft>
              <a:buClr>
                <a:schemeClr val="dk1"/>
              </a:buClr>
              <a:buSzPct val="100000"/>
              <a:buFont typeface="Arial"/>
              <a:buChar char="●"/>
            </a:pPr>
            <a:r>
              <a:rPr lang="en" sz="4865">
                <a:solidFill>
                  <a:schemeClr val="accent5"/>
                </a:solidFill>
                <a:highlight>
                  <a:schemeClr val="lt1"/>
                </a:highlight>
                <a:uFill>
                  <a:noFill/>
                </a:uFill>
                <a:hlinkClick r:id="rId3">
                  <a:extLst>
                    <a:ext uri="{A12FA001-AC4F-418D-AE19-62706E023703}">
                      <ahyp:hlinkClr val="tx"/>
                    </a:ext>
                  </a:extLst>
                </a:hlinkClick>
              </a:rPr>
              <a:t>http://localhost:8000/docs</a:t>
            </a:r>
            <a:endParaRPr sz="4865">
              <a:solidFill>
                <a:schemeClr val="accent5"/>
              </a:solidFill>
              <a:highlight>
                <a:schemeClr val="lt1"/>
              </a:highlight>
            </a:endParaRPr>
          </a:p>
          <a:p>
            <a:pPr indent="0" lvl="0" marL="0" rtl="0" algn="l">
              <a:lnSpc>
                <a:spcPct val="130000"/>
              </a:lnSpc>
              <a:spcBef>
                <a:spcPts val="3000"/>
              </a:spcBef>
              <a:spcAft>
                <a:spcPts val="0"/>
              </a:spcAft>
              <a:buClr>
                <a:schemeClr val="dk1"/>
              </a:buClr>
              <a:buSzPts val="275"/>
              <a:buFont typeface="Arial"/>
              <a:buNone/>
            </a:pPr>
            <a:r>
              <a:rPr lang="en" sz="4865">
                <a:solidFill>
                  <a:schemeClr val="dk1"/>
                </a:solidFill>
                <a:highlight>
                  <a:schemeClr val="lt1"/>
                </a:highlight>
              </a:rPr>
              <a:t>Redoc documentation:</a:t>
            </a:r>
            <a:endParaRPr sz="4865">
              <a:solidFill>
                <a:schemeClr val="dk1"/>
              </a:solidFill>
              <a:highlight>
                <a:schemeClr val="lt1"/>
              </a:highlight>
            </a:endParaRPr>
          </a:p>
          <a:p>
            <a:pPr indent="-305852" lvl="0" marL="457200" rtl="0" algn="l">
              <a:lnSpc>
                <a:spcPct val="115000"/>
              </a:lnSpc>
              <a:spcBef>
                <a:spcPts val="1500"/>
              </a:spcBef>
              <a:spcAft>
                <a:spcPts val="0"/>
              </a:spcAft>
              <a:buClr>
                <a:schemeClr val="dk1"/>
              </a:buClr>
              <a:buSzPct val="100000"/>
              <a:buFont typeface="Arial"/>
              <a:buChar char="●"/>
            </a:pPr>
            <a:r>
              <a:rPr lang="en" sz="4865">
                <a:solidFill>
                  <a:schemeClr val="accent5"/>
                </a:solidFill>
                <a:highlight>
                  <a:schemeClr val="lt1"/>
                </a:highlight>
                <a:uFill>
                  <a:noFill/>
                </a:uFill>
                <a:hlinkClick r:id="rId4">
                  <a:extLst>
                    <a:ext uri="{A12FA001-AC4F-418D-AE19-62706E023703}">
                      <ahyp:hlinkClr val="tx"/>
                    </a:ext>
                  </a:extLst>
                </a:hlinkClick>
              </a:rPr>
              <a:t>http://localhost:8000/redoc</a:t>
            </a:r>
            <a:endParaRPr sz="4865">
              <a:solidFill>
                <a:schemeClr val="accent5"/>
              </a:solidFill>
              <a:highlight>
                <a:schemeClr val="lt1"/>
              </a:highlight>
            </a:endParaRPr>
          </a:p>
          <a:p>
            <a:pPr indent="0" lvl="0" marL="0" rtl="0" algn="l">
              <a:lnSpc>
                <a:spcPct val="130000"/>
              </a:lnSpc>
              <a:spcBef>
                <a:spcPts val="3000"/>
              </a:spcBef>
              <a:spcAft>
                <a:spcPts val="0"/>
              </a:spcAft>
              <a:buClr>
                <a:schemeClr val="dk1"/>
              </a:buClr>
              <a:buSzPts val="275"/>
              <a:buFont typeface="Arial"/>
              <a:buNone/>
            </a:pPr>
            <a:r>
              <a:rPr lang="en" sz="4865">
                <a:solidFill>
                  <a:schemeClr val="dk1"/>
                </a:solidFill>
                <a:highlight>
                  <a:schemeClr val="lt1"/>
                </a:highlight>
              </a:rPr>
              <a:t>👉 The /docs endpoint is powered by </a:t>
            </a:r>
            <a:r>
              <a:rPr lang="en" sz="4865">
                <a:solidFill>
                  <a:schemeClr val="dk1"/>
                </a:solidFill>
                <a:highlight>
                  <a:schemeClr val="lt1"/>
                </a:highlight>
                <a:uFill>
                  <a:noFill/>
                </a:uFill>
                <a:hlinkClick r:id="rId5">
                  <a:extLst>
                    <a:ext uri="{A12FA001-AC4F-418D-AE19-62706E023703}">
                      <ahyp:hlinkClr val="tx"/>
                    </a:ext>
                  </a:extLst>
                </a:hlinkClick>
              </a:rPr>
              <a:t>Swagger</a:t>
            </a:r>
            <a:r>
              <a:rPr lang="en" sz="4865">
                <a:solidFill>
                  <a:schemeClr val="dk1"/>
                </a:solidFill>
                <a:highlight>
                  <a:schemeClr val="lt1"/>
                </a:highlight>
              </a:rPr>
              <a:t> and comes in very handy in order to test our API and verify that everything is working correctly. It is also very useful for developers wanting to test our API</a:t>
            </a:r>
            <a:endParaRPr sz="4865">
              <a:solidFill>
                <a:schemeClr val="dk1"/>
              </a:solidFill>
              <a:highlight>
                <a:schemeClr val="lt1"/>
              </a:highlight>
            </a:endParaRPr>
          </a:p>
          <a:p>
            <a:pPr indent="0" lvl="0" marL="0" rtl="0" algn="l">
              <a:lnSpc>
                <a:spcPct val="95000"/>
              </a:lnSpc>
              <a:spcBef>
                <a:spcPts val="800"/>
              </a:spcBef>
              <a:spcAft>
                <a:spcPts val="0"/>
              </a:spcAft>
              <a:buClr>
                <a:schemeClr val="dk1"/>
              </a:buClr>
              <a:buSzPts val="275"/>
              <a:buFont typeface="Arial"/>
              <a:buNone/>
            </a:pPr>
            <a:r>
              <a:t/>
            </a:r>
            <a:endParaRPr sz="4865">
              <a:solidFill>
                <a:schemeClr val="dk1"/>
              </a:solidFill>
              <a:highlight>
                <a:schemeClr val="lt1"/>
              </a:highlight>
            </a:endParaRPr>
          </a:p>
          <a:p>
            <a:pPr indent="0" lvl="0" marL="0" rtl="0" algn="l">
              <a:lnSpc>
                <a:spcPct val="130000"/>
              </a:lnSpc>
              <a:spcBef>
                <a:spcPts val="0"/>
              </a:spcBef>
              <a:spcAft>
                <a:spcPts val="0"/>
              </a:spcAft>
              <a:buClr>
                <a:schemeClr val="dk1"/>
              </a:buClr>
              <a:buSzPct val="73333"/>
              <a:buFont typeface="Arial"/>
              <a:buNone/>
            </a:pPr>
            <a:r>
              <a:rPr lang="en" sz="1500">
                <a:solidFill>
                  <a:schemeClr val="accent5"/>
                </a:solidFill>
                <a:highlight>
                  <a:schemeClr val="lt1"/>
                </a:highlight>
                <a:uFill>
                  <a:noFill/>
                </a:uFill>
                <a:hlinkClick r:id="rId6">
                  <a:extLst>
                    <a:ext uri="{A12FA001-AC4F-418D-AE19-62706E023703}">
                      <ahyp:hlinkClr val="tx"/>
                    </a:ext>
                  </a:extLst>
                </a:hlinkClick>
              </a:rPr>
              <a:t>/</a:t>
            </a:r>
            <a:endParaRPr sz="1500">
              <a:solidFill>
                <a:schemeClr val="accent5"/>
              </a:solidFill>
              <a:highlight>
                <a:schemeClr val="lt1"/>
              </a:highlight>
            </a:endParaRPr>
          </a:p>
          <a:p>
            <a:pPr indent="0" lvl="0" marL="0" rtl="0" algn="l">
              <a:lnSpc>
                <a:spcPct val="95000"/>
              </a:lnSpc>
              <a:spcBef>
                <a:spcPts val="800"/>
              </a:spcBef>
              <a:spcAft>
                <a:spcPts val="0"/>
              </a:spcAft>
              <a:buClr>
                <a:schemeClr val="dk1"/>
              </a:buClr>
              <a:buSzPct val="52380"/>
              <a:buFont typeface="Arial"/>
              <a:buNone/>
            </a:pPr>
            <a:r>
              <a:t/>
            </a:r>
            <a:endParaRPr b="1" sz="525">
              <a:solidFill>
                <a:schemeClr val="dk1"/>
              </a:solidFill>
              <a:latin typeface="Impact"/>
              <a:ea typeface="Impact"/>
              <a:cs typeface="Impact"/>
              <a:sym typeface="Impact"/>
            </a:endParaRPr>
          </a:p>
          <a:p>
            <a:pPr indent="0" lvl="0" marL="0" rtl="0" algn="l">
              <a:lnSpc>
                <a:spcPct val="130000"/>
              </a:lnSpc>
              <a:spcBef>
                <a:spcPts val="0"/>
              </a:spcBef>
              <a:spcAft>
                <a:spcPts val="800"/>
              </a:spcAft>
              <a:buClr>
                <a:schemeClr val="dk1"/>
              </a:buClr>
              <a:buSzPct val="91666"/>
              <a:buFont typeface="Arial"/>
              <a:buNone/>
            </a:pPr>
            <a:r>
              <a:t/>
            </a:r>
            <a:endParaRPr sz="1200">
              <a:solidFill>
                <a:schemeClr val="dk1"/>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1"/>
          <p:cNvSpPr txBox="1"/>
          <p:nvPr>
            <p:ph type="title"/>
          </p:nvPr>
        </p:nvSpPr>
        <p:spPr>
          <a:xfrm>
            <a:off x="0" y="1"/>
            <a:ext cx="8424000" cy="828900"/>
          </a:xfrm>
          <a:prstGeom prst="rect">
            <a:avLst/>
          </a:prstGeom>
          <a:noFill/>
          <a:ln>
            <a:noFill/>
          </a:ln>
        </p:spPr>
        <p:txBody>
          <a:bodyPr anchorCtr="0" anchor="t" bIns="91400" lIns="91400" spcFirstLastPara="1" rIns="91400" wrap="square" tIns="91400">
            <a:noAutofit/>
          </a:bodyPr>
          <a:lstStyle/>
          <a:p>
            <a:pPr indent="0" lvl="0" marL="0" rtl="0" algn="l">
              <a:lnSpc>
                <a:spcPct val="115000"/>
              </a:lnSpc>
              <a:spcBef>
                <a:spcPts val="800"/>
              </a:spcBef>
              <a:spcAft>
                <a:spcPts val="0"/>
              </a:spcAft>
              <a:buSzPts val="1800"/>
              <a:buNone/>
            </a:pPr>
            <a:r>
              <a:rPr b="1" lang="en" sz="2400">
                <a:latin typeface="Source Sans Pro"/>
                <a:ea typeface="Source Sans Pro"/>
                <a:cs typeface="Source Sans Pro"/>
                <a:sym typeface="Source Sans Pro"/>
              </a:rPr>
              <a:t>Prediction API use case</a:t>
            </a:r>
            <a:endParaRPr b="1" sz="2400">
              <a:highlight>
                <a:srgbClr val="FFFFFF"/>
              </a:highlight>
              <a:latin typeface="Impact"/>
              <a:ea typeface="Impact"/>
              <a:cs typeface="Impact"/>
              <a:sym typeface="Impact"/>
            </a:endParaRPr>
          </a:p>
          <a:p>
            <a:pPr indent="0" lvl="0" marL="0" rtl="0" algn="l">
              <a:lnSpc>
                <a:spcPct val="100000"/>
              </a:lnSpc>
              <a:spcBef>
                <a:spcPts val="800"/>
              </a:spcBef>
              <a:spcAft>
                <a:spcPts val="0"/>
              </a:spcAft>
              <a:buSzPts val="1800"/>
              <a:buNone/>
            </a:pPr>
            <a:r>
              <a:t/>
            </a:r>
            <a:endParaRPr/>
          </a:p>
        </p:txBody>
      </p:sp>
      <p:sp>
        <p:nvSpPr>
          <p:cNvPr id="141" name="Google Shape;141;p11"/>
          <p:cNvSpPr txBox="1"/>
          <p:nvPr>
            <p:ph idx="1" type="body"/>
          </p:nvPr>
        </p:nvSpPr>
        <p:spPr>
          <a:xfrm>
            <a:off x="0" y="749900"/>
            <a:ext cx="9210600" cy="4162800"/>
          </a:xfrm>
          <a:prstGeom prst="rect">
            <a:avLst/>
          </a:prstGeom>
          <a:noFill/>
          <a:ln>
            <a:noFill/>
          </a:ln>
        </p:spPr>
        <p:txBody>
          <a:bodyPr anchorCtr="0" anchor="t" bIns="91400" lIns="91400" spcFirstLastPara="1" rIns="91400" wrap="square" tIns="91400">
            <a:normAutofit fontScale="25000" lnSpcReduction="20000"/>
          </a:bodyPr>
          <a:lstStyle/>
          <a:p>
            <a:pPr indent="0" lvl="0" marL="0" rtl="0" algn="l">
              <a:lnSpc>
                <a:spcPct val="130000"/>
              </a:lnSpc>
              <a:spcBef>
                <a:spcPts val="0"/>
              </a:spcBef>
              <a:spcAft>
                <a:spcPts val="0"/>
              </a:spcAft>
              <a:buClr>
                <a:schemeClr val="dk1"/>
              </a:buClr>
              <a:buSzPts val="275"/>
              <a:buFont typeface="Arial"/>
              <a:buNone/>
            </a:pPr>
            <a:r>
              <a:rPr lang="en" sz="4800">
                <a:solidFill>
                  <a:schemeClr val="dk1"/>
                </a:solidFill>
                <a:highlight>
                  <a:schemeClr val="lt1"/>
                </a:highlight>
              </a:rPr>
              <a:t>We want to build an API to ask for a prediction. For example, how long (in minutes) is the queue at the entry of the Louvre museum for a given week day and time. To do so, our API should be able to accept a HTTP request with params:</a:t>
            </a:r>
            <a:endParaRPr sz="4800">
              <a:solidFill>
                <a:schemeClr val="dk1"/>
              </a:solidFill>
              <a:highlight>
                <a:schemeClr val="lt1"/>
              </a:highlight>
            </a:endParaRPr>
          </a:p>
          <a:p>
            <a:pPr indent="0" lvl="0" marL="0" rtl="0" algn="l">
              <a:lnSpc>
                <a:spcPct val="100000"/>
              </a:lnSpc>
              <a:spcBef>
                <a:spcPts val="1500"/>
              </a:spcBef>
              <a:spcAft>
                <a:spcPts val="0"/>
              </a:spcAft>
              <a:buClr>
                <a:schemeClr val="dk1"/>
              </a:buClr>
              <a:buSzPts val="275"/>
              <a:buFont typeface="Arial"/>
              <a:buNone/>
            </a:pPr>
            <a:r>
              <a:t/>
            </a:r>
            <a:endParaRPr sz="4800">
              <a:solidFill>
                <a:schemeClr val="dk1"/>
              </a:solidFill>
              <a:highlight>
                <a:srgbClr val="CFCFCF"/>
              </a:highlight>
              <a:latin typeface="Courier New"/>
              <a:ea typeface="Courier New"/>
              <a:cs typeface="Courier New"/>
              <a:sym typeface="Courier New"/>
            </a:endParaRPr>
          </a:p>
          <a:p>
            <a:pPr indent="0" lvl="0" marL="63500" marR="63500" rtl="0" algn="l">
              <a:lnSpc>
                <a:spcPct val="115000"/>
              </a:lnSpc>
              <a:spcBef>
                <a:spcPts val="0"/>
              </a:spcBef>
              <a:spcAft>
                <a:spcPts val="0"/>
              </a:spcAft>
              <a:buClr>
                <a:schemeClr val="dk1"/>
              </a:buClr>
              <a:buSzPts val="275"/>
              <a:buFont typeface="Arial"/>
              <a:buNone/>
            </a:pPr>
            <a:r>
              <a:t/>
            </a:r>
            <a:endParaRPr sz="4800">
              <a:solidFill>
                <a:schemeClr val="dk1"/>
              </a:solidFill>
              <a:highlight>
                <a:srgbClr val="CFCFCF"/>
              </a:highlight>
              <a:latin typeface="Courier New"/>
              <a:ea typeface="Courier New"/>
              <a:cs typeface="Courier New"/>
              <a:sym typeface="Courier New"/>
            </a:endParaRPr>
          </a:p>
          <a:p>
            <a:pPr indent="0" lvl="0" marL="0" rtl="0" algn="l">
              <a:lnSpc>
                <a:spcPct val="130000"/>
              </a:lnSpc>
              <a:spcBef>
                <a:spcPts val="0"/>
              </a:spcBef>
              <a:spcAft>
                <a:spcPts val="0"/>
              </a:spcAft>
              <a:buClr>
                <a:schemeClr val="dk1"/>
              </a:buClr>
              <a:buSzPts val="275"/>
              <a:buFont typeface="Arial"/>
              <a:buNone/>
            </a:pPr>
            <a:r>
              <a:t/>
            </a:r>
            <a:endParaRPr sz="4800">
              <a:solidFill>
                <a:schemeClr val="dk1"/>
              </a:solidFill>
              <a:highlight>
                <a:schemeClr val="lt1"/>
              </a:highlight>
            </a:endParaRPr>
          </a:p>
          <a:p>
            <a:pPr indent="0" lvl="0" marL="0" rtl="0" algn="l">
              <a:lnSpc>
                <a:spcPct val="130000"/>
              </a:lnSpc>
              <a:spcBef>
                <a:spcPts val="1500"/>
              </a:spcBef>
              <a:spcAft>
                <a:spcPts val="0"/>
              </a:spcAft>
              <a:buClr>
                <a:schemeClr val="dk1"/>
              </a:buClr>
              <a:buSzPts val="275"/>
              <a:buFont typeface="Arial"/>
              <a:buNone/>
            </a:pPr>
            <a:r>
              <a:t/>
            </a:r>
            <a:endParaRPr sz="4800">
              <a:solidFill>
                <a:schemeClr val="dk1"/>
              </a:solidFill>
              <a:highlight>
                <a:schemeClr val="lt1"/>
              </a:highlight>
            </a:endParaRPr>
          </a:p>
          <a:p>
            <a:pPr indent="0" lvl="0" marL="0" rtl="0" algn="l">
              <a:lnSpc>
                <a:spcPct val="130000"/>
              </a:lnSpc>
              <a:spcBef>
                <a:spcPts val="1500"/>
              </a:spcBef>
              <a:spcAft>
                <a:spcPts val="0"/>
              </a:spcAft>
              <a:buClr>
                <a:schemeClr val="dk1"/>
              </a:buClr>
              <a:buSzPts val="275"/>
              <a:buFont typeface="Arial"/>
              <a:buNone/>
            </a:pPr>
            <a:r>
              <a:t/>
            </a:r>
            <a:endParaRPr sz="4800">
              <a:solidFill>
                <a:schemeClr val="dk1"/>
              </a:solidFill>
              <a:highlight>
                <a:schemeClr val="lt1"/>
              </a:highlight>
            </a:endParaRPr>
          </a:p>
          <a:p>
            <a:pPr indent="0" lvl="0" marL="0" rtl="0" algn="l">
              <a:lnSpc>
                <a:spcPct val="130000"/>
              </a:lnSpc>
              <a:spcBef>
                <a:spcPts val="1500"/>
              </a:spcBef>
              <a:spcAft>
                <a:spcPts val="0"/>
              </a:spcAft>
              <a:buClr>
                <a:schemeClr val="dk1"/>
              </a:buClr>
              <a:buSzPts val="275"/>
              <a:buFont typeface="Arial"/>
              <a:buNone/>
            </a:pPr>
            <a:r>
              <a:t/>
            </a:r>
            <a:endParaRPr sz="4800">
              <a:solidFill>
                <a:schemeClr val="dk1"/>
              </a:solidFill>
              <a:highlight>
                <a:schemeClr val="lt1"/>
              </a:highlight>
            </a:endParaRPr>
          </a:p>
          <a:p>
            <a:pPr indent="0" lvl="0" marL="0" rtl="0" algn="l">
              <a:lnSpc>
                <a:spcPct val="130000"/>
              </a:lnSpc>
              <a:spcBef>
                <a:spcPts val="1500"/>
              </a:spcBef>
              <a:spcAft>
                <a:spcPts val="0"/>
              </a:spcAft>
              <a:buClr>
                <a:schemeClr val="dk1"/>
              </a:buClr>
              <a:buSzPts val="275"/>
              <a:buFont typeface="Arial"/>
              <a:buNone/>
            </a:pPr>
            <a:r>
              <a:t/>
            </a:r>
            <a:endParaRPr sz="4800">
              <a:solidFill>
                <a:schemeClr val="dk1"/>
              </a:solidFill>
              <a:highlight>
                <a:schemeClr val="lt1"/>
              </a:highlight>
            </a:endParaRPr>
          </a:p>
          <a:p>
            <a:pPr indent="0" lvl="0" marL="0" rtl="0" algn="l">
              <a:lnSpc>
                <a:spcPct val="130000"/>
              </a:lnSpc>
              <a:spcBef>
                <a:spcPts val="1500"/>
              </a:spcBef>
              <a:spcAft>
                <a:spcPts val="0"/>
              </a:spcAft>
              <a:buClr>
                <a:schemeClr val="dk1"/>
              </a:buClr>
              <a:buSzPts val="275"/>
              <a:buFont typeface="Arial"/>
              <a:buNone/>
            </a:pPr>
            <a:r>
              <a:rPr lang="en" sz="4800">
                <a:solidFill>
                  <a:schemeClr val="dk1"/>
                </a:solidFill>
                <a:highlight>
                  <a:schemeClr val="lt1"/>
                </a:highlight>
              </a:rPr>
              <a:t>The requests.get(url, params=params) results in the HTTP request:</a:t>
            </a:r>
            <a:endParaRPr sz="4800">
              <a:solidFill>
                <a:schemeClr val="dk1"/>
              </a:solidFill>
              <a:highlight>
                <a:schemeClr val="lt1"/>
              </a:highlight>
            </a:endParaRPr>
          </a:p>
          <a:p>
            <a:pPr indent="0" lvl="0" marL="0" rtl="0" algn="l">
              <a:lnSpc>
                <a:spcPct val="130000"/>
              </a:lnSpc>
              <a:spcBef>
                <a:spcPts val="1500"/>
              </a:spcBef>
              <a:spcAft>
                <a:spcPts val="0"/>
              </a:spcAft>
              <a:buClr>
                <a:schemeClr val="dk1"/>
              </a:buClr>
              <a:buSzPts val="275"/>
              <a:buFont typeface="Arial"/>
              <a:buNone/>
            </a:pPr>
            <a:r>
              <a:rPr lang="en" sz="4800">
                <a:solidFill>
                  <a:schemeClr val="dk1"/>
                </a:solidFill>
                <a:highlight>
                  <a:schemeClr val="lt1"/>
                </a:highlight>
              </a:rPr>
              <a:t>👉 http://localhost:8000/predict?day_of_week=0&amp;time=14:00</a:t>
            </a:r>
            <a:endParaRPr sz="4800">
              <a:solidFill>
                <a:schemeClr val="dk1"/>
              </a:solidFill>
              <a:highlight>
                <a:schemeClr val="lt1"/>
              </a:highlight>
            </a:endParaRPr>
          </a:p>
          <a:p>
            <a:pPr indent="0" lvl="0" marL="0" rtl="0" algn="l">
              <a:lnSpc>
                <a:spcPct val="130000"/>
              </a:lnSpc>
              <a:spcBef>
                <a:spcPts val="1500"/>
              </a:spcBef>
              <a:spcAft>
                <a:spcPts val="0"/>
              </a:spcAft>
              <a:buClr>
                <a:schemeClr val="dk1"/>
              </a:buClr>
              <a:buSzPts val="275"/>
              <a:buFont typeface="Arial"/>
              <a:buNone/>
            </a:pPr>
            <a:r>
              <a:rPr lang="en" sz="4800">
                <a:solidFill>
                  <a:schemeClr val="dk1"/>
                </a:solidFill>
                <a:highlight>
                  <a:schemeClr val="lt1"/>
                </a:highlight>
              </a:rPr>
              <a:t>ℹ️ ?day_of_week=0&amp;time=14:00 is called a query string.</a:t>
            </a:r>
            <a:endParaRPr sz="4800">
              <a:solidFill>
                <a:schemeClr val="dk1"/>
              </a:solidFill>
              <a:highlight>
                <a:schemeClr val="lt1"/>
              </a:highlight>
            </a:endParaRPr>
          </a:p>
          <a:p>
            <a:pPr indent="0" lvl="0" marL="0" rtl="0" algn="l">
              <a:lnSpc>
                <a:spcPct val="130000"/>
              </a:lnSpc>
              <a:spcBef>
                <a:spcPts val="800"/>
              </a:spcBef>
              <a:spcAft>
                <a:spcPts val="0"/>
              </a:spcAft>
              <a:buClr>
                <a:schemeClr val="dk1"/>
              </a:buClr>
              <a:buSzPts val="275"/>
              <a:buFont typeface="Arial"/>
              <a:buNone/>
            </a:pPr>
            <a:r>
              <a:t/>
            </a:r>
            <a:endParaRPr b="1" sz="4865">
              <a:solidFill>
                <a:schemeClr val="dk1"/>
              </a:solidFill>
              <a:highlight>
                <a:schemeClr val="lt1"/>
              </a:highlight>
            </a:endParaRPr>
          </a:p>
          <a:p>
            <a:pPr indent="0" lvl="0" marL="0" rtl="0" algn="l">
              <a:lnSpc>
                <a:spcPct val="95000"/>
              </a:lnSpc>
              <a:spcBef>
                <a:spcPts val="800"/>
              </a:spcBef>
              <a:spcAft>
                <a:spcPts val="0"/>
              </a:spcAft>
              <a:buClr>
                <a:schemeClr val="dk1"/>
              </a:buClr>
              <a:buSzPts val="275"/>
              <a:buFont typeface="Arial"/>
              <a:buNone/>
            </a:pPr>
            <a:r>
              <a:t/>
            </a:r>
            <a:endParaRPr sz="4865">
              <a:solidFill>
                <a:schemeClr val="dk1"/>
              </a:solidFill>
              <a:highlight>
                <a:schemeClr val="lt1"/>
              </a:highlight>
            </a:endParaRPr>
          </a:p>
          <a:p>
            <a:pPr indent="0" lvl="0" marL="0" rtl="0" algn="l">
              <a:lnSpc>
                <a:spcPct val="130000"/>
              </a:lnSpc>
              <a:spcBef>
                <a:spcPts val="0"/>
              </a:spcBef>
              <a:spcAft>
                <a:spcPts val="0"/>
              </a:spcAft>
              <a:buClr>
                <a:schemeClr val="dk1"/>
              </a:buClr>
              <a:buSzPct val="73333"/>
              <a:buFont typeface="Arial"/>
              <a:buNone/>
            </a:pPr>
            <a:r>
              <a:rPr lang="en" sz="1500">
                <a:solidFill>
                  <a:schemeClr val="accent5"/>
                </a:solidFill>
                <a:highlight>
                  <a:schemeClr val="lt1"/>
                </a:highlight>
                <a:uFill>
                  <a:noFill/>
                </a:uFill>
                <a:hlinkClick r:id="rId3">
                  <a:extLst>
                    <a:ext uri="{A12FA001-AC4F-418D-AE19-62706E023703}">
                      <ahyp:hlinkClr val="tx"/>
                    </a:ext>
                  </a:extLst>
                </a:hlinkClick>
              </a:rPr>
              <a:t>/</a:t>
            </a:r>
            <a:endParaRPr sz="1500">
              <a:solidFill>
                <a:schemeClr val="accent5"/>
              </a:solidFill>
              <a:highlight>
                <a:schemeClr val="lt1"/>
              </a:highlight>
            </a:endParaRPr>
          </a:p>
          <a:p>
            <a:pPr indent="0" lvl="0" marL="0" rtl="0" algn="l">
              <a:lnSpc>
                <a:spcPct val="95000"/>
              </a:lnSpc>
              <a:spcBef>
                <a:spcPts val="800"/>
              </a:spcBef>
              <a:spcAft>
                <a:spcPts val="0"/>
              </a:spcAft>
              <a:buClr>
                <a:schemeClr val="dk1"/>
              </a:buClr>
              <a:buSzPct val="52380"/>
              <a:buFont typeface="Arial"/>
              <a:buNone/>
            </a:pPr>
            <a:r>
              <a:t/>
            </a:r>
            <a:endParaRPr b="1" sz="525">
              <a:solidFill>
                <a:schemeClr val="dk1"/>
              </a:solidFill>
              <a:latin typeface="Impact"/>
              <a:ea typeface="Impact"/>
              <a:cs typeface="Impact"/>
              <a:sym typeface="Impact"/>
            </a:endParaRPr>
          </a:p>
          <a:p>
            <a:pPr indent="0" lvl="0" marL="0" rtl="0" algn="l">
              <a:lnSpc>
                <a:spcPct val="130000"/>
              </a:lnSpc>
              <a:spcBef>
                <a:spcPts val="0"/>
              </a:spcBef>
              <a:spcAft>
                <a:spcPts val="800"/>
              </a:spcAft>
              <a:buClr>
                <a:schemeClr val="dk1"/>
              </a:buClr>
              <a:buSzPct val="91666"/>
              <a:buFont typeface="Arial"/>
              <a:buNone/>
            </a:pPr>
            <a:r>
              <a:t/>
            </a:r>
            <a:endParaRPr sz="1200">
              <a:solidFill>
                <a:schemeClr val="dk1"/>
              </a:solidFill>
              <a:highlight>
                <a:srgbClr val="FFFFFF"/>
              </a:highlight>
            </a:endParaRPr>
          </a:p>
        </p:txBody>
      </p:sp>
      <p:pic>
        <p:nvPicPr>
          <p:cNvPr id="142" name="Google Shape;142;p11"/>
          <p:cNvPicPr preferRelativeResize="0"/>
          <p:nvPr/>
        </p:nvPicPr>
        <p:blipFill rotWithShape="1">
          <a:blip r:embed="rId4">
            <a:alphaModFix/>
          </a:blip>
          <a:srcRect b="0" l="0" r="0" t="0"/>
          <a:stretch/>
        </p:blipFill>
        <p:spPr>
          <a:xfrm>
            <a:off x="1298325" y="1407100"/>
            <a:ext cx="5178025" cy="1735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2"/>
          <p:cNvSpPr txBox="1"/>
          <p:nvPr>
            <p:ph type="title"/>
          </p:nvPr>
        </p:nvSpPr>
        <p:spPr>
          <a:xfrm>
            <a:off x="0" y="1"/>
            <a:ext cx="8424000" cy="828900"/>
          </a:xfrm>
          <a:prstGeom prst="rect">
            <a:avLst/>
          </a:prstGeom>
          <a:noFill/>
          <a:ln>
            <a:noFill/>
          </a:ln>
        </p:spPr>
        <p:txBody>
          <a:bodyPr anchorCtr="0" anchor="t" bIns="91400" lIns="91400" spcFirstLastPara="1" rIns="91400" wrap="square" tIns="91400">
            <a:noAutofit/>
          </a:bodyPr>
          <a:lstStyle/>
          <a:p>
            <a:pPr indent="0" lvl="0" marL="0" rtl="0" algn="l">
              <a:lnSpc>
                <a:spcPct val="115000"/>
              </a:lnSpc>
              <a:spcBef>
                <a:spcPts val="800"/>
              </a:spcBef>
              <a:spcAft>
                <a:spcPts val="0"/>
              </a:spcAft>
              <a:buSzPts val="1800"/>
              <a:buNone/>
            </a:pPr>
            <a:r>
              <a:rPr b="1" lang="en" sz="2400">
                <a:latin typeface="Source Sans Pro"/>
                <a:ea typeface="Source Sans Pro"/>
                <a:cs typeface="Source Sans Pro"/>
                <a:sym typeface="Source Sans Pro"/>
              </a:rPr>
              <a:t>/predict endpoint</a:t>
            </a:r>
            <a:endParaRPr b="1" sz="2400">
              <a:highlight>
                <a:srgbClr val="FFFFFF"/>
              </a:highlight>
              <a:latin typeface="Impact"/>
              <a:ea typeface="Impact"/>
              <a:cs typeface="Impact"/>
              <a:sym typeface="Impact"/>
            </a:endParaRPr>
          </a:p>
          <a:p>
            <a:pPr indent="0" lvl="0" marL="0" rtl="0" algn="l">
              <a:lnSpc>
                <a:spcPct val="100000"/>
              </a:lnSpc>
              <a:spcBef>
                <a:spcPts val="800"/>
              </a:spcBef>
              <a:spcAft>
                <a:spcPts val="0"/>
              </a:spcAft>
              <a:buSzPts val="1800"/>
              <a:buNone/>
            </a:pPr>
            <a:r>
              <a:t/>
            </a:r>
            <a:endParaRPr/>
          </a:p>
        </p:txBody>
      </p:sp>
      <p:sp>
        <p:nvSpPr>
          <p:cNvPr id="148" name="Google Shape;148;p12"/>
          <p:cNvSpPr txBox="1"/>
          <p:nvPr>
            <p:ph idx="1" type="body"/>
          </p:nvPr>
        </p:nvSpPr>
        <p:spPr>
          <a:xfrm>
            <a:off x="0" y="749900"/>
            <a:ext cx="9210600" cy="4162800"/>
          </a:xfrm>
          <a:prstGeom prst="rect">
            <a:avLst/>
          </a:prstGeom>
          <a:noFill/>
          <a:ln>
            <a:noFill/>
          </a:ln>
        </p:spPr>
        <p:txBody>
          <a:bodyPr anchorCtr="0" anchor="t" bIns="91400" lIns="91400" spcFirstLastPara="1" rIns="91400" wrap="square" tIns="91400">
            <a:normAutofit lnSpcReduction="10000"/>
          </a:bodyPr>
          <a:lstStyle/>
          <a:p>
            <a:pPr indent="0" lvl="0" marL="0" rtl="0" algn="l">
              <a:lnSpc>
                <a:spcPct val="130000"/>
              </a:lnSpc>
              <a:spcBef>
                <a:spcPts val="0"/>
              </a:spcBef>
              <a:spcAft>
                <a:spcPts val="0"/>
              </a:spcAft>
              <a:buClr>
                <a:schemeClr val="dk1"/>
              </a:buClr>
              <a:buSzPts val="1100"/>
              <a:buFont typeface="Arial"/>
              <a:buNone/>
            </a:pPr>
            <a:r>
              <a:t/>
            </a:r>
            <a:endParaRPr sz="1200">
              <a:solidFill>
                <a:schemeClr val="hlink"/>
              </a:solidFill>
              <a:highlight>
                <a:srgbClr val="FFFFFF"/>
              </a:highlight>
            </a:endParaRPr>
          </a:p>
          <a:p>
            <a:pPr indent="0" lvl="0" marL="0" rtl="0" algn="l">
              <a:lnSpc>
                <a:spcPct val="130000"/>
              </a:lnSpc>
              <a:spcBef>
                <a:spcPts val="800"/>
              </a:spcBef>
              <a:spcAft>
                <a:spcPts val="0"/>
              </a:spcAft>
              <a:buClr>
                <a:schemeClr val="dk1"/>
              </a:buClr>
              <a:buSzPts val="1100"/>
              <a:buFont typeface="Arial"/>
              <a:buNone/>
            </a:pPr>
            <a:r>
              <a:rPr lang="en" sz="1200">
                <a:solidFill>
                  <a:schemeClr val="dk1"/>
                </a:solidFill>
                <a:highlight>
                  <a:schemeClr val="lt1"/>
                </a:highlight>
              </a:rPr>
              <a:t>Let's add a /predict endpoint to our API</a:t>
            </a:r>
            <a:endParaRPr sz="1200">
              <a:solidFill>
                <a:schemeClr val="dk1"/>
              </a:solidFill>
              <a:highlight>
                <a:schemeClr val="lt1"/>
              </a:highlight>
            </a:endParaRPr>
          </a:p>
          <a:p>
            <a:pPr indent="0" lvl="0" marL="0" rtl="0" algn="l">
              <a:lnSpc>
                <a:spcPct val="130000"/>
              </a:lnSpc>
              <a:spcBef>
                <a:spcPts val="1500"/>
              </a:spcBef>
              <a:spcAft>
                <a:spcPts val="0"/>
              </a:spcAft>
              <a:buClr>
                <a:schemeClr val="dk1"/>
              </a:buClr>
              <a:buSzPts val="1100"/>
              <a:buFont typeface="Arial"/>
              <a:buNone/>
            </a:pPr>
            <a:r>
              <a:t/>
            </a:r>
            <a:endParaRPr sz="4800">
              <a:solidFill>
                <a:schemeClr val="dk1"/>
              </a:solidFill>
              <a:highlight>
                <a:schemeClr val="lt1"/>
              </a:highlight>
            </a:endParaRPr>
          </a:p>
          <a:p>
            <a:pPr indent="0" lvl="0" marL="0" rtl="0" algn="l">
              <a:lnSpc>
                <a:spcPct val="130000"/>
              </a:lnSpc>
              <a:spcBef>
                <a:spcPts val="800"/>
              </a:spcBef>
              <a:spcAft>
                <a:spcPts val="0"/>
              </a:spcAft>
              <a:buClr>
                <a:schemeClr val="dk1"/>
              </a:buClr>
              <a:buSzPts val="1100"/>
              <a:buFont typeface="Arial"/>
              <a:buNone/>
            </a:pPr>
            <a:r>
              <a:t/>
            </a:r>
            <a:endParaRPr b="1" sz="4865">
              <a:solidFill>
                <a:schemeClr val="dk1"/>
              </a:solidFill>
              <a:highlight>
                <a:schemeClr val="lt1"/>
              </a:highlight>
            </a:endParaRPr>
          </a:p>
          <a:p>
            <a:pPr indent="0" lvl="0" marL="0" rtl="0" algn="l">
              <a:lnSpc>
                <a:spcPct val="95000"/>
              </a:lnSpc>
              <a:spcBef>
                <a:spcPts val="800"/>
              </a:spcBef>
              <a:spcAft>
                <a:spcPts val="0"/>
              </a:spcAft>
              <a:buClr>
                <a:schemeClr val="dk1"/>
              </a:buClr>
              <a:buSzPts val="1100"/>
              <a:buFont typeface="Arial"/>
              <a:buNone/>
            </a:pPr>
            <a:r>
              <a:t/>
            </a:r>
            <a:endParaRPr sz="4865">
              <a:solidFill>
                <a:schemeClr val="dk1"/>
              </a:solidFill>
              <a:highlight>
                <a:schemeClr val="lt1"/>
              </a:highlight>
            </a:endParaRPr>
          </a:p>
          <a:p>
            <a:pPr indent="0" lvl="0" marL="0" rtl="0" algn="l">
              <a:lnSpc>
                <a:spcPct val="130000"/>
              </a:lnSpc>
              <a:spcBef>
                <a:spcPts val="0"/>
              </a:spcBef>
              <a:spcAft>
                <a:spcPts val="0"/>
              </a:spcAft>
              <a:buClr>
                <a:schemeClr val="dk1"/>
              </a:buClr>
              <a:buSzPts val="1100"/>
              <a:buFont typeface="Arial"/>
              <a:buNone/>
            </a:pPr>
            <a:r>
              <a:t/>
            </a:r>
            <a:endParaRPr sz="1500">
              <a:solidFill>
                <a:schemeClr val="accent5"/>
              </a:solidFill>
              <a:highlight>
                <a:schemeClr val="lt1"/>
              </a:highlight>
            </a:endParaRPr>
          </a:p>
          <a:p>
            <a:pPr indent="0" lvl="0" marL="0" rtl="0" algn="l">
              <a:lnSpc>
                <a:spcPct val="95000"/>
              </a:lnSpc>
              <a:spcBef>
                <a:spcPts val="800"/>
              </a:spcBef>
              <a:spcAft>
                <a:spcPts val="0"/>
              </a:spcAft>
              <a:buClr>
                <a:schemeClr val="dk1"/>
              </a:buClr>
              <a:buSzPts val="275"/>
              <a:buFont typeface="Arial"/>
              <a:buNone/>
            </a:pPr>
            <a:r>
              <a:t/>
            </a:r>
            <a:endParaRPr b="1" sz="525">
              <a:solidFill>
                <a:schemeClr val="dk1"/>
              </a:solidFill>
              <a:latin typeface="Impact"/>
              <a:ea typeface="Impact"/>
              <a:cs typeface="Impact"/>
              <a:sym typeface="Impact"/>
            </a:endParaRPr>
          </a:p>
          <a:p>
            <a:pPr indent="0" lvl="0" marL="0" rtl="0" algn="l">
              <a:lnSpc>
                <a:spcPct val="130000"/>
              </a:lnSpc>
              <a:spcBef>
                <a:spcPts val="0"/>
              </a:spcBef>
              <a:spcAft>
                <a:spcPts val="800"/>
              </a:spcAft>
              <a:buClr>
                <a:schemeClr val="dk1"/>
              </a:buClr>
              <a:buSzPts val="1100"/>
              <a:buFont typeface="Arial"/>
              <a:buNone/>
            </a:pPr>
            <a:r>
              <a:t/>
            </a:r>
            <a:endParaRPr sz="1200">
              <a:solidFill>
                <a:schemeClr val="dk1"/>
              </a:solidFill>
              <a:highlight>
                <a:srgbClr val="FFFFFF"/>
              </a:highlight>
            </a:endParaRPr>
          </a:p>
        </p:txBody>
      </p:sp>
      <p:pic>
        <p:nvPicPr>
          <p:cNvPr id="149" name="Google Shape;149;p12"/>
          <p:cNvPicPr preferRelativeResize="0"/>
          <p:nvPr/>
        </p:nvPicPr>
        <p:blipFill rotWithShape="1">
          <a:blip r:embed="rId3">
            <a:alphaModFix/>
          </a:blip>
          <a:srcRect b="0" l="0" r="0" t="0"/>
          <a:stretch/>
        </p:blipFill>
        <p:spPr>
          <a:xfrm>
            <a:off x="362675" y="1837200"/>
            <a:ext cx="7410450" cy="990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3"/>
          <p:cNvSpPr txBox="1"/>
          <p:nvPr>
            <p:ph type="title"/>
          </p:nvPr>
        </p:nvSpPr>
        <p:spPr>
          <a:xfrm>
            <a:off x="0" y="1"/>
            <a:ext cx="8424000" cy="828900"/>
          </a:xfrm>
          <a:prstGeom prst="rect">
            <a:avLst/>
          </a:prstGeom>
          <a:noFill/>
          <a:ln>
            <a:noFill/>
          </a:ln>
        </p:spPr>
        <p:txBody>
          <a:bodyPr anchorCtr="0" anchor="t" bIns="91400" lIns="91400" spcFirstLastPara="1" rIns="91400" wrap="square" tIns="91400">
            <a:noAutofit/>
          </a:bodyPr>
          <a:lstStyle/>
          <a:p>
            <a:pPr indent="0" lvl="0" marL="0" rtl="0" algn="l">
              <a:lnSpc>
                <a:spcPct val="115000"/>
              </a:lnSpc>
              <a:spcBef>
                <a:spcPts val="800"/>
              </a:spcBef>
              <a:spcAft>
                <a:spcPts val="0"/>
              </a:spcAft>
              <a:buSzPts val="1800"/>
              <a:buNone/>
            </a:pPr>
            <a:r>
              <a:rPr b="1" lang="en" sz="2400">
                <a:latin typeface="Source Sans Pro"/>
                <a:ea typeface="Source Sans Pro"/>
                <a:cs typeface="Source Sans Pro"/>
                <a:sym typeface="Source Sans Pro"/>
              </a:rPr>
              <a:t>Query parameters</a:t>
            </a:r>
            <a:endParaRPr b="1" sz="2400">
              <a:highlight>
                <a:srgbClr val="FFFFFF"/>
              </a:highlight>
              <a:latin typeface="Impact"/>
              <a:ea typeface="Impact"/>
              <a:cs typeface="Impact"/>
              <a:sym typeface="Impact"/>
            </a:endParaRPr>
          </a:p>
          <a:p>
            <a:pPr indent="0" lvl="0" marL="0" rtl="0" algn="l">
              <a:lnSpc>
                <a:spcPct val="100000"/>
              </a:lnSpc>
              <a:spcBef>
                <a:spcPts val="800"/>
              </a:spcBef>
              <a:spcAft>
                <a:spcPts val="0"/>
              </a:spcAft>
              <a:buSzPts val="1800"/>
              <a:buNone/>
            </a:pPr>
            <a:r>
              <a:t/>
            </a:r>
            <a:endParaRPr/>
          </a:p>
        </p:txBody>
      </p:sp>
      <p:sp>
        <p:nvSpPr>
          <p:cNvPr id="155" name="Google Shape;155;p13"/>
          <p:cNvSpPr txBox="1"/>
          <p:nvPr>
            <p:ph idx="1" type="body"/>
          </p:nvPr>
        </p:nvSpPr>
        <p:spPr>
          <a:xfrm>
            <a:off x="0" y="749900"/>
            <a:ext cx="9210600" cy="4162800"/>
          </a:xfrm>
          <a:prstGeom prst="rect">
            <a:avLst/>
          </a:prstGeom>
          <a:noFill/>
          <a:ln>
            <a:noFill/>
          </a:ln>
        </p:spPr>
        <p:txBody>
          <a:bodyPr anchorCtr="0" anchor="t" bIns="91400" lIns="91400" spcFirstLastPara="1" rIns="91400" wrap="square" tIns="91400">
            <a:normAutofit lnSpcReduction="10000"/>
          </a:bodyPr>
          <a:lstStyle/>
          <a:p>
            <a:pPr indent="0" lvl="0" marL="0" rtl="0" algn="l">
              <a:lnSpc>
                <a:spcPct val="130000"/>
              </a:lnSpc>
              <a:spcBef>
                <a:spcPts val="0"/>
              </a:spcBef>
              <a:spcAft>
                <a:spcPts val="0"/>
              </a:spcAft>
              <a:buClr>
                <a:schemeClr val="dk1"/>
              </a:buClr>
              <a:buSzPts val="1100"/>
              <a:buFont typeface="Arial"/>
              <a:buNone/>
            </a:pPr>
            <a:r>
              <a:t/>
            </a:r>
            <a:endParaRPr sz="1200">
              <a:solidFill>
                <a:schemeClr val="hlink"/>
              </a:solidFill>
              <a:highlight>
                <a:srgbClr val="FFFFFF"/>
              </a:highlight>
            </a:endParaRPr>
          </a:p>
          <a:p>
            <a:pPr indent="0" lvl="0" marL="0" rtl="0" algn="l">
              <a:lnSpc>
                <a:spcPct val="130000"/>
              </a:lnSpc>
              <a:spcBef>
                <a:spcPts val="800"/>
              </a:spcBef>
              <a:spcAft>
                <a:spcPts val="0"/>
              </a:spcAft>
              <a:buClr>
                <a:schemeClr val="dk1"/>
              </a:buClr>
              <a:buSzPts val="1100"/>
              <a:buFont typeface="Arial"/>
              <a:buNone/>
            </a:pPr>
            <a:r>
              <a:rPr lang="en" sz="1200">
                <a:solidFill>
                  <a:schemeClr val="dk1"/>
                </a:solidFill>
                <a:highlight>
                  <a:schemeClr val="lt1"/>
                </a:highlight>
              </a:rPr>
              <a:t>? What if you want to pass parameters to the endpoint ? </a:t>
            </a:r>
            <a:endParaRPr sz="1200">
              <a:solidFill>
                <a:schemeClr val="dk1"/>
              </a:solidFill>
              <a:highlight>
                <a:schemeClr val="lt1"/>
              </a:highlight>
            </a:endParaRPr>
          </a:p>
          <a:p>
            <a:pPr indent="0" lvl="0" marL="0" rtl="0" algn="l">
              <a:lnSpc>
                <a:spcPct val="130000"/>
              </a:lnSpc>
              <a:spcBef>
                <a:spcPts val="1500"/>
              </a:spcBef>
              <a:spcAft>
                <a:spcPts val="0"/>
              </a:spcAft>
              <a:buClr>
                <a:schemeClr val="dk1"/>
              </a:buClr>
              <a:buSzPts val="1100"/>
              <a:buFont typeface="Arial"/>
              <a:buNone/>
            </a:pPr>
            <a:r>
              <a:t/>
            </a:r>
            <a:endParaRPr sz="4800">
              <a:solidFill>
                <a:schemeClr val="dk1"/>
              </a:solidFill>
              <a:highlight>
                <a:schemeClr val="lt1"/>
              </a:highlight>
            </a:endParaRPr>
          </a:p>
          <a:p>
            <a:pPr indent="0" lvl="0" marL="0" rtl="0" algn="l">
              <a:lnSpc>
                <a:spcPct val="130000"/>
              </a:lnSpc>
              <a:spcBef>
                <a:spcPts val="800"/>
              </a:spcBef>
              <a:spcAft>
                <a:spcPts val="0"/>
              </a:spcAft>
              <a:buClr>
                <a:schemeClr val="dk1"/>
              </a:buClr>
              <a:buSzPts val="1100"/>
              <a:buFont typeface="Arial"/>
              <a:buNone/>
            </a:pPr>
            <a:r>
              <a:t/>
            </a:r>
            <a:endParaRPr b="1" sz="4865">
              <a:solidFill>
                <a:schemeClr val="dk1"/>
              </a:solidFill>
              <a:highlight>
                <a:schemeClr val="lt1"/>
              </a:highlight>
            </a:endParaRPr>
          </a:p>
          <a:p>
            <a:pPr indent="0" lvl="0" marL="0" rtl="0" algn="l">
              <a:lnSpc>
                <a:spcPct val="95000"/>
              </a:lnSpc>
              <a:spcBef>
                <a:spcPts val="800"/>
              </a:spcBef>
              <a:spcAft>
                <a:spcPts val="0"/>
              </a:spcAft>
              <a:buClr>
                <a:schemeClr val="dk1"/>
              </a:buClr>
              <a:buSzPts val="1100"/>
              <a:buFont typeface="Arial"/>
              <a:buNone/>
            </a:pPr>
            <a:r>
              <a:t/>
            </a:r>
            <a:endParaRPr sz="4865">
              <a:solidFill>
                <a:schemeClr val="dk1"/>
              </a:solidFill>
              <a:highlight>
                <a:schemeClr val="lt1"/>
              </a:highlight>
            </a:endParaRPr>
          </a:p>
          <a:p>
            <a:pPr indent="0" lvl="0" marL="0" rtl="0" algn="l">
              <a:lnSpc>
                <a:spcPct val="130000"/>
              </a:lnSpc>
              <a:spcBef>
                <a:spcPts val="0"/>
              </a:spcBef>
              <a:spcAft>
                <a:spcPts val="0"/>
              </a:spcAft>
              <a:buClr>
                <a:schemeClr val="dk1"/>
              </a:buClr>
              <a:buSzPts val="1100"/>
              <a:buFont typeface="Arial"/>
              <a:buNone/>
            </a:pPr>
            <a:r>
              <a:t/>
            </a:r>
            <a:endParaRPr sz="1500">
              <a:solidFill>
                <a:schemeClr val="accent5"/>
              </a:solidFill>
              <a:highlight>
                <a:schemeClr val="lt1"/>
              </a:highlight>
            </a:endParaRPr>
          </a:p>
          <a:p>
            <a:pPr indent="0" lvl="0" marL="0" rtl="0" algn="l">
              <a:lnSpc>
                <a:spcPct val="95000"/>
              </a:lnSpc>
              <a:spcBef>
                <a:spcPts val="800"/>
              </a:spcBef>
              <a:spcAft>
                <a:spcPts val="0"/>
              </a:spcAft>
              <a:buClr>
                <a:schemeClr val="dk1"/>
              </a:buClr>
              <a:buSzPts val="275"/>
              <a:buFont typeface="Arial"/>
              <a:buNone/>
            </a:pPr>
            <a:r>
              <a:t/>
            </a:r>
            <a:endParaRPr b="1" sz="525">
              <a:solidFill>
                <a:schemeClr val="dk1"/>
              </a:solidFill>
              <a:latin typeface="Impact"/>
              <a:ea typeface="Impact"/>
              <a:cs typeface="Impact"/>
              <a:sym typeface="Impact"/>
            </a:endParaRPr>
          </a:p>
          <a:p>
            <a:pPr indent="0" lvl="0" marL="0" rtl="0" algn="l">
              <a:lnSpc>
                <a:spcPct val="130000"/>
              </a:lnSpc>
              <a:spcBef>
                <a:spcPts val="0"/>
              </a:spcBef>
              <a:spcAft>
                <a:spcPts val="800"/>
              </a:spcAft>
              <a:buClr>
                <a:schemeClr val="dk1"/>
              </a:buClr>
              <a:buSzPts val="1100"/>
              <a:buFont typeface="Arial"/>
              <a:buNone/>
            </a:pPr>
            <a:r>
              <a:t/>
            </a:r>
            <a:endParaRPr sz="1200">
              <a:solidFill>
                <a:schemeClr val="dk1"/>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4"/>
          <p:cNvSpPr txBox="1"/>
          <p:nvPr>
            <p:ph type="title"/>
          </p:nvPr>
        </p:nvSpPr>
        <p:spPr>
          <a:xfrm>
            <a:off x="0" y="1"/>
            <a:ext cx="8424000" cy="828900"/>
          </a:xfrm>
          <a:prstGeom prst="rect">
            <a:avLst/>
          </a:prstGeom>
          <a:noFill/>
          <a:ln>
            <a:noFill/>
          </a:ln>
        </p:spPr>
        <p:txBody>
          <a:bodyPr anchorCtr="0" anchor="t" bIns="91400" lIns="91400" spcFirstLastPara="1" rIns="91400" wrap="square" tIns="91400">
            <a:noAutofit/>
          </a:bodyPr>
          <a:lstStyle/>
          <a:p>
            <a:pPr indent="0" lvl="0" marL="0" rtl="0" algn="l">
              <a:lnSpc>
                <a:spcPct val="115000"/>
              </a:lnSpc>
              <a:spcBef>
                <a:spcPts val="800"/>
              </a:spcBef>
              <a:spcAft>
                <a:spcPts val="0"/>
              </a:spcAft>
              <a:buSzPts val="1800"/>
              <a:buNone/>
            </a:pPr>
            <a:r>
              <a:rPr b="1" lang="en" sz="2400">
                <a:latin typeface="Source Sans Pro"/>
                <a:ea typeface="Source Sans Pro"/>
                <a:cs typeface="Source Sans Pro"/>
                <a:sym typeface="Source Sans Pro"/>
              </a:rPr>
              <a:t>Query parameters</a:t>
            </a:r>
            <a:endParaRPr b="1" sz="2400">
              <a:highlight>
                <a:srgbClr val="FFFFFF"/>
              </a:highlight>
              <a:latin typeface="Impact"/>
              <a:ea typeface="Impact"/>
              <a:cs typeface="Impact"/>
              <a:sym typeface="Impact"/>
            </a:endParaRPr>
          </a:p>
          <a:p>
            <a:pPr indent="0" lvl="0" marL="0" rtl="0" algn="l">
              <a:lnSpc>
                <a:spcPct val="100000"/>
              </a:lnSpc>
              <a:spcBef>
                <a:spcPts val="800"/>
              </a:spcBef>
              <a:spcAft>
                <a:spcPts val="0"/>
              </a:spcAft>
              <a:buSzPts val="1800"/>
              <a:buNone/>
            </a:pPr>
            <a:r>
              <a:t/>
            </a:r>
            <a:endParaRPr/>
          </a:p>
        </p:txBody>
      </p:sp>
      <p:sp>
        <p:nvSpPr>
          <p:cNvPr id="161" name="Google Shape;161;p14"/>
          <p:cNvSpPr txBox="1"/>
          <p:nvPr>
            <p:ph idx="1" type="body"/>
          </p:nvPr>
        </p:nvSpPr>
        <p:spPr>
          <a:xfrm>
            <a:off x="0" y="749900"/>
            <a:ext cx="9210600" cy="4162800"/>
          </a:xfrm>
          <a:prstGeom prst="rect">
            <a:avLst/>
          </a:prstGeom>
          <a:noFill/>
          <a:ln>
            <a:noFill/>
          </a:ln>
        </p:spPr>
        <p:txBody>
          <a:bodyPr anchorCtr="0" anchor="t" bIns="91400" lIns="91400" spcFirstLastPara="1" rIns="91400" wrap="square" tIns="91400">
            <a:normAutofit fontScale="70000" lnSpcReduction="10000"/>
          </a:bodyPr>
          <a:lstStyle/>
          <a:p>
            <a:pPr indent="0" lvl="0" marL="0" rtl="0" algn="l">
              <a:lnSpc>
                <a:spcPct val="130000"/>
              </a:lnSpc>
              <a:spcBef>
                <a:spcPts val="0"/>
              </a:spcBef>
              <a:spcAft>
                <a:spcPts val="0"/>
              </a:spcAft>
              <a:buClr>
                <a:schemeClr val="dk1"/>
              </a:buClr>
              <a:buSzPct val="91666"/>
              <a:buFont typeface="Arial"/>
              <a:buNone/>
            </a:pPr>
            <a:r>
              <a:t/>
            </a:r>
            <a:endParaRPr sz="1200">
              <a:solidFill>
                <a:schemeClr val="hlink"/>
              </a:solidFill>
              <a:highlight>
                <a:srgbClr val="FFFFFF"/>
              </a:highlight>
            </a:endParaRPr>
          </a:p>
          <a:p>
            <a:pPr indent="0" lvl="0" marL="0" rtl="0" algn="l">
              <a:lnSpc>
                <a:spcPct val="130000"/>
              </a:lnSpc>
              <a:spcBef>
                <a:spcPts val="800"/>
              </a:spcBef>
              <a:spcAft>
                <a:spcPts val="0"/>
              </a:spcAft>
              <a:buClr>
                <a:schemeClr val="dk1"/>
              </a:buClr>
              <a:buSzPct val="64705"/>
              <a:buFont typeface="Arial"/>
              <a:buNone/>
            </a:pPr>
            <a:r>
              <a:rPr lang="en" sz="1700">
                <a:solidFill>
                  <a:schemeClr val="dk1"/>
                </a:solidFill>
                <a:highlight>
                  <a:srgbClr val="FFFFFF"/>
                </a:highlight>
              </a:rPr>
              <a:t>❓What if you want to pass parameters to the endpoint?</a:t>
            </a:r>
            <a:endParaRPr sz="1700">
              <a:solidFill>
                <a:schemeClr val="dk1"/>
              </a:solidFill>
              <a:highlight>
                <a:srgbClr val="FFFFFF"/>
              </a:highlight>
            </a:endParaRPr>
          </a:p>
          <a:p>
            <a:pPr indent="0" lvl="0" marL="0" marR="190500" rtl="0" algn="l">
              <a:lnSpc>
                <a:spcPct val="130000"/>
              </a:lnSpc>
              <a:spcBef>
                <a:spcPts val="1500"/>
              </a:spcBef>
              <a:spcAft>
                <a:spcPts val="0"/>
              </a:spcAft>
              <a:buClr>
                <a:schemeClr val="dk1"/>
              </a:buClr>
              <a:buSzPct val="64705"/>
              <a:buFont typeface="Arial"/>
              <a:buNone/>
            </a:pPr>
            <a:r>
              <a:rPr lang="en" sz="1700">
                <a:solidFill>
                  <a:schemeClr val="dk1"/>
                </a:solidFill>
                <a:highlight>
                  <a:srgbClr val="FFFFFF"/>
                </a:highlight>
              </a:rPr>
              <a:t>FastAPI provides a </a:t>
            </a:r>
            <a:r>
              <a:rPr lang="en" sz="1700">
                <a:solidFill>
                  <a:schemeClr val="hlink"/>
                </a:solidFill>
                <a:highlight>
                  <a:srgbClr val="FFFFFF"/>
                </a:highlight>
                <a:uFill>
                  <a:noFill/>
                </a:uFill>
                <a:hlinkClick r:id="rId3"/>
              </a:rPr>
              <a:t>simple way</a:t>
            </a:r>
            <a:r>
              <a:rPr lang="en" sz="1700">
                <a:solidFill>
                  <a:schemeClr val="dk1"/>
                </a:solidFill>
                <a:highlight>
                  <a:srgbClr val="FFFFFF"/>
                </a:highlight>
              </a:rPr>
              <a:t> to do so. You just need need to define the parameters you want to pass as the function parameters.</a:t>
            </a:r>
            <a:endParaRPr sz="1700">
              <a:solidFill>
                <a:schemeClr val="dk1"/>
              </a:solidFill>
              <a:highlight>
                <a:srgbClr val="FFFFFF"/>
              </a:highlight>
            </a:endParaRPr>
          </a:p>
          <a:p>
            <a:pPr indent="0" lvl="0" marL="0" rtl="0" algn="l">
              <a:lnSpc>
                <a:spcPct val="130000"/>
              </a:lnSpc>
              <a:spcBef>
                <a:spcPts val="1700"/>
              </a:spcBef>
              <a:spcAft>
                <a:spcPts val="0"/>
              </a:spcAft>
              <a:buClr>
                <a:schemeClr val="dk1"/>
              </a:buClr>
              <a:buSzPct val="91666"/>
              <a:buFont typeface="Arial"/>
              <a:buNone/>
            </a:pPr>
            <a:r>
              <a:rPr lang="en" sz="1200">
                <a:solidFill>
                  <a:schemeClr val="dk1"/>
                </a:solidFill>
                <a:highlight>
                  <a:schemeClr val="lt1"/>
                </a:highlight>
              </a:rPr>
              <a:t> </a:t>
            </a:r>
            <a:endParaRPr sz="1200">
              <a:solidFill>
                <a:schemeClr val="dk1"/>
              </a:solidFill>
              <a:highlight>
                <a:schemeClr val="lt1"/>
              </a:highlight>
            </a:endParaRPr>
          </a:p>
          <a:p>
            <a:pPr indent="0" lvl="0" marL="0" rtl="0" algn="l">
              <a:lnSpc>
                <a:spcPct val="130000"/>
              </a:lnSpc>
              <a:spcBef>
                <a:spcPts val="1500"/>
              </a:spcBef>
              <a:spcAft>
                <a:spcPts val="0"/>
              </a:spcAft>
              <a:buClr>
                <a:schemeClr val="dk1"/>
              </a:buClr>
              <a:buSzPts val="770"/>
              <a:buFont typeface="Arial"/>
              <a:buNone/>
            </a:pPr>
            <a:r>
              <a:t/>
            </a:r>
            <a:endParaRPr sz="4800">
              <a:solidFill>
                <a:schemeClr val="dk1"/>
              </a:solidFill>
              <a:highlight>
                <a:schemeClr val="lt1"/>
              </a:highlight>
            </a:endParaRPr>
          </a:p>
          <a:p>
            <a:pPr indent="0" lvl="0" marL="0" rtl="0" algn="l">
              <a:lnSpc>
                <a:spcPct val="130000"/>
              </a:lnSpc>
              <a:spcBef>
                <a:spcPts val="800"/>
              </a:spcBef>
              <a:spcAft>
                <a:spcPts val="0"/>
              </a:spcAft>
              <a:buClr>
                <a:schemeClr val="dk1"/>
              </a:buClr>
              <a:buSzPts val="770"/>
              <a:buFont typeface="Arial"/>
              <a:buNone/>
            </a:pPr>
            <a:r>
              <a:t/>
            </a:r>
            <a:endParaRPr b="1" sz="4865">
              <a:solidFill>
                <a:schemeClr val="dk1"/>
              </a:solidFill>
              <a:highlight>
                <a:schemeClr val="lt1"/>
              </a:highlight>
            </a:endParaRPr>
          </a:p>
          <a:p>
            <a:pPr indent="0" lvl="0" marL="0" rtl="0" algn="l">
              <a:lnSpc>
                <a:spcPct val="95000"/>
              </a:lnSpc>
              <a:spcBef>
                <a:spcPts val="800"/>
              </a:spcBef>
              <a:spcAft>
                <a:spcPts val="0"/>
              </a:spcAft>
              <a:buClr>
                <a:schemeClr val="dk1"/>
              </a:buClr>
              <a:buSzPts val="770"/>
              <a:buFont typeface="Arial"/>
              <a:buNone/>
            </a:pPr>
            <a:r>
              <a:t/>
            </a:r>
            <a:endParaRPr sz="4865">
              <a:solidFill>
                <a:schemeClr val="dk1"/>
              </a:solidFill>
              <a:highlight>
                <a:schemeClr val="lt1"/>
              </a:highlight>
            </a:endParaRPr>
          </a:p>
          <a:p>
            <a:pPr indent="0" lvl="0" marL="0" rtl="0" algn="l">
              <a:lnSpc>
                <a:spcPct val="130000"/>
              </a:lnSpc>
              <a:spcBef>
                <a:spcPts val="0"/>
              </a:spcBef>
              <a:spcAft>
                <a:spcPts val="0"/>
              </a:spcAft>
              <a:buClr>
                <a:schemeClr val="dk1"/>
              </a:buClr>
              <a:buSzPct val="73333"/>
              <a:buFont typeface="Arial"/>
              <a:buNone/>
            </a:pPr>
            <a:r>
              <a:t/>
            </a:r>
            <a:endParaRPr sz="1500">
              <a:solidFill>
                <a:schemeClr val="accent5"/>
              </a:solidFill>
              <a:highlight>
                <a:schemeClr val="lt1"/>
              </a:highlight>
            </a:endParaRPr>
          </a:p>
          <a:p>
            <a:pPr indent="0" lvl="0" marL="0" rtl="0" algn="l">
              <a:lnSpc>
                <a:spcPct val="95000"/>
              </a:lnSpc>
              <a:spcBef>
                <a:spcPts val="800"/>
              </a:spcBef>
              <a:spcAft>
                <a:spcPts val="0"/>
              </a:spcAft>
              <a:buClr>
                <a:schemeClr val="dk1"/>
              </a:buClr>
              <a:buSzPct val="52380"/>
              <a:buFont typeface="Arial"/>
              <a:buNone/>
            </a:pPr>
            <a:r>
              <a:t/>
            </a:r>
            <a:endParaRPr b="1" sz="525">
              <a:solidFill>
                <a:schemeClr val="dk1"/>
              </a:solidFill>
              <a:latin typeface="Impact"/>
              <a:ea typeface="Impact"/>
              <a:cs typeface="Impact"/>
              <a:sym typeface="Impact"/>
            </a:endParaRPr>
          </a:p>
          <a:p>
            <a:pPr indent="0" lvl="0" marL="0" rtl="0" algn="l">
              <a:lnSpc>
                <a:spcPct val="130000"/>
              </a:lnSpc>
              <a:spcBef>
                <a:spcPts val="0"/>
              </a:spcBef>
              <a:spcAft>
                <a:spcPts val="800"/>
              </a:spcAft>
              <a:buClr>
                <a:schemeClr val="dk1"/>
              </a:buClr>
              <a:buSzPct val="91666"/>
              <a:buFont typeface="Arial"/>
              <a:buNone/>
            </a:pPr>
            <a:r>
              <a:t/>
            </a:r>
            <a:endParaRPr sz="1200">
              <a:solidFill>
                <a:schemeClr val="dk1"/>
              </a:solidFill>
              <a:highlight>
                <a:srgbClr val="FFFFFF"/>
              </a:highlight>
            </a:endParaRPr>
          </a:p>
        </p:txBody>
      </p:sp>
      <p:pic>
        <p:nvPicPr>
          <p:cNvPr id="162" name="Google Shape;162;p14"/>
          <p:cNvPicPr preferRelativeResize="0"/>
          <p:nvPr/>
        </p:nvPicPr>
        <p:blipFill rotWithShape="1">
          <a:blip r:embed="rId4">
            <a:alphaModFix/>
          </a:blip>
          <a:srcRect b="0" l="0" r="0" t="0"/>
          <a:stretch/>
        </p:blipFill>
        <p:spPr>
          <a:xfrm>
            <a:off x="798588" y="2122600"/>
            <a:ext cx="7613426" cy="1096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5"/>
          <p:cNvSpPr txBox="1"/>
          <p:nvPr>
            <p:ph type="title"/>
          </p:nvPr>
        </p:nvSpPr>
        <p:spPr>
          <a:xfrm>
            <a:off x="0" y="1"/>
            <a:ext cx="8424000" cy="828900"/>
          </a:xfrm>
          <a:prstGeom prst="rect">
            <a:avLst/>
          </a:prstGeom>
          <a:noFill/>
          <a:ln>
            <a:noFill/>
          </a:ln>
        </p:spPr>
        <p:txBody>
          <a:bodyPr anchorCtr="0" anchor="t" bIns="91400" lIns="91400" spcFirstLastPara="1" rIns="91400" wrap="square" tIns="91400">
            <a:noAutofit/>
          </a:bodyPr>
          <a:lstStyle/>
          <a:p>
            <a:pPr indent="0" lvl="0" marL="0" rtl="0" algn="l">
              <a:lnSpc>
                <a:spcPct val="115000"/>
              </a:lnSpc>
              <a:spcBef>
                <a:spcPts val="800"/>
              </a:spcBef>
              <a:spcAft>
                <a:spcPts val="0"/>
              </a:spcAft>
              <a:buSzPts val="1800"/>
              <a:buNone/>
            </a:pPr>
            <a:r>
              <a:rPr b="1" lang="en" sz="2400">
                <a:latin typeface="Source Sans Pro"/>
                <a:ea typeface="Source Sans Pro"/>
                <a:cs typeface="Source Sans Pro"/>
                <a:sym typeface="Source Sans Pro"/>
              </a:rPr>
              <a:t>Query parameters</a:t>
            </a:r>
            <a:endParaRPr b="1" sz="2400">
              <a:highlight>
                <a:srgbClr val="FFFFFF"/>
              </a:highlight>
              <a:latin typeface="Impact"/>
              <a:ea typeface="Impact"/>
              <a:cs typeface="Impact"/>
              <a:sym typeface="Impact"/>
            </a:endParaRPr>
          </a:p>
          <a:p>
            <a:pPr indent="0" lvl="0" marL="0" rtl="0" algn="l">
              <a:lnSpc>
                <a:spcPct val="100000"/>
              </a:lnSpc>
              <a:spcBef>
                <a:spcPts val="800"/>
              </a:spcBef>
              <a:spcAft>
                <a:spcPts val="0"/>
              </a:spcAft>
              <a:buSzPts val="1800"/>
              <a:buNone/>
            </a:pPr>
            <a:r>
              <a:t/>
            </a:r>
            <a:endParaRPr/>
          </a:p>
        </p:txBody>
      </p:sp>
      <p:sp>
        <p:nvSpPr>
          <p:cNvPr id="168" name="Google Shape;168;p15"/>
          <p:cNvSpPr txBox="1"/>
          <p:nvPr>
            <p:ph idx="1" type="body"/>
          </p:nvPr>
        </p:nvSpPr>
        <p:spPr>
          <a:xfrm>
            <a:off x="0" y="749900"/>
            <a:ext cx="9210600" cy="4162800"/>
          </a:xfrm>
          <a:prstGeom prst="rect">
            <a:avLst/>
          </a:prstGeom>
          <a:noFill/>
          <a:ln>
            <a:noFill/>
          </a:ln>
        </p:spPr>
        <p:txBody>
          <a:bodyPr anchorCtr="0" anchor="t" bIns="91400" lIns="91400" spcFirstLastPara="1" rIns="91400" wrap="square" tIns="91400">
            <a:normAutofit fontScale="85000" lnSpcReduction="20000"/>
          </a:bodyPr>
          <a:lstStyle/>
          <a:p>
            <a:pPr indent="0" lvl="0" marL="0" rtl="0" algn="l">
              <a:lnSpc>
                <a:spcPct val="130000"/>
              </a:lnSpc>
              <a:spcBef>
                <a:spcPts val="0"/>
              </a:spcBef>
              <a:spcAft>
                <a:spcPts val="0"/>
              </a:spcAft>
              <a:buClr>
                <a:schemeClr val="dk1"/>
              </a:buClr>
              <a:buSzPct val="91666"/>
              <a:buFont typeface="Arial"/>
              <a:buNone/>
            </a:pPr>
            <a:r>
              <a:t/>
            </a:r>
            <a:endParaRPr sz="1200">
              <a:solidFill>
                <a:schemeClr val="hlink"/>
              </a:solidFill>
              <a:highlight>
                <a:srgbClr val="FFFFFF"/>
              </a:highlight>
            </a:endParaRPr>
          </a:p>
          <a:p>
            <a:pPr indent="0" lvl="0" marL="0" rtl="0" algn="l">
              <a:lnSpc>
                <a:spcPct val="130000"/>
              </a:lnSpc>
              <a:spcBef>
                <a:spcPts val="800"/>
              </a:spcBef>
              <a:spcAft>
                <a:spcPts val="0"/>
              </a:spcAft>
              <a:buClr>
                <a:schemeClr val="dk1"/>
              </a:buClr>
              <a:buSzPct val="64705"/>
              <a:buFont typeface="Arial"/>
              <a:buNone/>
            </a:pPr>
            <a:r>
              <a:rPr lang="en" sz="1700">
                <a:solidFill>
                  <a:schemeClr val="dk1"/>
                </a:solidFill>
                <a:highlight>
                  <a:srgbClr val="FFFFFF"/>
                </a:highlight>
              </a:rPr>
              <a:t>❓What if you want to pass parameters to the endpoint?</a:t>
            </a:r>
            <a:endParaRPr sz="1700">
              <a:solidFill>
                <a:schemeClr val="dk1"/>
              </a:solidFill>
              <a:highlight>
                <a:srgbClr val="FFFFFF"/>
              </a:highlight>
            </a:endParaRPr>
          </a:p>
          <a:p>
            <a:pPr indent="0" lvl="0" marL="0" marR="190500" rtl="0" algn="l">
              <a:lnSpc>
                <a:spcPct val="130000"/>
              </a:lnSpc>
              <a:spcBef>
                <a:spcPts val="1500"/>
              </a:spcBef>
              <a:spcAft>
                <a:spcPts val="0"/>
              </a:spcAft>
              <a:buClr>
                <a:schemeClr val="dk1"/>
              </a:buClr>
              <a:buSzPct val="64705"/>
              <a:buFont typeface="Arial"/>
              <a:buNone/>
            </a:pPr>
            <a:r>
              <a:rPr lang="en" sz="1700">
                <a:solidFill>
                  <a:schemeClr val="dk1"/>
                </a:solidFill>
                <a:highlight>
                  <a:srgbClr val="FFFFFF"/>
                </a:highlight>
              </a:rPr>
              <a:t>FastAPI provides a </a:t>
            </a:r>
            <a:r>
              <a:rPr lang="en" sz="1700">
                <a:solidFill>
                  <a:schemeClr val="hlink"/>
                </a:solidFill>
                <a:highlight>
                  <a:srgbClr val="FFFFFF"/>
                </a:highlight>
                <a:uFill>
                  <a:noFill/>
                </a:uFill>
                <a:hlinkClick r:id="rId3"/>
              </a:rPr>
              <a:t>simple way</a:t>
            </a:r>
            <a:r>
              <a:rPr lang="en" sz="1700">
                <a:solidFill>
                  <a:schemeClr val="dk1"/>
                </a:solidFill>
                <a:highlight>
                  <a:srgbClr val="FFFFFF"/>
                </a:highlight>
              </a:rPr>
              <a:t> to do so. You just need need to define the parameters you want to pass as the function parameters.</a:t>
            </a:r>
            <a:endParaRPr sz="1700">
              <a:solidFill>
                <a:schemeClr val="dk1"/>
              </a:solidFill>
              <a:highlight>
                <a:srgbClr val="FFFFFF"/>
              </a:highlight>
            </a:endParaRPr>
          </a:p>
          <a:p>
            <a:pPr indent="0" lvl="0" marL="0" rtl="0" algn="l">
              <a:lnSpc>
                <a:spcPct val="130000"/>
              </a:lnSpc>
              <a:spcBef>
                <a:spcPts val="1700"/>
              </a:spcBef>
              <a:spcAft>
                <a:spcPts val="0"/>
              </a:spcAft>
              <a:buClr>
                <a:schemeClr val="dk1"/>
              </a:buClr>
              <a:buSzPct val="91666"/>
              <a:buFont typeface="Arial"/>
              <a:buNone/>
            </a:pPr>
            <a:r>
              <a:rPr lang="en" sz="1200">
                <a:solidFill>
                  <a:schemeClr val="dk1"/>
                </a:solidFill>
                <a:highlight>
                  <a:schemeClr val="lt1"/>
                </a:highlight>
              </a:rPr>
              <a:t> </a:t>
            </a:r>
            <a:endParaRPr sz="1200">
              <a:solidFill>
                <a:schemeClr val="dk1"/>
              </a:solidFill>
              <a:highlight>
                <a:schemeClr val="lt1"/>
              </a:highlight>
            </a:endParaRPr>
          </a:p>
          <a:p>
            <a:pPr indent="0" lvl="0" marL="0" rtl="0" algn="l">
              <a:lnSpc>
                <a:spcPct val="130000"/>
              </a:lnSpc>
              <a:spcBef>
                <a:spcPts val="1500"/>
              </a:spcBef>
              <a:spcAft>
                <a:spcPts val="0"/>
              </a:spcAft>
              <a:buClr>
                <a:schemeClr val="dk1"/>
              </a:buClr>
              <a:buSzPts val="935"/>
              <a:buFont typeface="Arial"/>
              <a:buNone/>
            </a:pPr>
            <a:r>
              <a:t/>
            </a:r>
            <a:endParaRPr sz="4800">
              <a:solidFill>
                <a:schemeClr val="dk1"/>
              </a:solidFill>
              <a:highlight>
                <a:schemeClr val="lt1"/>
              </a:highlight>
            </a:endParaRPr>
          </a:p>
          <a:p>
            <a:pPr indent="0" lvl="0" marL="0" rtl="0" algn="l">
              <a:lnSpc>
                <a:spcPct val="130000"/>
              </a:lnSpc>
              <a:spcBef>
                <a:spcPts val="800"/>
              </a:spcBef>
              <a:spcAft>
                <a:spcPts val="0"/>
              </a:spcAft>
              <a:buClr>
                <a:schemeClr val="dk1"/>
              </a:buClr>
              <a:buSzPct val="64705"/>
              <a:buFont typeface="Arial"/>
              <a:buNone/>
            </a:pPr>
            <a:r>
              <a:t/>
            </a:r>
            <a:endParaRPr sz="1700">
              <a:solidFill>
                <a:schemeClr val="dk1"/>
              </a:solidFill>
              <a:highlight>
                <a:srgbClr val="FFFFFF"/>
              </a:highlight>
            </a:endParaRPr>
          </a:p>
          <a:p>
            <a:pPr indent="0" lvl="0" marL="0" rtl="0" algn="l">
              <a:lnSpc>
                <a:spcPct val="95000"/>
              </a:lnSpc>
              <a:spcBef>
                <a:spcPts val="800"/>
              </a:spcBef>
              <a:spcAft>
                <a:spcPts val="0"/>
              </a:spcAft>
              <a:buClr>
                <a:schemeClr val="dk1"/>
              </a:buClr>
              <a:buSzPct val="64705"/>
              <a:buFont typeface="Arial"/>
              <a:buNone/>
            </a:pPr>
            <a:r>
              <a:rPr lang="en" sz="1700">
                <a:solidFill>
                  <a:schemeClr val="dk1"/>
                </a:solidFill>
                <a:highlight>
                  <a:srgbClr val="FFFFFF"/>
                </a:highlight>
              </a:rPr>
              <a:t>⚠️ Query parameters are all str so you will need to deal with their conversions into the suitable data types!</a:t>
            </a:r>
            <a:endParaRPr sz="4865">
              <a:solidFill>
                <a:schemeClr val="dk1"/>
              </a:solidFill>
              <a:highlight>
                <a:schemeClr val="lt1"/>
              </a:highlight>
            </a:endParaRPr>
          </a:p>
          <a:p>
            <a:pPr indent="0" lvl="0" marL="0" rtl="0" algn="l">
              <a:lnSpc>
                <a:spcPct val="130000"/>
              </a:lnSpc>
              <a:spcBef>
                <a:spcPts val="0"/>
              </a:spcBef>
              <a:spcAft>
                <a:spcPts val="0"/>
              </a:spcAft>
              <a:buClr>
                <a:schemeClr val="dk1"/>
              </a:buClr>
              <a:buSzPct val="73333"/>
              <a:buFont typeface="Arial"/>
              <a:buNone/>
            </a:pPr>
            <a:r>
              <a:t/>
            </a:r>
            <a:endParaRPr sz="1500">
              <a:solidFill>
                <a:schemeClr val="accent5"/>
              </a:solidFill>
              <a:highlight>
                <a:schemeClr val="lt1"/>
              </a:highlight>
            </a:endParaRPr>
          </a:p>
          <a:p>
            <a:pPr indent="0" lvl="0" marL="0" rtl="0" algn="l">
              <a:lnSpc>
                <a:spcPct val="95000"/>
              </a:lnSpc>
              <a:spcBef>
                <a:spcPts val="800"/>
              </a:spcBef>
              <a:spcAft>
                <a:spcPts val="0"/>
              </a:spcAft>
              <a:buClr>
                <a:schemeClr val="dk1"/>
              </a:buClr>
              <a:buSzPct val="52380"/>
              <a:buFont typeface="Arial"/>
              <a:buNone/>
            </a:pPr>
            <a:r>
              <a:t/>
            </a:r>
            <a:endParaRPr b="1" sz="525">
              <a:solidFill>
                <a:schemeClr val="dk1"/>
              </a:solidFill>
              <a:latin typeface="Impact"/>
              <a:ea typeface="Impact"/>
              <a:cs typeface="Impact"/>
              <a:sym typeface="Impact"/>
            </a:endParaRPr>
          </a:p>
          <a:p>
            <a:pPr indent="0" lvl="0" marL="0" rtl="0" algn="l">
              <a:lnSpc>
                <a:spcPct val="130000"/>
              </a:lnSpc>
              <a:spcBef>
                <a:spcPts val="0"/>
              </a:spcBef>
              <a:spcAft>
                <a:spcPts val="800"/>
              </a:spcAft>
              <a:buClr>
                <a:schemeClr val="dk1"/>
              </a:buClr>
              <a:buSzPct val="91666"/>
              <a:buFont typeface="Arial"/>
              <a:buNone/>
            </a:pPr>
            <a:r>
              <a:t/>
            </a:r>
            <a:endParaRPr sz="1200">
              <a:solidFill>
                <a:schemeClr val="dk1"/>
              </a:solidFill>
              <a:highlight>
                <a:srgbClr val="FFFFFF"/>
              </a:highlight>
            </a:endParaRPr>
          </a:p>
        </p:txBody>
      </p:sp>
      <p:pic>
        <p:nvPicPr>
          <p:cNvPr id="169" name="Google Shape;169;p15"/>
          <p:cNvPicPr preferRelativeResize="0"/>
          <p:nvPr/>
        </p:nvPicPr>
        <p:blipFill rotWithShape="1">
          <a:blip r:embed="rId4">
            <a:alphaModFix/>
          </a:blip>
          <a:srcRect b="0" l="0" r="0" t="0"/>
          <a:stretch/>
        </p:blipFill>
        <p:spPr>
          <a:xfrm>
            <a:off x="798588" y="2122600"/>
            <a:ext cx="7613426" cy="1096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6"/>
          <p:cNvSpPr txBox="1"/>
          <p:nvPr>
            <p:ph type="title"/>
          </p:nvPr>
        </p:nvSpPr>
        <p:spPr>
          <a:xfrm>
            <a:off x="0" y="1"/>
            <a:ext cx="8424000" cy="828900"/>
          </a:xfrm>
          <a:prstGeom prst="rect">
            <a:avLst/>
          </a:prstGeom>
          <a:noFill/>
          <a:ln>
            <a:noFill/>
          </a:ln>
        </p:spPr>
        <p:txBody>
          <a:bodyPr anchorCtr="0" anchor="t" bIns="91400" lIns="91400" spcFirstLastPara="1" rIns="91400" wrap="square" tIns="91400">
            <a:noAutofit/>
          </a:bodyPr>
          <a:lstStyle/>
          <a:p>
            <a:pPr indent="0" lvl="0" marL="0" rtl="0" algn="l">
              <a:lnSpc>
                <a:spcPct val="115000"/>
              </a:lnSpc>
              <a:spcBef>
                <a:spcPts val="800"/>
              </a:spcBef>
              <a:spcAft>
                <a:spcPts val="0"/>
              </a:spcAft>
              <a:buSzPts val="1800"/>
              <a:buNone/>
            </a:pPr>
            <a:r>
              <a:rPr b="1" lang="en" sz="2400">
                <a:latin typeface="Source Sans Pro"/>
                <a:ea typeface="Source Sans Pro"/>
                <a:cs typeface="Source Sans Pro"/>
                <a:sym typeface="Source Sans Pro"/>
              </a:rPr>
              <a:t>What now</a:t>
            </a:r>
            <a:endParaRPr b="1" sz="2400">
              <a:highlight>
                <a:srgbClr val="FFFFFF"/>
              </a:highlight>
              <a:latin typeface="Impact"/>
              <a:ea typeface="Impact"/>
              <a:cs typeface="Impact"/>
              <a:sym typeface="Impact"/>
            </a:endParaRPr>
          </a:p>
          <a:p>
            <a:pPr indent="0" lvl="0" marL="0" rtl="0" algn="l">
              <a:lnSpc>
                <a:spcPct val="100000"/>
              </a:lnSpc>
              <a:spcBef>
                <a:spcPts val="800"/>
              </a:spcBef>
              <a:spcAft>
                <a:spcPts val="0"/>
              </a:spcAft>
              <a:buSzPts val="1800"/>
              <a:buNone/>
            </a:pPr>
            <a:r>
              <a:t/>
            </a:r>
            <a:endParaRPr/>
          </a:p>
        </p:txBody>
      </p:sp>
      <p:sp>
        <p:nvSpPr>
          <p:cNvPr id="175" name="Google Shape;175;p16"/>
          <p:cNvSpPr txBox="1"/>
          <p:nvPr>
            <p:ph idx="1" type="body"/>
          </p:nvPr>
        </p:nvSpPr>
        <p:spPr>
          <a:xfrm>
            <a:off x="13" y="732800"/>
            <a:ext cx="9210600" cy="4162800"/>
          </a:xfrm>
          <a:prstGeom prst="rect">
            <a:avLst/>
          </a:prstGeom>
          <a:noFill/>
          <a:ln>
            <a:noFill/>
          </a:ln>
        </p:spPr>
        <p:txBody>
          <a:bodyPr anchorCtr="0" anchor="t" bIns="91400" lIns="91400" spcFirstLastPara="1" rIns="91400" wrap="square" tIns="91400">
            <a:normAutofit/>
          </a:bodyPr>
          <a:lstStyle/>
          <a:p>
            <a:pPr indent="0" lvl="0" marL="0" rtl="0" algn="l">
              <a:lnSpc>
                <a:spcPct val="130000"/>
              </a:lnSpc>
              <a:spcBef>
                <a:spcPts val="0"/>
              </a:spcBef>
              <a:spcAft>
                <a:spcPts val="0"/>
              </a:spcAft>
              <a:buClr>
                <a:schemeClr val="dk1"/>
              </a:buClr>
              <a:buSzPts val="1100"/>
              <a:buFont typeface="Arial"/>
              <a:buNone/>
            </a:pPr>
            <a:r>
              <a:t/>
            </a:r>
            <a:endParaRPr sz="1200">
              <a:solidFill>
                <a:schemeClr val="hlink"/>
              </a:solidFill>
              <a:highlight>
                <a:srgbClr val="FFFFFF"/>
              </a:highlight>
            </a:endParaRPr>
          </a:p>
          <a:p>
            <a:pPr indent="0" lvl="0" marL="0" rtl="0" algn="l">
              <a:lnSpc>
                <a:spcPct val="130000"/>
              </a:lnSpc>
              <a:spcBef>
                <a:spcPts val="800"/>
              </a:spcBef>
              <a:spcAft>
                <a:spcPts val="0"/>
              </a:spcAft>
              <a:buClr>
                <a:schemeClr val="dk1"/>
              </a:buClr>
              <a:buSzPts val="1100"/>
              <a:buFont typeface="Arial"/>
              <a:buNone/>
            </a:pPr>
            <a:r>
              <a:t/>
            </a:r>
            <a:endParaRPr sz="1200">
              <a:solidFill>
                <a:schemeClr val="dk1"/>
              </a:solidFill>
              <a:highlight>
                <a:srgbClr val="FFFFFF"/>
              </a:highlight>
            </a:endParaRPr>
          </a:p>
          <a:p>
            <a:pPr indent="0" lvl="0" marL="0" marR="190500" rtl="0" algn="l">
              <a:lnSpc>
                <a:spcPct val="130000"/>
              </a:lnSpc>
              <a:spcBef>
                <a:spcPts val="1500"/>
              </a:spcBef>
              <a:spcAft>
                <a:spcPts val="0"/>
              </a:spcAft>
              <a:buClr>
                <a:schemeClr val="dk1"/>
              </a:buClr>
              <a:buSzPts val="1100"/>
              <a:buFont typeface="Arial"/>
              <a:buNone/>
            </a:pPr>
            <a:r>
              <a:rPr lang="en" sz="1200">
                <a:solidFill>
                  <a:schemeClr val="dk1"/>
                </a:solidFill>
                <a:highlight>
                  <a:srgbClr val="FFFFFF"/>
                </a:highlight>
              </a:rPr>
              <a:t>We want to enable any developer writing code on a remote machine connected to the Internet to interact with our program.</a:t>
            </a:r>
            <a:endParaRPr sz="1200">
              <a:solidFill>
                <a:schemeClr val="dk1"/>
              </a:solidFill>
              <a:highlight>
                <a:srgbClr val="FFFFFF"/>
              </a:highlight>
            </a:endParaRPr>
          </a:p>
          <a:p>
            <a:pPr indent="0" lvl="0" marL="0" marR="190500" rtl="0" algn="l">
              <a:lnSpc>
                <a:spcPct val="130000"/>
              </a:lnSpc>
              <a:spcBef>
                <a:spcPts val="1500"/>
              </a:spcBef>
              <a:spcAft>
                <a:spcPts val="0"/>
              </a:spcAft>
              <a:buClr>
                <a:schemeClr val="dk1"/>
              </a:buClr>
              <a:buSzPts val="1100"/>
              <a:buFont typeface="Arial"/>
              <a:buNone/>
            </a:pPr>
            <a:r>
              <a:rPr lang="en" sz="1200">
                <a:solidFill>
                  <a:schemeClr val="dk1"/>
                </a:solidFill>
                <a:highlight>
                  <a:srgbClr val="FFFFFF"/>
                </a:highlight>
              </a:rPr>
              <a:t>Now that we are able to run our API on our machine, how can we push it to production ?</a:t>
            </a:r>
            <a:endParaRPr sz="1200">
              <a:solidFill>
                <a:schemeClr val="dk1"/>
              </a:solidFill>
              <a:highlight>
                <a:srgbClr val="FFFFFF"/>
              </a:highlight>
            </a:endParaRPr>
          </a:p>
          <a:p>
            <a:pPr indent="0" lvl="0" marL="0" marR="190500" rtl="0" algn="l">
              <a:lnSpc>
                <a:spcPct val="130000"/>
              </a:lnSpc>
              <a:spcBef>
                <a:spcPts val="2400"/>
              </a:spcBef>
              <a:spcAft>
                <a:spcPts val="0"/>
              </a:spcAft>
              <a:buClr>
                <a:schemeClr val="dk1"/>
              </a:buClr>
              <a:buSzPts val="1100"/>
              <a:buFont typeface="Arial"/>
              <a:buNone/>
            </a:pPr>
            <a:r>
              <a:t/>
            </a:r>
            <a:endParaRPr b="1" sz="1200">
              <a:solidFill>
                <a:schemeClr val="dk1"/>
              </a:solidFill>
              <a:latin typeface="Impact"/>
              <a:ea typeface="Impact"/>
              <a:cs typeface="Impact"/>
              <a:sym typeface="Impact"/>
            </a:endParaRPr>
          </a:p>
          <a:p>
            <a:pPr indent="0" lvl="0" marL="0" rtl="0" algn="l">
              <a:lnSpc>
                <a:spcPct val="95000"/>
              </a:lnSpc>
              <a:spcBef>
                <a:spcPts val="600"/>
              </a:spcBef>
              <a:spcAft>
                <a:spcPts val="0"/>
              </a:spcAft>
              <a:buClr>
                <a:schemeClr val="dk1"/>
              </a:buClr>
              <a:buSzPts val="1100"/>
              <a:buFont typeface="Arial"/>
              <a:buNone/>
            </a:pPr>
            <a:r>
              <a:t/>
            </a:r>
            <a:endParaRPr sz="1200">
              <a:solidFill>
                <a:schemeClr val="dk1"/>
              </a:solidFill>
              <a:highlight>
                <a:srgbClr val="FFFFFF"/>
              </a:highlight>
            </a:endParaRPr>
          </a:p>
          <a:p>
            <a:pPr indent="0" lvl="0" marL="0" rtl="0" algn="l">
              <a:lnSpc>
                <a:spcPct val="130000"/>
              </a:lnSpc>
              <a:spcBef>
                <a:spcPts val="0"/>
              </a:spcBef>
              <a:spcAft>
                <a:spcPts val="0"/>
              </a:spcAft>
              <a:buClr>
                <a:schemeClr val="dk1"/>
              </a:buClr>
              <a:buSzPts val="1100"/>
              <a:buFont typeface="Arial"/>
              <a:buNone/>
            </a:pPr>
            <a:r>
              <a:t/>
            </a:r>
            <a:endParaRPr sz="1200">
              <a:solidFill>
                <a:schemeClr val="accent5"/>
              </a:solidFill>
              <a:highlight>
                <a:schemeClr val="lt1"/>
              </a:highlight>
            </a:endParaRPr>
          </a:p>
          <a:p>
            <a:pPr indent="0" lvl="0" marL="0" rtl="0" algn="l">
              <a:lnSpc>
                <a:spcPct val="95000"/>
              </a:lnSpc>
              <a:spcBef>
                <a:spcPts val="800"/>
              </a:spcBef>
              <a:spcAft>
                <a:spcPts val="0"/>
              </a:spcAft>
              <a:buClr>
                <a:schemeClr val="dk1"/>
              </a:buClr>
              <a:buSzPts val="275"/>
              <a:buFont typeface="Arial"/>
              <a:buNone/>
            </a:pPr>
            <a:r>
              <a:t/>
            </a:r>
            <a:endParaRPr b="1" sz="1200">
              <a:solidFill>
                <a:schemeClr val="dk1"/>
              </a:solidFill>
              <a:latin typeface="Impact"/>
              <a:ea typeface="Impact"/>
              <a:cs typeface="Impact"/>
              <a:sym typeface="Impact"/>
            </a:endParaRPr>
          </a:p>
          <a:p>
            <a:pPr indent="0" lvl="0" marL="0" rtl="0" algn="l">
              <a:lnSpc>
                <a:spcPct val="130000"/>
              </a:lnSpc>
              <a:spcBef>
                <a:spcPts val="0"/>
              </a:spcBef>
              <a:spcAft>
                <a:spcPts val="800"/>
              </a:spcAft>
              <a:buClr>
                <a:schemeClr val="dk1"/>
              </a:buClr>
              <a:buSzPts val="1100"/>
              <a:buFont typeface="Arial"/>
              <a:buNone/>
            </a:pPr>
            <a:r>
              <a:t/>
            </a:r>
            <a:endParaRPr sz="1200">
              <a:solidFill>
                <a:schemeClr val="dk1"/>
              </a:solidFill>
              <a:highlight>
                <a:srgbClr val="FFFFFF"/>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7"/>
          <p:cNvSpPr txBox="1"/>
          <p:nvPr>
            <p:ph type="title"/>
          </p:nvPr>
        </p:nvSpPr>
        <p:spPr>
          <a:xfrm>
            <a:off x="0" y="1"/>
            <a:ext cx="8424000" cy="828900"/>
          </a:xfrm>
          <a:prstGeom prst="rect">
            <a:avLst/>
          </a:prstGeom>
          <a:noFill/>
          <a:ln>
            <a:noFill/>
          </a:ln>
        </p:spPr>
        <p:txBody>
          <a:bodyPr anchorCtr="0" anchor="t" bIns="91400" lIns="91400" spcFirstLastPara="1" rIns="91400" wrap="square" tIns="91400">
            <a:noAutofit/>
          </a:bodyPr>
          <a:lstStyle/>
          <a:p>
            <a:pPr indent="0" lvl="0" marL="0" rtl="0" algn="l">
              <a:lnSpc>
                <a:spcPct val="115000"/>
              </a:lnSpc>
              <a:spcBef>
                <a:spcPts val="800"/>
              </a:spcBef>
              <a:spcAft>
                <a:spcPts val="0"/>
              </a:spcAft>
              <a:buSzPts val="1800"/>
              <a:buNone/>
            </a:pPr>
            <a:r>
              <a:rPr b="1" lang="en" sz="2400">
                <a:latin typeface="Source Sans Pro"/>
                <a:ea typeface="Source Sans Pro"/>
                <a:cs typeface="Source Sans Pro"/>
                <a:sym typeface="Source Sans Pro"/>
              </a:rPr>
              <a:t>Platform types</a:t>
            </a:r>
            <a:endParaRPr b="1" sz="2400">
              <a:highlight>
                <a:srgbClr val="FFFFFF"/>
              </a:highlight>
              <a:latin typeface="Impact"/>
              <a:ea typeface="Impact"/>
              <a:cs typeface="Impact"/>
              <a:sym typeface="Impact"/>
            </a:endParaRPr>
          </a:p>
          <a:p>
            <a:pPr indent="0" lvl="0" marL="0" rtl="0" algn="l">
              <a:lnSpc>
                <a:spcPct val="100000"/>
              </a:lnSpc>
              <a:spcBef>
                <a:spcPts val="800"/>
              </a:spcBef>
              <a:spcAft>
                <a:spcPts val="0"/>
              </a:spcAft>
              <a:buSzPts val="1800"/>
              <a:buNone/>
            </a:pPr>
            <a:r>
              <a:t/>
            </a:r>
            <a:endParaRPr/>
          </a:p>
        </p:txBody>
      </p:sp>
      <p:sp>
        <p:nvSpPr>
          <p:cNvPr id="181" name="Google Shape;181;p17"/>
          <p:cNvSpPr txBox="1"/>
          <p:nvPr>
            <p:ph idx="1" type="body"/>
          </p:nvPr>
        </p:nvSpPr>
        <p:spPr>
          <a:xfrm>
            <a:off x="13" y="732800"/>
            <a:ext cx="9210600" cy="4162800"/>
          </a:xfrm>
          <a:prstGeom prst="rect">
            <a:avLst/>
          </a:prstGeom>
          <a:noFill/>
          <a:ln>
            <a:noFill/>
          </a:ln>
        </p:spPr>
        <p:txBody>
          <a:bodyPr anchorCtr="0" anchor="t" bIns="91400" lIns="91400" spcFirstLastPara="1" rIns="91400" wrap="square" tIns="91400">
            <a:normAutofit/>
          </a:bodyPr>
          <a:lstStyle/>
          <a:p>
            <a:pPr indent="0" lvl="0" marL="0" rtl="0" algn="l">
              <a:lnSpc>
                <a:spcPct val="115000"/>
              </a:lnSpc>
              <a:spcBef>
                <a:spcPts val="1800"/>
              </a:spcBef>
              <a:spcAft>
                <a:spcPts val="0"/>
              </a:spcAft>
              <a:buClr>
                <a:schemeClr val="dk1"/>
              </a:buClr>
              <a:buSzPts val="1100"/>
              <a:buFont typeface="Arial"/>
              <a:buNone/>
            </a:pPr>
            <a:br>
              <a:rPr lang="en" sz="1200">
                <a:solidFill>
                  <a:schemeClr val="hlink"/>
                </a:solidFill>
                <a:highlight>
                  <a:srgbClr val="FFFFFF"/>
                </a:highlight>
              </a:rPr>
            </a:br>
            <a:r>
              <a:rPr lang="en" sz="1200">
                <a:solidFill>
                  <a:schemeClr val="dk1"/>
                </a:solidFill>
                <a:highlight>
                  <a:srgbClr val="FFFFFF"/>
                </a:highlight>
              </a:rPr>
              <a:t>Choosing a production medium</a:t>
            </a:r>
            <a:endParaRPr sz="1200">
              <a:solidFill>
                <a:schemeClr val="dk1"/>
              </a:solidFill>
              <a:highlight>
                <a:srgbClr val="FFFFFF"/>
              </a:highlight>
            </a:endParaRPr>
          </a:p>
          <a:p>
            <a:pPr indent="0" lvl="0" marL="0" rtl="0" algn="l">
              <a:lnSpc>
                <a:spcPct val="130000"/>
              </a:lnSpc>
              <a:spcBef>
                <a:spcPts val="400"/>
              </a:spcBef>
              <a:spcAft>
                <a:spcPts val="0"/>
              </a:spcAft>
              <a:buClr>
                <a:schemeClr val="dk1"/>
              </a:buClr>
              <a:buSzPts val="1100"/>
              <a:buFont typeface="Arial"/>
              <a:buNone/>
            </a:pPr>
            <a:r>
              <a:rPr lang="en" sz="1200">
                <a:solidFill>
                  <a:schemeClr val="dk1"/>
                </a:solidFill>
                <a:highlight>
                  <a:srgbClr val="FFFFFF"/>
                </a:highlight>
              </a:rPr>
              <a:t>Let's make our models available to the world 🌍</a:t>
            </a:r>
            <a:endParaRPr sz="1200">
              <a:solidFill>
                <a:schemeClr val="dk1"/>
              </a:solidFill>
              <a:highlight>
                <a:srgbClr val="FFFFFF"/>
              </a:highlight>
            </a:endParaRPr>
          </a:p>
          <a:p>
            <a:pPr indent="0" lvl="0" marL="0" rtl="0" algn="l">
              <a:lnSpc>
                <a:spcPct val="130000"/>
              </a:lnSpc>
              <a:spcBef>
                <a:spcPts val="1500"/>
              </a:spcBef>
              <a:spcAft>
                <a:spcPts val="0"/>
              </a:spcAft>
              <a:buClr>
                <a:schemeClr val="dk1"/>
              </a:buClr>
              <a:buSzPts val="1100"/>
              <a:buFont typeface="Arial"/>
              <a:buNone/>
            </a:pPr>
            <a:r>
              <a:rPr lang="en" sz="1200">
                <a:solidFill>
                  <a:schemeClr val="dk1"/>
                </a:solidFill>
                <a:highlight>
                  <a:srgbClr val="FFFFFF"/>
                </a:highlight>
              </a:rPr>
              <a:t>We will provide our predictions through:</a:t>
            </a:r>
            <a:endParaRPr sz="1200">
              <a:solidFill>
                <a:schemeClr val="dk1"/>
              </a:solidFill>
              <a:highlight>
                <a:srgbClr val="FFFFFF"/>
              </a:highlight>
            </a:endParaRPr>
          </a:p>
          <a:p>
            <a:pPr indent="-298450" lvl="0" marL="457200" rtl="0" algn="l">
              <a:lnSpc>
                <a:spcPct val="115000"/>
              </a:lnSpc>
              <a:spcBef>
                <a:spcPts val="1500"/>
              </a:spcBef>
              <a:spcAft>
                <a:spcPts val="0"/>
              </a:spcAft>
              <a:buClr>
                <a:schemeClr val="dk1"/>
              </a:buClr>
              <a:buSzPts val="1100"/>
              <a:buFont typeface="Arial"/>
              <a:buChar char="●"/>
            </a:pPr>
            <a:r>
              <a:rPr lang="en" sz="1200">
                <a:solidFill>
                  <a:schemeClr val="dk1"/>
                </a:solidFill>
                <a:highlight>
                  <a:srgbClr val="FFFFFF"/>
                </a:highlight>
              </a:rPr>
              <a:t>an API, for developers 🤖</a:t>
            </a:r>
            <a:endParaRPr sz="1200">
              <a:solidFill>
                <a:schemeClr val="dk1"/>
              </a:solidFill>
              <a:highlight>
                <a:srgbClr val="FFFFFF"/>
              </a:highlight>
            </a:endParaRPr>
          </a:p>
          <a:p>
            <a:pPr indent="-298450" lvl="0" marL="4572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a website, for regular users 🙂</a:t>
            </a:r>
            <a:endParaRPr sz="1100">
              <a:solidFill>
                <a:schemeClr val="dk1"/>
              </a:solidFill>
              <a:highlight>
                <a:srgbClr val="FFFFFF"/>
              </a:highlight>
            </a:endParaRPr>
          </a:p>
          <a:p>
            <a:pPr indent="0" lvl="0" marL="0" marR="190500" rtl="0" algn="l">
              <a:lnSpc>
                <a:spcPct val="130000"/>
              </a:lnSpc>
              <a:spcBef>
                <a:spcPts val="800"/>
              </a:spcBef>
              <a:spcAft>
                <a:spcPts val="0"/>
              </a:spcAft>
              <a:buClr>
                <a:schemeClr val="dk1"/>
              </a:buClr>
              <a:buSzPts val="1100"/>
              <a:buFont typeface="Arial"/>
              <a:buNone/>
            </a:pPr>
            <a:r>
              <a:t/>
            </a:r>
            <a:endParaRPr sz="1200">
              <a:solidFill>
                <a:schemeClr val="dk1"/>
              </a:solidFill>
              <a:highlight>
                <a:srgbClr val="FFFFFF"/>
              </a:highlight>
            </a:endParaRPr>
          </a:p>
          <a:p>
            <a:pPr indent="0" lvl="0" marL="0" marR="190500" rtl="0" algn="l">
              <a:lnSpc>
                <a:spcPct val="130000"/>
              </a:lnSpc>
              <a:spcBef>
                <a:spcPts val="2400"/>
              </a:spcBef>
              <a:spcAft>
                <a:spcPts val="0"/>
              </a:spcAft>
              <a:buClr>
                <a:schemeClr val="dk1"/>
              </a:buClr>
              <a:buSzPts val="1100"/>
              <a:buFont typeface="Arial"/>
              <a:buNone/>
            </a:pPr>
            <a:r>
              <a:t/>
            </a:r>
            <a:endParaRPr b="1" sz="1200">
              <a:solidFill>
                <a:schemeClr val="dk1"/>
              </a:solidFill>
              <a:latin typeface="Impact"/>
              <a:ea typeface="Impact"/>
              <a:cs typeface="Impact"/>
              <a:sym typeface="Impact"/>
            </a:endParaRPr>
          </a:p>
          <a:p>
            <a:pPr indent="0" lvl="0" marL="0" rtl="0" algn="l">
              <a:lnSpc>
                <a:spcPct val="95000"/>
              </a:lnSpc>
              <a:spcBef>
                <a:spcPts val="600"/>
              </a:spcBef>
              <a:spcAft>
                <a:spcPts val="0"/>
              </a:spcAft>
              <a:buClr>
                <a:schemeClr val="dk1"/>
              </a:buClr>
              <a:buSzPts val="1100"/>
              <a:buFont typeface="Arial"/>
              <a:buNone/>
            </a:pPr>
            <a:r>
              <a:t/>
            </a:r>
            <a:endParaRPr sz="1200">
              <a:solidFill>
                <a:schemeClr val="dk1"/>
              </a:solidFill>
              <a:highlight>
                <a:srgbClr val="FFFFFF"/>
              </a:highlight>
            </a:endParaRPr>
          </a:p>
          <a:p>
            <a:pPr indent="0" lvl="0" marL="0" rtl="0" algn="l">
              <a:lnSpc>
                <a:spcPct val="130000"/>
              </a:lnSpc>
              <a:spcBef>
                <a:spcPts val="0"/>
              </a:spcBef>
              <a:spcAft>
                <a:spcPts val="0"/>
              </a:spcAft>
              <a:buClr>
                <a:schemeClr val="dk1"/>
              </a:buClr>
              <a:buSzPts val="1100"/>
              <a:buFont typeface="Arial"/>
              <a:buNone/>
            </a:pPr>
            <a:r>
              <a:t/>
            </a:r>
            <a:endParaRPr sz="1200">
              <a:solidFill>
                <a:schemeClr val="accent5"/>
              </a:solidFill>
              <a:highlight>
                <a:schemeClr val="lt1"/>
              </a:highlight>
            </a:endParaRPr>
          </a:p>
          <a:p>
            <a:pPr indent="0" lvl="0" marL="0" rtl="0" algn="l">
              <a:lnSpc>
                <a:spcPct val="95000"/>
              </a:lnSpc>
              <a:spcBef>
                <a:spcPts val="800"/>
              </a:spcBef>
              <a:spcAft>
                <a:spcPts val="0"/>
              </a:spcAft>
              <a:buClr>
                <a:schemeClr val="dk1"/>
              </a:buClr>
              <a:buSzPts val="275"/>
              <a:buFont typeface="Arial"/>
              <a:buNone/>
            </a:pPr>
            <a:r>
              <a:t/>
            </a:r>
            <a:endParaRPr b="1" sz="1200">
              <a:solidFill>
                <a:schemeClr val="dk1"/>
              </a:solidFill>
              <a:latin typeface="Impact"/>
              <a:ea typeface="Impact"/>
              <a:cs typeface="Impact"/>
              <a:sym typeface="Impact"/>
            </a:endParaRPr>
          </a:p>
          <a:p>
            <a:pPr indent="0" lvl="0" marL="0" rtl="0" algn="l">
              <a:lnSpc>
                <a:spcPct val="130000"/>
              </a:lnSpc>
              <a:spcBef>
                <a:spcPts val="0"/>
              </a:spcBef>
              <a:spcAft>
                <a:spcPts val="800"/>
              </a:spcAft>
              <a:buClr>
                <a:schemeClr val="dk1"/>
              </a:buClr>
              <a:buSzPts val="1100"/>
              <a:buFont typeface="Arial"/>
              <a:buNone/>
            </a:pPr>
            <a:r>
              <a:t/>
            </a:r>
            <a:endParaRPr sz="1200">
              <a:solidFill>
                <a:schemeClr val="dk1"/>
              </a:solidFill>
              <a:highlight>
                <a:srgbClr val="FFFFFF"/>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8"/>
          <p:cNvSpPr txBox="1"/>
          <p:nvPr>
            <p:ph type="title"/>
          </p:nvPr>
        </p:nvSpPr>
        <p:spPr>
          <a:xfrm>
            <a:off x="0" y="1"/>
            <a:ext cx="8424000" cy="828900"/>
          </a:xfrm>
          <a:prstGeom prst="rect">
            <a:avLst/>
          </a:prstGeom>
          <a:noFill/>
          <a:ln>
            <a:noFill/>
          </a:ln>
        </p:spPr>
        <p:txBody>
          <a:bodyPr anchorCtr="0" anchor="t" bIns="91400" lIns="91400" spcFirstLastPara="1" rIns="91400" wrap="square" tIns="91400">
            <a:noAutofit/>
          </a:bodyPr>
          <a:lstStyle/>
          <a:p>
            <a:pPr indent="0" lvl="0" marL="0" rtl="0" algn="l">
              <a:lnSpc>
                <a:spcPct val="115000"/>
              </a:lnSpc>
              <a:spcBef>
                <a:spcPts val="800"/>
              </a:spcBef>
              <a:spcAft>
                <a:spcPts val="0"/>
              </a:spcAft>
              <a:buSzPts val="1800"/>
              <a:buNone/>
            </a:pPr>
            <a:r>
              <a:rPr b="1" lang="en" sz="2400">
                <a:latin typeface="Source Sans Pro"/>
                <a:ea typeface="Source Sans Pro"/>
                <a:cs typeface="Source Sans Pro"/>
                <a:sym typeface="Source Sans Pro"/>
              </a:rPr>
              <a:t>Platform types : serving our predictions</a:t>
            </a:r>
            <a:endParaRPr b="1" sz="2400">
              <a:highlight>
                <a:srgbClr val="FFFFFF"/>
              </a:highlight>
              <a:latin typeface="Impact"/>
              <a:ea typeface="Impact"/>
              <a:cs typeface="Impact"/>
              <a:sym typeface="Impact"/>
            </a:endParaRPr>
          </a:p>
          <a:p>
            <a:pPr indent="0" lvl="0" marL="0" rtl="0" algn="l">
              <a:lnSpc>
                <a:spcPct val="100000"/>
              </a:lnSpc>
              <a:spcBef>
                <a:spcPts val="800"/>
              </a:spcBef>
              <a:spcAft>
                <a:spcPts val="0"/>
              </a:spcAft>
              <a:buSzPts val="1800"/>
              <a:buNone/>
            </a:pPr>
            <a:r>
              <a:t/>
            </a:r>
            <a:endParaRPr/>
          </a:p>
        </p:txBody>
      </p:sp>
      <p:sp>
        <p:nvSpPr>
          <p:cNvPr id="187" name="Google Shape;187;p18"/>
          <p:cNvSpPr txBox="1"/>
          <p:nvPr>
            <p:ph idx="1" type="body"/>
          </p:nvPr>
        </p:nvSpPr>
        <p:spPr>
          <a:xfrm>
            <a:off x="13" y="732800"/>
            <a:ext cx="9210600" cy="4162800"/>
          </a:xfrm>
          <a:prstGeom prst="rect">
            <a:avLst/>
          </a:prstGeom>
          <a:noFill/>
          <a:ln>
            <a:noFill/>
          </a:ln>
        </p:spPr>
        <p:txBody>
          <a:bodyPr anchorCtr="0" anchor="t" bIns="91400" lIns="91400" spcFirstLastPara="1" rIns="91400" wrap="square" tIns="91400">
            <a:normAutofit/>
          </a:bodyPr>
          <a:lstStyle/>
          <a:p>
            <a:pPr indent="0" lvl="0" marL="0" rtl="0" algn="l">
              <a:lnSpc>
                <a:spcPct val="115000"/>
              </a:lnSpc>
              <a:spcBef>
                <a:spcPts val="1800"/>
              </a:spcBef>
              <a:spcAft>
                <a:spcPts val="0"/>
              </a:spcAft>
              <a:buClr>
                <a:schemeClr val="dk1"/>
              </a:buClr>
              <a:buSzPts val="1100"/>
              <a:buFont typeface="Arial"/>
              <a:buNone/>
            </a:pPr>
            <a:r>
              <a:t/>
            </a:r>
            <a:endParaRPr sz="1200">
              <a:solidFill>
                <a:schemeClr val="dk1"/>
              </a:solidFill>
              <a:highlight>
                <a:srgbClr val="FFFFFF"/>
              </a:highlight>
            </a:endParaRPr>
          </a:p>
          <a:p>
            <a:pPr indent="0" lvl="0" marL="0" rtl="0" algn="l">
              <a:lnSpc>
                <a:spcPct val="130000"/>
              </a:lnSpc>
              <a:spcBef>
                <a:spcPts val="400"/>
              </a:spcBef>
              <a:spcAft>
                <a:spcPts val="0"/>
              </a:spcAft>
              <a:buClr>
                <a:schemeClr val="dk1"/>
              </a:buClr>
              <a:buSzPts val="1100"/>
              <a:buFont typeface="Arial"/>
              <a:buNone/>
            </a:pPr>
            <a:r>
              <a:rPr lang="en" sz="1200">
                <a:solidFill>
                  <a:schemeClr val="dk1"/>
                </a:solidFill>
                <a:highlight>
                  <a:srgbClr val="FFFFFF"/>
                </a:highlight>
              </a:rPr>
              <a:t>We need:</a:t>
            </a:r>
            <a:endParaRPr sz="1200">
              <a:solidFill>
                <a:schemeClr val="dk1"/>
              </a:solidFill>
              <a:highlight>
                <a:srgbClr val="FFFFFF"/>
              </a:highlight>
            </a:endParaRPr>
          </a:p>
          <a:p>
            <a:pPr indent="-298450" lvl="0" marL="457200" rtl="0" algn="l">
              <a:lnSpc>
                <a:spcPct val="115000"/>
              </a:lnSpc>
              <a:spcBef>
                <a:spcPts val="1500"/>
              </a:spcBef>
              <a:spcAft>
                <a:spcPts val="0"/>
              </a:spcAft>
              <a:buClr>
                <a:schemeClr val="dk1"/>
              </a:buClr>
              <a:buSzPts val="1100"/>
              <a:buFont typeface="Arial"/>
              <a:buChar char="●"/>
            </a:pPr>
            <a:r>
              <a:rPr lang="en" sz="1200">
                <a:solidFill>
                  <a:schemeClr val="dk1"/>
                </a:solidFill>
                <a:highlight>
                  <a:srgbClr val="FFFFFF"/>
                </a:highlight>
              </a:rPr>
              <a:t>A web server in order to respond to the API calls</a:t>
            </a:r>
            <a:endParaRPr sz="1200">
              <a:solidFill>
                <a:schemeClr val="dk1"/>
              </a:solidFill>
              <a:highlight>
                <a:srgbClr val="FFFFFF"/>
              </a:highlight>
            </a:endParaRPr>
          </a:p>
          <a:p>
            <a:pPr indent="-298450" lvl="0" marL="4572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One or more machines to run that web server</a:t>
            </a:r>
            <a:endParaRPr sz="1200">
              <a:solidFill>
                <a:schemeClr val="dk1"/>
              </a:solidFill>
              <a:highlight>
                <a:srgbClr val="FFFFFF"/>
              </a:highlight>
            </a:endParaRPr>
          </a:p>
          <a:p>
            <a:pPr indent="-298450" lvl="0" marL="4572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A reliable and scalable solution</a:t>
            </a:r>
            <a:endParaRPr sz="1200">
              <a:solidFill>
                <a:schemeClr val="dk1"/>
              </a:solidFill>
              <a:highlight>
                <a:srgbClr val="FFFFFF"/>
              </a:highlight>
            </a:endParaRPr>
          </a:p>
          <a:p>
            <a:pPr indent="0" lvl="0" marL="0" marR="190500" rtl="0" algn="l">
              <a:lnSpc>
                <a:spcPct val="130000"/>
              </a:lnSpc>
              <a:spcBef>
                <a:spcPts val="800"/>
              </a:spcBef>
              <a:spcAft>
                <a:spcPts val="0"/>
              </a:spcAft>
              <a:buClr>
                <a:schemeClr val="dk1"/>
              </a:buClr>
              <a:buSzPts val="1100"/>
              <a:buFont typeface="Arial"/>
              <a:buNone/>
            </a:pPr>
            <a:r>
              <a:t/>
            </a:r>
            <a:endParaRPr sz="1200">
              <a:solidFill>
                <a:schemeClr val="dk1"/>
              </a:solidFill>
              <a:highlight>
                <a:srgbClr val="FFFFFF"/>
              </a:highlight>
            </a:endParaRPr>
          </a:p>
          <a:p>
            <a:pPr indent="0" lvl="0" marL="0" marR="190500" rtl="0" algn="l">
              <a:lnSpc>
                <a:spcPct val="130000"/>
              </a:lnSpc>
              <a:spcBef>
                <a:spcPts val="2400"/>
              </a:spcBef>
              <a:spcAft>
                <a:spcPts val="0"/>
              </a:spcAft>
              <a:buClr>
                <a:schemeClr val="dk1"/>
              </a:buClr>
              <a:buSzPts val="1100"/>
              <a:buFont typeface="Arial"/>
              <a:buNone/>
            </a:pPr>
            <a:r>
              <a:t/>
            </a:r>
            <a:endParaRPr b="1" sz="1200">
              <a:solidFill>
                <a:schemeClr val="dk1"/>
              </a:solidFill>
              <a:latin typeface="Impact"/>
              <a:ea typeface="Impact"/>
              <a:cs typeface="Impact"/>
              <a:sym typeface="Impact"/>
            </a:endParaRPr>
          </a:p>
          <a:p>
            <a:pPr indent="0" lvl="0" marL="0" rtl="0" algn="l">
              <a:lnSpc>
                <a:spcPct val="95000"/>
              </a:lnSpc>
              <a:spcBef>
                <a:spcPts val="600"/>
              </a:spcBef>
              <a:spcAft>
                <a:spcPts val="0"/>
              </a:spcAft>
              <a:buClr>
                <a:schemeClr val="dk1"/>
              </a:buClr>
              <a:buSzPts val="1100"/>
              <a:buFont typeface="Arial"/>
              <a:buNone/>
            </a:pPr>
            <a:r>
              <a:t/>
            </a:r>
            <a:endParaRPr sz="1200">
              <a:solidFill>
                <a:schemeClr val="dk1"/>
              </a:solidFill>
              <a:highlight>
                <a:srgbClr val="FFFFFF"/>
              </a:highlight>
            </a:endParaRPr>
          </a:p>
          <a:p>
            <a:pPr indent="0" lvl="0" marL="0" rtl="0" algn="l">
              <a:lnSpc>
                <a:spcPct val="130000"/>
              </a:lnSpc>
              <a:spcBef>
                <a:spcPts val="0"/>
              </a:spcBef>
              <a:spcAft>
                <a:spcPts val="0"/>
              </a:spcAft>
              <a:buClr>
                <a:schemeClr val="dk1"/>
              </a:buClr>
              <a:buSzPts val="1100"/>
              <a:buFont typeface="Arial"/>
              <a:buNone/>
            </a:pPr>
            <a:r>
              <a:t/>
            </a:r>
            <a:endParaRPr sz="1200">
              <a:solidFill>
                <a:schemeClr val="accent5"/>
              </a:solidFill>
              <a:highlight>
                <a:schemeClr val="lt1"/>
              </a:highlight>
            </a:endParaRPr>
          </a:p>
          <a:p>
            <a:pPr indent="0" lvl="0" marL="0" rtl="0" algn="l">
              <a:lnSpc>
                <a:spcPct val="95000"/>
              </a:lnSpc>
              <a:spcBef>
                <a:spcPts val="800"/>
              </a:spcBef>
              <a:spcAft>
                <a:spcPts val="0"/>
              </a:spcAft>
              <a:buClr>
                <a:schemeClr val="dk1"/>
              </a:buClr>
              <a:buSzPts val="275"/>
              <a:buFont typeface="Arial"/>
              <a:buNone/>
            </a:pPr>
            <a:r>
              <a:t/>
            </a:r>
            <a:endParaRPr b="1" sz="1200">
              <a:solidFill>
                <a:schemeClr val="dk1"/>
              </a:solidFill>
              <a:latin typeface="Impact"/>
              <a:ea typeface="Impact"/>
              <a:cs typeface="Impact"/>
              <a:sym typeface="Impact"/>
            </a:endParaRPr>
          </a:p>
          <a:p>
            <a:pPr indent="0" lvl="0" marL="0" rtl="0" algn="l">
              <a:lnSpc>
                <a:spcPct val="130000"/>
              </a:lnSpc>
              <a:spcBef>
                <a:spcPts val="0"/>
              </a:spcBef>
              <a:spcAft>
                <a:spcPts val="800"/>
              </a:spcAft>
              <a:buClr>
                <a:schemeClr val="dk1"/>
              </a:buClr>
              <a:buSzPts val="1100"/>
              <a:buFont typeface="Arial"/>
              <a:buNone/>
            </a:pPr>
            <a:r>
              <a:t/>
            </a:r>
            <a:endParaRPr sz="1200">
              <a:solidFill>
                <a:schemeClr val="dk1"/>
              </a:solidFill>
              <a:highlight>
                <a:srgbClr val="FFFFFF"/>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9"/>
          <p:cNvSpPr txBox="1"/>
          <p:nvPr>
            <p:ph type="title"/>
          </p:nvPr>
        </p:nvSpPr>
        <p:spPr>
          <a:xfrm>
            <a:off x="0" y="1"/>
            <a:ext cx="8424000" cy="828900"/>
          </a:xfrm>
          <a:prstGeom prst="rect">
            <a:avLst/>
          </a:prstGeom>
          <a:noFill/>
          <a:ln>
            <a:noFill/>
          </a:ln>
        </p:spPr>
        <p:txBody>
          <a:bodyPr anchorCtr="0" anchor="t" bIns="91400" lIns="91400" spcFirstLastPara="1" rIns="91400" wrap="square" tIns="91400">
            <a:noAutofit/>
          </a:bodyPr>
          <a:lstStyle/>
          <a:p>
            <a:pPr indent="0" lvl="0" marL="0" rtl="0" algn="l">
              <a:lnSpc>
                <a:spcPct val="115000"/>
              </a:lnSpc>
              <a:spcBef>
                <a:spcPts val="800"/>
              </a:spcBef>
              <a:spcAft>
                <a:spcPts val="0"/>
              </a:spcAft>
              <a:buSzPts val="1800"/>
              <a:buNone/>
            </a:pPr>
            <a:r>
              <a:rPr b="1" lang="en" sz="2400">
                <a:latin typeface="Source Sans Pro"/>
                <a:ea typeface="Source Sans Pro"/>
                <a:cs typeface="Source Sans Pro"/>
                <a:sym typeface="Source Sans Pro"/>
              </a:rPr>
              <a:t>Platform types : serving our predictions</a:t>
            </a:r>
            <a:endParaRPr b="1" sz="2400">
              <a:highlight>
                <a:srgbClr val="FFFFFF"/>
              </a:highlight>
              <a:latin typeface="Impact"/>
              <a:ea typeface="Impact"/>
              <a:cs typeface="Impact"/>
              <a:sym typeface="Impact"/>
            </a:endParaRPr>
          </a:p>
          <a:p>
            <a:pPr indent="0" lvl="0" marL="0" rtl="0" algn="l">
              <a:lnSpc>
                <a:spcPct val="100000"/>
              </a:lnSpc>
              <a:spcBef>
                <a:spcPts val="800"/>
              </a:spcBef>
              <a:spcAft>
                <a:spcPts val="0"/>
              </a:spcAft>
              <a:buSzPts val="1800"/>
              <a:buNone/>
            </a:pPr>
            <a:r>
              <a:t/>
            </a:r>
            <a:endParaRPr/>
          </a:p>
        </p:txBody>
      </p:sp>
      <p:sp>
        <p:nvSpPr>
          <p:cNvPr id="193" name="Google Shape;193;p19"/>
          <p:cNvSpPr txBox="1"/>
          <p:nvPr>
            <p:ph idx="1" type="body"/>
          </p:nvPr>
        </p:nvSpPr>
        <p:spPr>
          <a:xfrm>
            <a:off x="13" y="732800"/>
            <a:ext cx="9210600" cy="4162800"/>
          </a:xfrm>
          <a:prstGeom prst="rect">
            <a:avLst/>
          </a:prstGeom>
          <a:noFill/>
          <a:ln>
            <a:noFill/>
          </a:ln>
        </p:spPr>
        <p:txBody>
          <a:bodyPr anchorCtr="0" anchor="t" bIns="91400" lIns="91400" spcFirstLastPara="1" rIns="91400" wrap="square" tIns="91400">
            <a:normAutofit/>
          </a:bodyPr>
          <a:lstStyle/>
          <a:p>
            <a:pPr indent="0" lvl="0" marL="0" rtl="0" algn="l">
              <a:lnSpc>
                <a:spcPct val="115000"/>
              </a:lnSpc>
              <a:spcBef>
                <a:spcPts val="1800"/>
              </a:spcBef>
              <a:spcAft>
                <a:spcPts val="0"/>
              </a:spcAft>
              <a:buClr>
                <a:schemeClr val="dk1"/>
              </a:buClr>
              <a:buSzPts val="1100"/>
              <a:buFont typeface="Arial"/>
              <a:buNone/>
            </a:pPr>
            <a:r>
              <a:t/>
            </a:r>
            <a:endParaRPr sz="1200">
              <a:solidFill>
                <a:schemeClr val="dk1"/>
              </a:solidFill>
              <a:highlight>
                <a:srgbClr val="FFFFFF"/>
              </a:highlight>
            </a:endParaRPr>
          </a:p>
          <a:p>
            <a:pPr indent="0" lvl="0" marL="0" rtl="0" algn="l">
              <a:lnSpc>
                <a:spcPct val="130000"/>
              </a:lnSpc>
              <a:spcBef>
                <a:spcPts val="400"/>
              </a:spcBef>
              <a:spcAft>
                <a:spcPts val="0"/>
              </a:spcAft>
              <a:buClr>
                <a:schemeClr val="dk1"/>
              </a:buClr>
              <a:buSzPts val="1100"/>
              <a:buFont typeface="Arial"/>
              <a:buNone/>
            </a:pPr>
            <a:r>
              <a:rPr lang="en" sz="1200">
                <a:solidFill>
                  <a:schemeClr val="dk1"/>
                </a:solidFill>
                <a:highlight>
                  <a:srgbClr val="FFFFFF"/>
                </a:highlight>
              </a:rPr>
              <a:t>We need:</a:t>
            </a:r>
            <a:endParaRPr sz="1200">
              <a:solidFill>
                <a:schemeClr val="dk1"/>
              </a:solidFill>
              <a:highlight>
                <a:srgbClr val="FFFFFF"/>
              </a:highlight>
            </a:endParaRPr>
          </a:p>
          <a:p>
            <a:pPr indent="-298450" lvl="0" marL="457200" rtl="0" algn="l">
              <a:lnSpc>
                <a:spcPct val="115000"/>
              </a:lnSpc>
              <a:spcBef>
                <a:spcPts val="1500"/>
              </a:spcBef>
              <a:spcAft>
                <a:spcPts val="0"/>
              </a:spcAft>
              <a:buClr>
                <a:schemeClr val="dk1"/>
              </a:buClr>
              <a:buSzPts val="1100"/>
              <a:buFont typeface="Arial"/>
              <a:buChar char="●"/>
            </a:pPr>
            <a:r>
              <a:rPr lang="en" sz="1200">
                <a:solidFill>
                  <a:schemeClr val="dk1"/>
                </a:solidFill>
                <a:highlight>
                  <a:srgbClr val="FFFFFF"/>
                </a:highlight>
              </a:rPr>
              <a:t>A web server in order to respond to the API calls</a:t>
            </a:r>
            <a:endParaRPr sz="1200">
              <a:solidFill>
                <a:schemeClr val="dk1"/>
              </a:solidFill>
              <a:highlight>
                <a:srgbClr val="FFFFFF"/>
              </a:highlight>
            </a:endParaRPr>
          </a:p>
          <a:p>
            <a:pPr indent="-298450" lvl="0" marL="4572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One or more machines to run that web server</a:t>
            </a:r>
            <a:endParaRPr sz="1200">
              <a:solidFill>
                <a:schemeClr val="dk1"/>
              </a:solidFill>
              <a:highlight>
                <a:srgbClr val="FFFFFF"/>
              </a:highlight>
            </a:endParaRPr>
          </a:p>
          <a:p>
            <a:pPr indent="-298450" lvl="0" marL="457200" rtl="0" algn="l">
              <a:lnSpc>
                <a:spcPct val="115000"/>
              </a:lnSpc>
              <a:spcBef>
                <a:spcPts val="0"/>
              </a:spcBef>
              <a:spcAft>
                <a:spcPts val="0"/>
              </a:spcAft>
              <a:buClr>
                <a:schemeClr val="dk1"/>
              </a:buClr>
              <a:buSzPts val="1100"/>
              <a:buFont typeface="Arial"/>
              <a:buChar char="●"/>
            </a:pPr>
            <a:r>
              <a:rPr lang="en" sz="1200">
                <a:solidFill>
                  <a:schemeClr val="dk1"/>
                </a:solidFill>
                <a:highlight>
                  <a:srgbClr val="FFFFFF"/>
                </a:highlight>
              </a:rPr>
              <a:t>A reliable and scalable solution</a:t>
            </a:r>
            <a:endParaRPr sz="1200">
              <a:solidFill>
                <a:schemeClr val="dk1"/>
              </a:solidFill>
              <a:highlight>
                <a:srgbClr val="FFFFFF"/>
              </a:highlight>
            </a:endParaRPr>
          </a:p>
          <a:p>
            <a:pPr indent="0" lvl="0" marL="0" marR="190500" rtl="0" algn="l">
              <a:lnSpc>
                <a:spcPct val="130000"/>
              </a:lnSpc>
              <a:spcBef>
                <a:spcPts val="800"/>
              </a:spcBef>
              <a:spcAft>
                <a:spcPts val="0"/>
              </a:spcAft>
              <a:buClr>
                <a:schemeClr val="dk1"/>
              </a:buClr>
              <a:buSzPts val="1100"/>
              <a:buFont typeface="Arial"/>
              <a:buNone/>
            </a:pPr>
            <a:r>
              <a:t/>
            </a:r>
            <a:endParaRPr sz="1200">
              <a:solidFill>
                <a:schemeClr val="dk1"/>
              </a:solidFill>
              <a:highlight>
                <a:srgbClr val="FFFFFF"/>
              </a:highlight>
            </a:endParaRPr>
          </a:p>
          <a:p>
            <a:pPr indent="0" lvl="0" marL="0" marR="190500" rtl="0" algn="l">
              <a:lnSpc>
                <a:spcPct val="130000"/>
              </a:lnSpc>
              <a:spcBef>
                <a:spcPts val="2400"/>
              </a:spcBef>
              <a:spcAft>
                <a:spcPts val="0"/>
              </a:spcAft>
              <a:buClr>
                <a:schemeClr val="dk1"/>
              </a:buClr>
              <a:buSzPts val="1100"/>
              <a:buFont typeface="Arial"/>
              <a:buNone/>
            </a:pPr>
            <a:r>
              <a:t/>
            </a:r>
            <a:endParaRPr b="1" sz="1200">
              <a:solidFill>
                <a:schemeClr val="dk1"/>
              </a:solidFill>
              <a:latin typeface="Impact"/>
              <a:ea typeface="Impact"/>
              <a:cs typeface="Impact"/>
              <a:sym typeface="Impact"/>
            </a:endParaRPr>
          </a:p>
          <a:p>
            <a:pPr indent="0" lvl="0" marL="0" rtl="0" algn="l">
              <a:lnSpc>
                <a:spcPct val="95000"/>
              </a:lnSpc>
              <a:spcBef>
                <a:spcPts val="600"/>
              </a:spcBef>
              <a:spcAft>
                <a:spcPts val="0"/>
              </a:spcAft>
              <a:buClr>
                <a:schemeClr val="dk1"/>
              </a:buClr>
              <a:buSzPts val="1100"/>
              <a:buFont typeface="Arial"/>
              <a:buNone/>
            </a:pPr>
            <a:r>
              <a:t/>
            </a:r>
            <a:endParaRPr sz="1200">
              <a:solidFill>
                <a:schemeClr val="dk1"/>
              </a:solidFill>
              <a:highlight>
                <a:srgbClr val="FFFFFF"/>
              </a:highlight>
            </a:endParaRPr>
          </a:p>
          <a:p>
            <a:pPr indent="0" lvl="0" marL="0" rtl="0" algn="l">
              <a:lnSpc>
                <a:spcPct val="130000"/>
              </a:lnSpc>
              <a:spcBef>
                <a:spcPts val="0"/>
              </a:spcBef>
              <a:spcAft>
                <a:spcPts val="0"/>
              </a:spcAft>
              <a:buClr>
                <a:schemeClr val="dk1"/>
              </a:buClr>
              <a:buSzPts val="1100"/>
              <a:buFont typeface="Arial"/>
              <a:buNone/>
            </a:pPr>
            <a:r>
              <a:t/>
            </a:r>
            <a:endParaRPr sz="1200">
              <a:solidFill>
                <a:schemeClr val="accent5"/>
              </a:solidFill>
              <a:highlight>
                <a:schemeClr val="lt1"/>
              </a:highlight>
            </a:endParaRPr>
          </a:p>
          <a:p>
            <a:pPr indent="0" lvl="0" marL="0" rtl="0" algn="l">
              <a:lnSpc>
                <a:spcPct val="95000"/>
              </a:lnSpc>
              <a:spcBef>
                <a:spcPts val="800"/>
              </a:spcBef>
              <a:spcAft>
                <a:spcPts val="0"/>
              </a:spcAft>
              <a:buClr>
                <a:schemeClr val="dk1"/>
              </a:buClr>
              <a:buSzPts val="275"/>
              <a:buFont typeface="Arial"/>
              <a:buNone/>
            </a:pPr>
            <a:r>
              <a:t/>
            </a:r>
            <a:endParaRPr b="1" sz="1200">
              <a:solidFill>
                <a:schemeClr val="dk1"/>
              </a:solidFill>
              <a:latin typeface="Impact"/>
              <a:ea typeface="Impact"/>
              <a:cs typeface="Impact"/>
              <a:sym typeface="Impact"/>
            </a:endParaRPr>
          </a:p>
          <a:p>
            <a:pPr indent="0" lvl="0" marL="0" rtl="0" algn="l">
              <a:lnSpc>
                <a:spcPct val="130000"/>
              </a:lnSpc>
              <a:spcBef>
                <a:spcPts val="0"/>
              </a:spcBef>
              <a:spcAft>
                <a:spcPts val="800"/>
              </a:spcAft>
              <a:buClr>
                <a:schemeClr val="dk1"/>
              </a:buClr>
              <a:buSzPts val="1100"/>
              <a:buFont typeface="Arial"/>
              <a:buNone/>
            </a:pPr>
            <a:r>
              <a:t/>
            </a:r>
            <a:endParaRPr sz="1200">
              <a:solidFill>
                <a:schemeClr val="dk1"/>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2"/>
          <p:cNvSpPr txBox="1"/>
          <p:nvPr/>
        </p:nvSpPr>
        <p:spPr>
          <a:xfrm>
            <a:off x="0" y="1714500"/>
            <a:ext cx="9040200" cy="923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chemeClr val="dk1"/>
                </a:solidFill>
                <a:latin typeface="Arial"/>
                <a:ea typeface="Arial"/>
                <a:cs typeface="Arial"/>
                <a:sym typeface="Arial"/>
              </a:rPr>
              <a:t>Predict in production</a:t>
            </a:r>
            <a:endParaRPr b="1" i="0" sz="2300" u="none" cap="none" strike="noStrike">
              <a:solidFill>
                <a:schemeClr val="dk1"/>
              </a:solidFill>
              <a:highlight>
                <a:srgbClr val="FFFFFF"/>
              </a:highlight>
              <a:latin typeface="Impact"/>
              <a:ea typeface="Impact"/>
              <a:cs typeface="Impact"/>
              <a:sym typeface="Impact"/>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a:ea typeface="Arial"/>
              <a:cs typeface="Arial"/>
              <a:sym typeface="Arial"/>
            </a:endParaRPr>
          </a:p>
        </p:txBody>
      </p:sp>
      <p:sp>
        <p:nvSpPr>
          <p:cNvPr id="77" name="Google Shape;77;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0"/>
          <p:cNvSpPr txBox="1"/>
          <p:nvPr>
            <p:ph type="title"/>
          </p:nvPr>
        </p:nvSpPr>
        <p:spPr>
          <a:xfrm>
            <a:off x="0" y="1"/>
            <a:ext cx="8424000" cy="828900"/>
          </a:xfrm>
          <a:prstGeom prst="rect">
            <a:avLst/>
          </a:prstGeom>
          <a:noFill/>
          <a:ln>
            <a:noFill/>
          </a:ln>
        </p:spPr>
        <p:txBody>
          <a:bodyPr anchorCtr="0" anchor="t" bIns="91400" lIns="91400" spcFirstLastPara="1" rIns="91400" wrap="square" tIns="91400">
            <a:noAutofit/>
          </a:bodyPr>
          <a:lstStyle/>
          <a:p>
            <a:pPr indent="0" lvl="0" marL="0" rtl="0" algn="l">
              <a:lnSpc>
                <a:spcPct val="115000"/>
              </a:lnSpc>
              <a:spcBef>
                <a:spcPts val="800"/>
              </a:spcBef>
              <a:spcAft>
                <a:spcPts val="0"/>
              </a:spcAft>
              <a:buSzPts val="1800"/>
              <a:buNone/>
            </a:pPr>
            <a:r>
              <a:rPr b="1" lang="en" sz="2400">
                <a:latin typeface="Source Sans Pro"/>
                <a:ea typeface="Source Sans Pro"/>
                <a:cs typeface="Source Sans Pro"/>
                <a:sym typeface="Source Sans Pro"/>
              </a:rPr>
              <a:t>Platform types : our choices</a:t>
            </a:r>
            <a:endParaRPr b="1" sz="2400">
              <a:highlight>
                <a:srgbClr val="FFFFFF"/>
              </a:highlight>
              <a:latin typeface="Impact"/>
              <a:ea typeface="Impact"/>
              <a:cs typeface="Impact"/>
              <a:sym typeface="Impact"/>
            </a:endParaRPr>
          </a:p>
          <a:p>
            <a:pPr indent="0" lvl="0" marL="0" rtl="0" algn="l">
              <a:lnSpc>
                <a:spcPct val="100000"/>
              </a:lnSpc>
              <a:spcBef>
                <a:spcPts val="800"/>
              </a:spcBef>
              <a:spcAft>
                <a:spcPts val="0"/>
              </a:spcAft>
              <a:buSzPts val="1800"/>
              <a:buNone/>
            </a:pPr>
            <a:r>
              <a:t/>
            </a:r>
            <a:endParaRPr/>
          </a:p>
        </p:txBody>
      </p:sp>
      <p:sp>
        <p:nvSpPr>
          <p:cNvPr id="199" name="Google Shape;199;p20"/>
          <p:cNvSpPr txBox="1"/>
          <p:nvPr>
            <p:ph idx="1" type="body"/>
          </p:nvPr>
        </p:nvSpPr>
        <p:spPr>
          <a:xfrm>
            <a:off x="13" y="732800"/>
            <a:ext cx="9210600" cy="4162800"/>
          </a:xfrm>
          <a:prstGeom prst="rect">
            <a:avLst/>
          </a:prstGeom>
          <a:noFill/>
          <a:ln>
            <a:noFill/>
          </a:ln>
        </p:spPr>
        <p:txBody>
          <a:bodyPr anchorCtr="0" anchor="t" bIns="91400" lIns="91400" spcFirstLastPara="1" rIns="91400" wrap="square" tIns="91400">
            <a:normAutofit lnSpcReduction="20000"/>
          </a:bodyPr>
          <a:lstStyle/>
          <a:p>
            <a:pPr indent="0" lvl="0" marL="0" rtl="0" algn="l">
              <a:lnSpc>
                <a:spcPct val="130000"/>
              </a:lnSpc>
              <a:spcBef>
                <a:spcPts val="0"/>
              </a:spcBef>
              <a:spcAft>
                <a:spcPts val="0"/>
              </a:spcAft>
              <a:buClr>
                <a:schemeClr val="dk1"/>
              </a:buClr>
              <a:buSzPts val="1100"/>
              <a:buFont typeface="Arial"/>
              <a:buNone/>
            </a:pPr>
            <a:r>
              <a:t/>
            </a:r>
            <a:endParaRPr b="1" sz="1700">
              <a:solidFill>
                <a:schemeClr val="dk1"/>
              </a:solidFill>
              <a:highlight>
                <a:srgbClr val="FFFFFF"/>
              </a:highlight>
              <a:latin typeface="Impact"/>
              <a:ea typeface="Impact"/>
              <a:cs typeface="Impact"/>
              <a:sym typeface="Impact"/>
            </a:endParaRPr>
          </a:p>
          <a:p>
            <a:pPr indent="0" lvl="0" marL="0" rtl="0" algn="l">
              <a:lnSpc>
                <a:spcPct val="130000"/>
              </a:lnSpc>
              <a:spcBef>
                <a:spcPts val="1500"/>
              </a:spcBef>
              <a:spcAft>
                <a:spcPts val="0"/>
              </a:spcAft>
              <a:buClr>
                <a:schemeClr val="dk1"/>
              </a:buClr>
              <a:buSzPts val="1100"/>
              <a:buFont typeface="Arial"/>
              <a:buNone/>
            </a:pPr>
            <a:r>
              <a:rPr lang="en" sz="1200">
                <a:solidFill>
                  <a:schemeClr val="dk1"/>
                </a:solidFill>
                <a:highlight>
                  <a:srgbClr val="FFFFFF"/>
                </a:highlight>
              </a:rPr>
              <a:t>Our machine:</a:t>
            </a:r>
            <a:endParaRPr sz="1200">
              <a:solidFill>
                <a:schemeClr val="dk1"/>
              </a:solidFill>
              <a:highlight>
                <a:srgbClr val="FFFFFF"/>
              </a:highlight>
            </a:endParaRPr>
          </a:p>
          <a:p>
            <a:pPr indent="-298450" lvl="0" marL="457200" rtl="0" algn="l">
              <a:lnSpc>
                <a:spcPct val="115000"/>
              </a:lnSpc>
              <a:spcBef>
                <a:spcPts val="1500"/>
              </a:spcBef>
              <a:spcAft>
                <a:spcPts val="0"/>
              </a:spcAft>
              <a:buClr>
                <a:schemeClr val="dk1"/>
              </a:buClr>
              <a:buSzPts val="1100"/>
              <a:buFont typeface="Arial"/>
              <a:buChar char="●"/>
            </a:pPr>
            <a:r>
              <a:rPr lang="en" sz="1200">
                <a:solidFill>
                  <a:schemeClr val="dk1"/>
                </a:solidFill>
                <a:highlight>
                  <a:srgbClr val="FFFFFF"/>
                </a:highlight>
              </a:rPr>
              <a:t>❌ is not visible on the Internet, is not up all day all week all year</a:t>
            </a:r>
            <a:endParaRPr sz="1200">
              <a:solidFill>
                <a:schemeClr val="dk1"/>
              </a:solidFill>
              <a:highlight>
                <a:srgbClr val="FFFFFF"/>
              </a:highlight>
            </a:endParaRPr>
          </a:p>
          <a:p>
            <a:pPr indent="0" lvl="0" marL="0" rtl="0" algn="l">
              <a:lnSpc>
                <a:spcPct val="130000"/>
              </a:lnSpc>
              <a:spcBef>
                <a:spcPts val="2600"/>
              </a:spcBef>
              <a:spcAft>
                <a:spcPts val="0"/>
              </a:spcAft>
              <a:buClr>
                <a:schemeClr val="dk1"/>
              </a:buClr>
              <a:buSzPts val="1100"/>
              <a:buFont typeface="Arial"/>
              <a:buNone/>
            </a:pPr>
            <a:r>
              <a:rPr lang="en" sz="1200">
                <a:solidFill>
                  <a:schemeClr val="dk1"/>
                </a:solidFill>
                <a:highlight>
                  <a:srgbClr val="FFFFFF"/>
                </a:highlight>
              </a:rPr>
              <a:t>Google Colab &amp; AI Platform:</a:t>
            </a:r>
            <a:endParaRPr sz="1200">
              <a:solidFill>
                <a:schemeClr val="dk1"/>
              </a:solidFill>
              <a:highlight>
                <a:srgbClr val="FFFFFF"/>
              </a:highlight>
            </a:endParaRPr>
          </a:p>
          <a:p>
            <a:pPr indent="-298450" lvl="0" marL="457200" rtl="0" algn="l">
              <a:lnSpc>
                <a:spcPct val="115000"/>
              </a:lnSpc>
              <a:spcBef>
                <a:spcPts val="1500"/>
              </a:spcBef>
              <a:spcAft>
                <a:spcPts val="0"/>
              </a:spcAft>
              <a:buClr>
                <a:schemeClr val="dk1"/>
              </a:buClr>
              <a:buSzPts val="1100"/>
              <a:buFont typeface="Arial"/>
              <a:buChar char="●"/>
            </a:pPr>
            <a:r>
              <a:rPr lang="en" sz="1200">
                <a:solidFill>
                  <a:schemeClr val="dk1"/>
                </a:solidFill>
                <a:highlight>
                  <a:srgbClr val="FFFFFF"/>
                </a:highlight>
              </a:rPr>
              <a:t>❌ do not allow to run web servers</a:t>
            </a:r>
            <a:endParaRPr sz="1100">
              <a:solidFill>
                <a:schemeClr val="dk1"/>
              </a:solidFill>
              <a:highlight>
                <a:srgbClr val="FFFFFF"/>
              </a:highlight>
            </a:endParaRPr>
          </a:p>
          <a:p>
            <a:pPr indent="0" lvl="0" marL="0" rtl="0" algn="l">
              <a:lnSpc>
                <a:spcPct val="115000"/>
              </a:lnSpc>
              <a:spcBef>
                <a:spcPts val="800"/>
              </a:spcBef>
              <a:spcAft>
                <a:spcPts val="0"/>
              </a:spcAft>
              <a:buSzPts val="1000"/>
              <a:buNone/>
            </a:pPr>
            <a:r>
              <a:t/>
            </a:r>
            <a:endParaRPr sz="1200">
              <a:solidFill>
                <a:schemeClr val="dk1"/>
              </a:solidFill>
              <a:highlight>
                <a:srgbClr val="FFFFFF"/>
              </a:highlight>
            </a:endParaRPr>
          </a:p>
          <a:p>
            <a:pPr indent="0" lvl="0" marL="0" marR="190500" rtl="0" algn="l">
              <a:lnSpc>
                <a:spcPct val="130000"/>
              </a:lnSpc>
              <a:spcBef>
                <a:spcPts val="800"/>
              </a:spcBef>
              <a:spcAft>
                <a:spcPts val="0"/>
              </a:spcAft>
              <a:buClr>
                <a:schemeClr val="dk1"/>
              </a:buClr>
              <a:buSzPts val="1100"/>
              <a:buFont typeface="Arial"/>
              <a:buNone/>
            </a:pPr>
            <a:r>
              <a:t/>
            </a:r>
            <a:endParaRPr sz="1200">
              <a:solidFill>
                <a:schemeClr val="dk1"/>
              </a:solidFill>
              <a:highlight>
                <a:srgbClr val="FFFFFF"/>
              </a:highlight>
            </a:endParaRPr>
          </a:p>
          <a:p>
            <a:pPr indent="0" lvl="0" marL="0" marR="190500" rtl="0" algn="l">
              <a:lnSpc>
                <a:spcPct val="130000"/>
              </a:lnSpc>
              <a:spcBef>
                <a:spcPts val="2400"/>
              </a:spcBef>
              <a:spcAft>
                <a:spcPts val="0"/>
              </a:spcAft>
              <a:buClr>
                <a:schemeClr val="dk1"/>
              </a:buClr>
              <a:buSzPts val="1100"/>
              <a:buFont typeface="Arial"/>
              <a:buNone/>
            </a:pPr>
            <a:r>
              <a:t/>
            </a:r>
            <a:endParaRPr b="1" sz="1200">
              <a:solidFill>
                <a:schemeClr val="dk1"/>
              </a:solidFill>
              <a:latin typeface="Impact"/>
              <a:ea typeface="Impact"/>
              <a:cs typeface="Impact"/>
              <a:sym typeface="Impact"/>
            </a:endParaRPr>
          </a:p>
          <a:p>
            <a:pPr indent="0" lvl="0" marL="0" rtl="0" algn="l">
              <a:lnSpc>
                <a:spcPct val="95000"/>
              </a:lnSpc>
              <a:spcBef>
                <a:spcPts val="600"/>
              </a:spcBef>
              <a:spcAft>
                <a:spcPts val="0"/>
              </a:spcAft>
              <a:buClr>
                <a:schemeClr val="dk1"/>
              </a:buClr>
              <a:buSzPts val="1100"/>
              <a:buFont typeface="Arial"/>
              <a:buNone/>
            </a:pPr>
            <a:r>
              <a:t/>
            </a:r>
            <a:endParaRPr sz="1200">
              <a:solidFill>
                <a:schemeClr val="dk1"/>
              </a:solidFill>
              <a:highlight>
                <a:srgbClr val="FFFFFF"/>
              </a:highlight>
            </a:endParaRPr>
          </a:p>
          <a:p>
            <a:pPr indent="0" lvl="0" marL="0" rtl="0" algn="l">
              <a:lnSpc>
                <a:spcPct val="130000"/>
              </a:lnSpc>
              <a:spcBef>
                <a:spcPts val="0"/>
              </a:spcBef>
              <a:spcAft>
                <a:spcPts val="0"/>
              </a:spcAft>
              <a:buClr>
                <a:schemeClr val="dk1"/>
              </a:buClr>
              <a:buSzPts val="1100"/>
              <a:buFont typeface="Arial"/>
              <a:buNone/>
            </a:pPr>
            <a:r>
              <a:t/>
            </a:r>
            <a:endParaRPr sz="1200">
              <a:solidFill>
                <a:schemeClr val="accent5"/>
              </a:solidFill>
              <a:highlight>
                <a:schemeClr val="lt1"/>
              </a:highlight>
            </a:endParaRPr>
          </a:p>
          <a:p>
            <a:pPr indent="0" lvl="0" marL="0" rtl="0" algn="l">
              <a:lnSpc>
                <a:spcPct val="95000"/>
              </a:lnSpc>
              <a:spcBef>
                <a:spcPts val="800"/>
              </a:spcBef>
              <a:spcAft>
                <a:spcPts val="0"/>
              </a:spcAft>
              <a:buClr>
                <a:schemeClr val="dk1"/>
              </a:buClr>
              <a:buSzPts val="275"/>
              <a:buFont typeface="Arial"/>
              <a:buNone/>
            </a:pPr>
            <a:r>
              <a:t/>
            </a:r>
            <a:endParaRPr b="1" sz="1200">
              <a:solidFill>
                <a:schemeClr val="dk1"/>
              </a:solidFill>
              <a:latin typeface="Impact"/>
              <a:ea typeface="Impact"/>
              <a:cs typeface="Impact"/>
              <a:sym typeface="Impact"/>
            </a:endParaRPr>
          </a:p>
          <a:p>
            <a:pPr indent="0" lvl="0" marL="0" rtl="0" algn="l">
              <a:lnSpc>
                <a:spcPct val="130000"/>
              </a:lnSpc>
              <a:spcBef>
                <a:spcPts val="0"/>
              </a:spcBef>
              <a:spcAft>
                <a:spcPts val="800"/>
              </a:spcAft>
              <a:buClr>
                <a:schemeClr val="dk1"/>
              </a:buClr>
              <a:buSzPts val="1100"/>
              <a:buFont typeface="Arial"/>
              <a:buNone/>
            </a:pPr>
            <a:r>
              <a:t/>
            </a:r>
            <a:endParaRPr sz="1200">
              <a:solidFill>
                <a:schemeClr val="dk1"/>
              </a:solidFill>
              <a:highlight>
                <a:srgbClr val="FFFFFF"/>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1"/>
          <p:cNvSpPr txBox="1"/>
          <p:nvPr>
            <p:ph type="title"/>
          </p:nvPr>
        </p:nvSpPr>
        <p:spPr>
          <a:xfrm>
            <a:off x="0" y="1"/>
            <a:ext cx="8424000" cy="828900"/>
          </a:xfrm>
          <a:prstGeom prst="rect">
            <a:avLst/>
          </a:prstGeom>
          <a:noFill/>
          <a:ln>
            <a:noFill/>
          </a:ln>
        </p:spPr>
        <p:txBody>
          <a:bodyPr anchorCtr="0" anchor="t" bIns="91400" lIns="91400" spcFirstLastPara="1" rIns="91400" wrap="square" tIns="91400">
            <a:noAutofit/>
          </a:bodyPr>
          <a:lstStyle/>
          <a:p>
            <a:pPr indent="0" lvl="0" marL="0" rtl="0" algn="l">
              <a:lnSpc>
                <a:spcPct val="115000"/>
              </a:lnSpc>
              <a:spcBef>
                <a:spcPts val="800"/>
              </a:spcBef>
              <a:spcAft>
                <a:spcPts val="0"/>
              </a:spcAft>
              <a:buSzPts val="1800"/>
              <a:buNone/>
            </a:pPr>
            <a:r>
              <a:rPr b="1" lang="en" sz="2400">
                <a:latin typeface="Source Sans Pro"/>
                <a:ea typeface="Source Sans Pro"/>
                <a:cs typeface="Source Sans Pro"/>
                <a:sym typeface="Source Sans Pro"/>
              </a:rPr>
              <a:t>Platform types : our choices</a:t>
            </a:r>
            <a:endParaRPr b="1" sz="2400">
              <a:highlight>
                <a:srgbClr val="FFFFFF"/>
              </a:highlight>
              <a:latin typeface="Impact"/>
              <a:ea typeface="Impact"/>
              <a:cs typeface="Impact"/>
              <a:sym typeface="Impact"/>
            </a:endParaRPr>
          </a:p>
          <a:p>
            <a:pPr indent="0" lvl="0" marL="0" rtl="0" algn="l">
              <a:lnSpc>
                <a:spcPct val="100000"/>
              </a:lnSpc>
              <a:spcBef>
                <a:spcPts val="800"/>
              </a:spcBef>
              <a:spcAft>
                <a:spcPts val="0"/>
              </a:spcAft>
              <a:buSzPts val="1800"/>
              <a:buNone/>
            </a:pPr>
            <a:r>
              <a:t/>
            </a:r>
            <a:endParaRPr/>
          </a:p>
        </p:txBody>
      </p:sp>
      <p:sp>
        <p:nvSpPr>
          <p:cNvPr id="205" name="Google Shape;205;p21"/>
          <p:cNvSpPr txBox="1"/>
          <p:nvPr>
            <p:ph idx="1" type="body"/>
          </p:nvPr>
        </p:nvSpPr>
        <p:spPr>
          <a:xfrm>
            <a:off x="13" y="732800"/>
            <a:ext cx="9210600" cy="4162800"/>
          </a:xfrm>
          <a:prstGeom prst="rect">
            <a:avLst/>
          </a:prstGeom>
          <a:noFill/>
          <a:ln>
            <a:noFill/>
          </a:ln>
        </p:spPr>
        <p:txBody>
          <a:bodyPr anchorCtr="0" anchor="t" bIns="91400" lIns="91400" spcFirstLastPara="1" rIns="91400" wrap="square" tIns="91400">
            <a:normAutofit fontScale="85000" lnSpcReduction="20000"/>
          </a:bodyPr>
          <a:lstStyle/>
          <a:p>
            <a:pPr indent="0" lvl="0" marL="0" rtl="0" algn="l">
              <a:lnSpc>
                <a:spcPct val="130000"/>
              </a:lnSpc>
              <a:spcBef>
                <a:spcPts val="0"/>
              </a:spcBef>
              <a:spcAft>
                <a:spcPts val="0"/>
              </a:spcAft>
              <a:buClr>
                <a:schemeClr val="dk1"/>
              </a:buClr>
              <a:buSzPct val="64705"/>
              <a:buFont typeface="Arial"/>
              <a:buNone/>
            </a:pPr>
            <a:r>
              <a:t/>
            </a:r>
            <a:endParaRPr b="1" sz="1700">
              <a:solidFill>
                <a:schemeClr val="dk1"/>
              </a:solidFill>
              <a:highlight>
                <a:srgbClr val="FFFFFF"/>
              </a:highlight>
              <a:latin typeface="Impact"/>
              <a:ea typeface="Impact"/>
              <a:cs typeface="Impact"/>
              <a:sym typeface="Impact"/>
            </a:endParaRPr>
          </a:p>
          <a:p>
            <a:pPr indent="0" lvl="0" marL="0" rtl="0" algn="l">
              <a:lnSpc>
                <a:spcPct val="130000"/>
              </a:lnSpc>
              <a:spcBef>
                <a:spcPts val="1500"/>
              </a:spcBef>
              <a:spcAft>
                <a:spcPts val="0"/>
              </a:spcAft>
              <a:buSzPct val="106951"/>
              <a:buNone/>
            </a:pPr>
            <a:r>
              <a:rPr lang="en" sz="1100">
                <a:solidFill>
                  <a:schemeClr val="dk1"/>
                </a:solidFill>
                <a:highlight>
                  <a:srgbClr val="FFFFFF"/>
                </a:highlight>
              </a:rPr>
              <a:t>On premise:</a:t>
            </a:r>
            <a:endParaRPr sz="1100">
              <a:solidFill>
                <a:schemeClr val="dk1"/>
              </a:solidFill>
              <a:highlight>
                <a:srgbClr val="FFFFFF"/>
              </a:highlight>
            </a:endParaRPr>
          </a:p>
          <a:p>
            <a:pPr indent="-287972" lvl="0" marL="457200" rtl="0" algn="l">
              <a:lnSpc>
                <a:spcPct val="115000"/>
              </a:lnSpc>
              <a:spcBef>
                <a:spcPts val="1500"/>
              </a:spcBef>
              <a:spcAft>
                <a:spcPts val="0"/>
              </a:spcAft>
              <a:buClr>
                <a:schemeClr val="dk1"/>
              </a:buClr>
              <a:buSzPct val="100000"/>
              <a:buFont typeface="Arial"/>
              <a:buChar char="●"/>
            </a:pPr>
            <a:r>
              <a:rPr lang="en" sz="1100">
                <a:solidFill>
                  <a:schemeClr val="dk1"/>
                </a:solidFill>
                <a:highlight>
                  <a:srgbClr val="FFFFFF"/>
                </a:highlight>
              </a:rPr>
              <a:t>❌ we do not want to handle the infrastructure (the network and the hardware)</a:t>
            </a:r>
            <a:endParaRPr sz="1100">
              <a:solidFill>
                <a:schemeClr val="dk1"/>
              </a:solidFill>
              <a:highlight>
                <a:srgbClr val="FFFFFF"/>
              </a:highlight>
            </a:endParaRPr>
          </a:p>
          <a:p>
            <a:pPr indent="0" lvl="0" marL="0" rtl="0" algn="l">
              <a:lnSpc>
                <a:spcPct val="130000"/>
              </a:lnSpc>
              <a:spcBef>
                <a:spcPts val="2600"/>
              </a:spcBef>
              <a:spcAft>
                <a:spcPts val="0"/>
              </a:spcAft>
              <a:buSzPct val="106951"/>
              <a:buNone/>
            </a:pPr>
            <a:r>
              <a:rPr lang="en" sz="1100">
                <a:solidFill>
                  <a:schemeClr val="dk1"/>
                </a:solidFill>
                <a:highlight>
                  <a:srgbClr val="FFFFFF"/>
                </a:highlight>
              </a:rPr>
              <a:t>Infrastructure as a Service (IaaS):</a:t>
            </a:r>
            <a:endParaRPr sz="1100">
              <a:solidFill>
                <a:schemeClr val="dk1"/>
              </a:solidFill>
              <a:highlight>
                <a:srgbClr val="FFFFFF"/>
              </a:highlight>
            </a:endParaRPr>
          </a:p>
          <a:p>
            <a:pPr indent="-287972" lvl="0" marL="457200" rtl="0" algn="l">
              <a:lnSpc>
                <a:spcPct val="115000"/>
              </a:lnSpc>
              <a:spcBef>
                <a:spcPts val="1500"/>
              </a:spcBef>
              <a:spcAft>
                <a:spcPts val="0"/>
              </a:spcAft>
              <a:buClr>
                <a:schemeClr val="dk1"/>
              </a:buClr>
              <a:buSzPct val="100000"/>
              <a:buFont typeface="Arial"/>
              <a:buChar char="●"/>
            </a:pPr>
            <a:r>
              <a:rPr lang="en" sz="1100">
                <a:solidFill>
                  <a:schemeClr val="dk1"/>
                </a:solidFill>
                <a:highlight>
                  <a:srgbClr val="FFFFFF"/>
                </a:highlight>
              </a:rPr>
              <a:t>❌ we do not want to setup the platform (operating system) and the environment (python)</a:t>
            </a:r>
            <a:endParaRPr sz="1100">
              <a:solidFill>
                <a:schemeClr val="dk1"/>
              </a:solidFill>
              <a:highlight>
                <a:srgbClr val="FFFFFF"/>
              </a:highlight>
            </a:endParaRPr>
          </a:p>
          <a:p>
            <a:pPr indent="0" lvl="0" marL="457200" rtl="0" algn="l">
              <a:lnSpc>
                <a:spcPct val="115000"/>
              </a:lnSpc>
              <a:spcBef>
                <a:spcPts val="2600"/>
              </a:spcBef>
              <a:spcAft>
                <a:spcPts val="0"/>
              </a:spcAft>
              <a:buSzPct val="98039"/>
              <a:buNone/>
            </a:pPr>
            <a:r>
              <a:t/>
            </a:r>
            <a:endParaRPr sz="1200">
              <a:solidFill>
                <a:schemeClr val="dk1"/>
              </a:solidFill>
              <a:highlight>
                <a:srgbClr val="FFFFFF"/>
              </a:highlight>
            </a:endParaRPr>
          </a:p>
          <a:p>
            <a:pPr indent="0" lvl="0" marL="0" rtl="0" algn="l">
              <a:lnSpc>
                <a:spcPct val="115000"/>
              </a:lnSpc>
              <a:spcBef>
                <a:spcPts val="800"/>
              </a:spcBef>
              <a:spcAft>
                <a:spcPts val="0"/>
              </a:spcAft>
              <a:buSzPct val="98039"/>
              <a:buNone/>
            </a:pPr>
            <a:r>
              <a:t/>
            </a:r>
            <a:endParaRPr sz="1200">
              <a:solidFill>
                <a:schemeClr val="dk1"/>
              </a:solidFill>
              <a:highlight>
                <a:srgbClr val="FFFFFF"/>
              </a:highlight>
            </a:endParaRPr>
          </a:p>
          <a:p>
            <a:pPr indent="0" lvl="0" marL="0" marR="190500" rtl="0" algn="l">
              <a:lnSpc>
                <a:spcPct val="130000"/>
              </a:lnSpc>
              <a:spcBef>
                <a:spcPts val="800"/>
              </a:spcBef>
              <a:spcAft>
                <a:spcPts val="0"/>
              </a:spcAft>
              <a:buClr>
                <a:schemeClr val="dk1"/>
              </a:buClr>
              <a:buSzPct val="91666"/>
              <a:buFont typeface="Arial"/>
              <a:buNone/>
            </a:pPr>
            <a:r>
              <a:t/>
            </a:r>
            <a:endParaRPr sz="1200">
              <a:solidFill>
                <a:schemeClr val="dk1"/>
              </a:solidFill>
              <a:highlight>
                <a:srgbClr val="FFFFFF"/>
              </a:highlight>
            </a:endParaRPr>
          </a:p>
          <a:p>
            <a:pPr indent="0" lvl="0" marL="0" marR="190500" rtl="0" algn="l">
              <a:lnSpc>
                <a:spcPct val="130000"/>
              </a:lnSpc>
              <a:spcBef>
                <a:spcPts val="2400"/>
              </a:spcBef>
              <a:spcAft>
                <a:spcPts val="0"/>
              </a:spcAft>
              <a:buClr>
                <a:schemeClr val="dk1"/>
              </a:buClr>
              <a:buSzPct val="91666"/>
              <a:buFont typeface="Arial"/>
              <a:buNone/>
            </a:pPr>
            <a:r>
              <a:t/>
            </a:r>
            <a:endParaRPr b="1" sz="1200">
              <a:solidFill>
                <a:schemeClr val="dk1"/>
              </a:solidFill>
              <a:latin typeface="Impact"/>
              <a:ea typeface="Impact"/>
              <a:cs typeface="Impact"/>
              <a:sym typeface="Impact"/>
            </a:endParaRPr>
          </a:p>
          <a:p>
            <a:pPr indent="0" lvl="0" marL="0" rtl="0" algn="l">
              <a:lnSpc>
                <a:spcPct val="95000"/>
              </a:lnSpc>
              <a:spcBef>
                <a:spcPts val="600"/>
              </a:spcBef>
              <a:spcAft>
                <a:spcPts val="0"/>
              </a:spcAft>
              <a:buClr>
                <a:schemeClr val="dk1"/>
              </a:buClr>
              <a:buSzPct val="91666"/>
              <a:buFont typeface="Arial"/>
              <a:buNone/>
            </a:pPr>
            <a:r>
              <a:t/>
            </a:r>
            <a:endParaRPr sz="1200">
              <a:solidFill>
                <a:schemeClr val="dk1"/>
              </a:solidFill>
              <a:highlight>
                <a:srgbClr val="FFFFFF"/>
              </a:highlight>
            </a:endParaRPr>
          </a:p>
          <a:p>
            <a:pPr indent="0" lvl="0" marL="0" rtl="0" algn="l">
              <a:lnSpc>
                <a:spcPct val="130000"/>
              </a:lnSpc>
              <a:spcBef>
                <a:spcPts val="0"/>
              </a:spcBef>
              <a:spcAft>
                <a:spcPts val="0"/>
              </a:spcAft>
              <a:buClr>
                <a:schemeClr val="dk1"/>
              </a:buClr>
              <a:buSzPct val="91666"/>
              <a:buFont typeface="Arial"/>
              <a:buNone/>
            </a:pPr>
            <a:r>
              <a:t/>
            </a:r>
            <a:endParaRPr sz="1200">
              <a:solidFill>
                <a:schemeClr val="accent5"/>
              </a:solidFill>
              <a:highlight>
                <a:schemeClr val="lt1"/>
              </a:highlight>
            </a:endParaRPr>
          </a:p>
          <a:p>
            <a:pPr indent="0" lvl="0" marL="0" rtl="0" algn="l">
              <a:lnSpc>
                <a:spcPct val="95000"/>
              </a:lnSpc>
              <a:spcBef>
                <a:spcPts val="800"/>
              </a:spcBef>
              <a:spcAft>
                <a:spcPts val="0"/>
              </a:spcAft>
              <a:buClr>
                <a:schemeClr val="dk1"/>
              </a:buClr>
              <a:buSzPts val="234"/>
              <a:buFont typeface="Arial"/>
              <a:buNone/>
            </a:pPr>
            <a:r>
              <a:t/>
            </a:r>
            <a:endParaRPr b="1" sz="1200">
              <a:solidFill>
                <a:schemeClr val="dk1"/>
              </a:solidFill>
              <a:latin typeface="Impact"/>
              <a:ea typeface="Impact"/>
              <a:cs typeface="Impact"/>
              <a:sym typeface="Impact"/>
            </a:endParaRPr>
          </a:p>
          <a:p>
            <a:pPr indent="0" lvl="0" marL="0" rtl="0" algn="l">
              <a:lnSpc>
                <a:spcPct val="130000"/>
              </a:lnSpc>
              <a:spcBef>
                <a:spcPts val="0"/>
              </a:spcBef>
              <a:spcAft>
                <a:spcPts val="800"/>
              </a:spcAft>
              <a:buClr>
                <a:schemeClr val="dk1"/>
              </a:buClr>
              <a:buSzPct val="91666"/>
              <a:buFont typeface="Arial"/>
              <a:buNone/>
            </a:pPr>
            <a:r>
              <a:t/>
            </a:r>
            <a:endParaRPr sz="1200">
              <a:solidFill>
                <a:schemeClr val="dk1"/>
              </a:solidFill>
              <a:highlight>
                <a:srgbClr val="FFFFFF"/>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2"/>
          <p:cNvSpPr txBox="1"/>
          <p:nvPr>
            <p:ph type="title"/>
          </p:nvPr>
        </p:nvSpPr>
        <p:spPr>
          <a:xfrm>
            <a:off x="0" y="1"/>
            <a:ext cx="8424000" cy="828900"/>
          </a:xfrm>
          <a:prstGeom prst="rect">
            <a:avLst/>
          </a:prstGeom>
          <a:noFill/>
          <a:ln>
            <a:noFill/>
          </a:ln>
        </p:spPr>
        <p:txBody>
          <a:bodyPr anchorCtr="0" anchor="t" bIns="91400" lIns="91400" spcFirstLastPara="1" rIns="91400" wrap="square" tIns="91400">
            <a:noAutofit/>
          </a:bodyPr>
          <a:lstStyle/>
          <a:p>
            <a:pPr indent="0" lvl="0" marL="0" rtl="0" algn="l">
              <a:lnSpc>
                <a:spcPct val="115000"/>
              </a:lnSpc>
              <a:spcBef>
                <a:spcPts val="800"/>
              </a:spcBef>
              <a:spcAft>
                <a:spcPts val="0"/>
              </a:spcAft>
              <a:buSzPts val="1800"/>
              <a:buNone/>
            </a:pPr>
            <a:r>
              <a:rPr b="1" lang="en" sz="2400">
                <a:latin typeface="Source Sans Pro"/>
                <a:ea typeface="Source Sans Pro"/>
                <a:cs typeface="Source Sans Pro"/>
                <a:sym typeface="Source Sans Pro"/>
              </a:rPr>
              <a:t>Platform types : our choices</a:t>
            </a:r>
            <a:endParaRPr b="1" sz="2400">
              <a:highlight>
                <a:srgbClr val="FFFFFF"/>
              </a:highlight>
              <a:latin typeface="Impact"/>
              <a:ea typeface="Impact"/>
              <a:cs typeface="Impact"/>
              <a:sym typeface="Impact"/>
            </a:endParaRPr>
          </a:p>
          <a:p>
            <a:pPr indent="0" lvl="0" marL="0" rtl="0" algn="l">
              <a:lnSpc>
                <a:spcPct val="100000"/>
              </a:lnSpc>
              <a:spcBef>
                <a:spcPts val="800"/>
              </a:spcBef>
              <a:spcAft>
                <a:spcPts val="0"/>
              </a:spcAft>
              <a:buSzPts val="1800"/>
              <a:buNone/>
            </a:pPr>
            <a:r>
              <a:t/>
            </a:r>
            <a:endParaRPr/>
          </a:p>
        </p:txBody>
      </p:sp>
      <p:sp>
        <p:nvSpPr>
          <p:cNvPr id="211" name="Google Shape;211;p22"/>
          <p:cNvSpPr txBox="1"/>
          <p:nvPr>
            <p:ph idx="1" type="body"/>
          </p:nvPr>
        </p:nvSpPr>
        <p:spPr>
          <a:xfrm>
            <a:off x="13" y="732800"/>
            <a:ext cx="9210600" cy="4162800"/>
          </a:xfrm>
          <a:prstGeom prst="rect">
            <a:avLst/>
          </a:prstGeom>
          <a:noFill/>
          <a:ln>
            <a:noFill/>
          </a:ln>
        </p:spPr>
        <p:txBody>
          <a:bodyPr anchorCtr="0" anchor="t" bIns="91400" lIns="91400" spcFirstLastPara="1" rIns="91400" wrap="square" tIns="91400">
            <a:normAutofit fontScale="70000" lnSpcReduction="10000"/>
          </a:bodyPr>
          <a:lstStyle/>
          <a:p>
            <a:pPr indent="0" lvl="0" marL="0" rtl="0" algn="l">
              <a:lnSpc>
                <a:spcPct val="130000"/>
              </a:lnSpc>
              <a:spcBef>
                <a:spcPts val="0"/>
              </a:spcBef>
              <a:spcAft>
                <a:spcPts val="0"/>
              </a:spcAft>
              <a:buSzPct val="129870"/>
              <a:buNone/>
            </a:pPr>
            <a:r>
              <a:t/>
            </a:r>
            <a:endParaRPr sz="1100">
              <a:solidFill>
                <a:schemeClr val="dk1"/>
              </a:solidFill>
              <a:highlight>
                <a:srgbClr val="FFFFFF"/>
              </a:highlight>
            </a:endParaRPr>
          </a:p>
          <a:p>
            <a:pPr indent="0" lvl="0" marL="0" rtl="0" algn="l">
              <a:lnSpc>
                <a:spcPct val="115000"/>
              </a:lnSpc>
              <a:spcBef>
                <a:spcPts val="1800"/>
              </a:spcBef>
              <a:spcAft>
                <a:spcPts val="0"/>
              </a:spcAft>
              <a:buSzPct val="84033"/>
              <a:buNone/>
            </a:pPr>
            <a:r>
              <a:rPr lang="en" sz="1700">
                <a:solidFill>
                  <a:schemeClr val="dk1"/>
                </a:solidFill>
                <a:highlight>
                  <a:srgbClr val="FFFFFF"/>
                </a:highlight>
              </a:rPr>
              <a:t>Best of both worlds</a:t>
            </a:r>
            <a:endParaRPr sz="1700">
              <a:solidFill>
                <a:schemeClr val="dk1"/>
              </a:solidFill>
              <a:highlight>
                <a:srgbClr val="FFFFFF"/>
              </a:highlight>
            </a:endParaRPr>
          </a:p>
          <a:p>
            <a:pPr indent="0" lvl="0" marL="0" rtl="0" algn="l">
              <a:lnSpc>
                <a:spcPct val="130000"/>
              </a:lnSpc>
              <a:spcBef>
                <a:spcPts val="400"/>
              </a:spcBef>
              <a:spcAft>
                <a:spcPts val="0"/>
              </a:spcAft>
              <a:buSzPct val="84033"/>
              <a:buNone/>
            </a:pPr>
            <a:r>
              <a:rPr lang="en" sz="1700">
                <a:solidFill>
                  <a:schemeClr val="dk1"/>
                </a:solidFill>
                <a:highlight>
                  <a:srgbClr val="FFFFFF"/>
                </a:highlight>
              </a:rPr>
              <a:t>👉 We want the flexibility of IaaS</a:t>
            </a:r>
            <a:endParaRPr sz="1700">
              <a:solidFill>
                <a:schemeClr val="dk1"/>
              </a:solidFill>
              <a:highlight>
                <a:srgbClr val="FFFFFF"/>
              </a:highlight>
            </a:endParaRPr>
          </a:p>
          <a:p>
            <a:pPr indent="0" lvl="0" marL="0" rtl="0" algn="l">
              <a:lnSpc>
                <a:spcPct val="130000"/>
              </a:lnSpc>
              <a:spcBef>
                <a:spcPts val="1500"/>
              </a:spcBef>
              <a:spcAft>
                <a:spcPts val="0"/>
              </a:spcAft>
              <a:buSzPct val="84033"/>
              <a:buNone/>
            </a:pPr>
            <a:r>
              <a:rPr lang="en" sz="1700">
                <a:solidFill>
                  <a:schemeClr val="dk1"/>
                </a:solidFill>
                <a:highlight>
                  <a:srgbClr val="FFFFFF"/>
                </a:highlight>
              </a:rPr>
              <a:t>👉 Without having to bother with the complexity of its configuration</a:t>
            </a:r>
            <a:endParaRPr sz="1700">
              <a:solidFill>
                <a:schemeClr val="dk1"/>
              </a:solidFill>
              <a:highlight>
                <a:srgbClr val="FFFFFF"/>
              </a:highlight>
            </a:endParaRPr>
          </a:p>
          <a:p>
            <a:pPr indent="0" lvl="0" marL="0" rtl="0" algn="l">
              <a:lnSpc>
                <a:spcPct val="130000"/>
              </a:lnSpc>
              <a:spcBef>
                <a:spcPts val="1500"/>
              </a:spcBef>
              <a:spcAft>
                <a:spcPts val="0"/>
              </a:spcAft>
              <a:buSzPct val="84033"/>
              <a:buNone/>
            </a:pPr>
            <a:r>
              <a:rPr lang="en" sz="1700">
                <a:solidFill>
                  <a:schemeClr val="dk1"/>
                </a:solidFill>
                <a:highlight>
                  <a:srgbClr val="FFFFFF"/>
                </a:highlight>
              </a:rPr>
              <a:t>Solution: containers 🚀</a:t>
            </a:r>
            <a:endParaRPr sz="1700">
              <a:solidFill>
                <a:schemeClr val="dk1"/>
              </a:solidFill>
              <a:highlight>
                <a:srgbClr val="FFFFFF"/>
              </a:highlight>
            </a:endParaRPr>
          </a:p>
          <a:p>
            <a:pPr indent="0" lvl="0" marL="0" rtl="0" algn="l">
              <a:lnSpc>
                <a:spcPct val="115000"/>
              </a:lnSpc>
              <a:spcBef>
                <a:spcPts val="800"/>
              </a:spcBef>
              <a:spcAft>
                <a:spcPts val="0"/>
              </a:spcAft>
              <a:buSzPct val="129870"/>
              <a:buNone/>
            </a:pPr>
            <a:r>
              <a:t/>
            </a:r>
            <a:endParaRPr sz="1100">
              <a:solidFill>
                <a:schemeClr val="dk1"/>
              </a:solidFill>
              <a:highlight>
                <a:srgbClr val="FFFFFF"/>
              </a:highlight>
            </a:endParaRPr>
          </a:p>
          <a:p>
            <a:pPr indent="0" lvl="0" marL="457200" rtl="0" algn="l">
              <a:lnSpc>
                <a:spcPct val="115000"/>
              </a:lnSpc>
              <a:spcBef>
                <a:spcPts val="2600"/>
              </a:spcBef>
              <a:spcAft>
                <a:spcPts val="0"/>
              </a:spcAft>
              <a:buSzPct val="119047"/>
              <a:buNone/>
            </a:pPr>
            <a:r>
              <a:t/>
            </a:r>
            <a:endParaRPr sz="1200">
              <a:solidFill>
                <a:schemeClr val="dk1"/>
              </a:solidFill>
              <a:highlight>
                <a:srgbClr val="FFFFFF"/>
              </a:highlight>
            </a:endParaRPr>
          </a:p>
          <a:p>
            <a:pPr indent="0" lvl="0" marL="0" rtl="0" algn="l">
              <a:lnSpc>
                <a:spcPct val="115000"/>
              </a:lnSpc>
              <a:spcBef>
                <a:spcPts val="800"/>
              </a:spcBef>
              <a:spcAft>
                <a:spcPts val="0"/>
              </a:spcAft>
              <a:buSzPct val="119047"/>
              <a:buNone/>
            </a:pPr>
            <a:r>
              <a:t/>
            </a:r>
            <a:endParaRPr sz="1200">
              <a:solidFill>
                <a:schemeClr val="dk1"/>
              </a:solidFill>
              <a:highlight>
                <a:srgbClr val="FFFFFF"/>
              </a:highlight>
            </a:endParaRPr>
          </a:p>
          <a:p>
            <a:pPr indent="0" lvl="0" marL="0" marR="190500" rtl="0" algn="l">
              <a:lnSpc>
                <a:spcPct val="130000"/>
              </a:lnSpc>
              <a:spcBef>
                <a:spcPts val="800"/>
              </a:spcBef>
              <a:spcAft>
                <a:spcPts val="0"/>
              </a:spcAft>
              <a:buClr>
                <a:schemeClr val="dk1"/>
              </a:buClr>
              <a:buSzPct val="91666"/>
              <a:buFont typeface="Arial"/>
              <a:buNone/>
            </a:pPr>
            <a:r>
              <a:t/>
            </a:r>
            <a:endParaRPr sz="1200">
              <a:solidFill>
                <a:schemeClr val="dk1"/>
              </a:solidFill>
              <a:highlight>
                <a:srgbClr val="FFFFFF"/>
              </a:highlight>
            </a:endParaRPr>
          </a:p>
          <a:p>
            <a:pPr indent="0" lvl="0" marL="0" marR="190500" rtl="0" algn="l">
              <a:lnSpc>
                <a:spcPct val="130000"/>
              </a:lnSpc>
              <a:spcBef>
                <a:spcPts val="2400"/>
              </a:spcBef>
              <a:spcAft>
                <a:spcPts val="0"/>
              </a:spcAft>
              <a:buClr>
                <a:schemeClr val="dk1"/>
              </a:buClr>
              <a:buSzPct val="91666"/>
              <a:buFont typeface="Arial"/>
              <a:buNone/>
            </a:pPr>
            <a:r>
              <a:t/>
            </a:r>
            <a:endParaRPr b="1" sz="1200">
              <a:solidFill>
                <a:schemeClr val="dk1"/>
              </a:solidFill>
              <a:latin typeface="Impact"/>
              <a:ea typeface="Impact"/>
              <a:cs typeface="Impact"/>
              <a:sym typeface="Impact"/>
            </a:endParaRPr>
          </a:p>
          <a:p>
            <a:pPr indent="0" lvl="0" marL="0" rtl="0" algn="l">
              <a:lnSpc>
                <a:spcPct val="95000"/>
              </a:lnSpc>
              <a:spcBef>
                <a:spcPts val="600"/>
              </a:spcBef>
              <a:spcAft>
                <a:spcPts val="0"/>
              </a:spcAft>
              <a:buClr>
                <a:schemeClr val="dk1"/>
              </a:buClr>
              <a:buSzPct val="91666"/>
              <a:buFont typeface="Arial"/>
              <a:buNone/>
            </a:pPr>
            <a:r>
              <a:t/>
            </a:r>
            <a:endParaRPr sz="1200">
              <a:solidFill>
                <a:schemeClr val="dk1"/>
              </a:solidFill>
              <a:highlight>
                <a:srgbClr val="FFFFFF"/>
              </a:highlight>
            </a:endParaRPr>
          </a:p>
          <a:p>
            <a:pPr indent="0" lvl="0" marL="0" rtl="0" algn="l">
              <a:lnSpc>
                <a:spcPct val="130000"/>
              </a:lnSpc>
              <a:spcBef>
                <a:spcPts val="0"/>
              </a:spcBef>
              <a:spcAft>
                <a:spcPts val="0"/>
              </a:spcAft>
              <a:buClr>
                <a:schemeClr val="dk1"/>
              </a:buClr>
              <a:buSzPct val="91666"/>
              <a:buFont typeface="Arial"/>
              <a:buNone/>
            </a:pPr>
            <a:r>
              <a:t/>
            </a:r>
            <a:endParaRPr sz="1200">
              <a:solidFill>
                <a:schemeClr val="accent5"/>
              </a:solidFill>
              <a:highlight>
                <a:schemeClr val="lt1"/>
              </a:highlight>
            </a:endParaRPr>
          </a:p>
          <a:p>
            <a:pPr indent="0" lvl="0" marL="0" rtl="0" algn="l">
              <a:lnSpc>
                <a:spcPct val="95000"/>
              </a:lnSpc>
              <a:spcBef>
                <a:spcPts val="800"/>
              </a:spcBef>
              <a:spcAft>
                <a:spcPts val="0"/>
              </a:spcAft>
              <a:buClr>
                <a:schemeClr val="dk1"/>
              </a:buClr>
              <a:buSzPts val="193"/>
              <a:buFont typeface="Arial"/>
              <a:buNone/>
            </a:pPr>
            <a:r>
              <a:t/>
            </a:r>
            <a:endParaRPr b="1" sz="1200">
              <a:solidFill>
                <a:schemeClr val="dk1"/>
              </a:solidFill>
              <a:latin typeface="Impact"/>
              <a:ea typeface="Impact"/>
              <a:cs typeface="Impact"/>
              <a:sym typeface="Impact"/>
            </a:endParaRPr>
          </a:p>
          <a:p>
            <a:pPr indent="0" lvl="0" marL="0" rtl="0" algn="l">
              <a:lnSpc>
                <a:spcPct val="130000"/>
              </a:lnSpc>
              <a:spcBef>
                <a:spcPts val="0"/>
              </a:spcBef>
              <a:spcAft>
                <a:spcPts val="800"/>
              </a:spcAft>
              <a:buClr>
                <a:schemeClr val="dk1"/>
              </a:buClr>
              <a:buSzPct val="91666"/>
              <a:buFont typeface="Arial"/>
              <a:buNone/>
            </a:pPr>
            <a:r>
              <a:t/>
            </a:r>
            <a:endParaRPr sz="1200">
              <a:solidFill>
                <a:schemeClr val="dk1"/>
              </a:solidFill>
              <a:highlight>
                <a:srgbClr val="FFFFFF"/>
              </a:high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3"/>
          <p:cNvSpPr txBox="1"/>
          <p:nvPr>
            <p:ph type="title"/>
          </p:nvPr>
        </p:nvSpPr>
        <p:spPr>
          <a:xfrm>
            <a:off x="0" y="1"/>
            <a:ext cx="8424000" cy="828900"/>
          </a:xfrm>
          <a:prstGeom prst="rect">
            <a:avLst/>
          </a:prstGeom>
          <a:noFill/>
          <a:ln>
            <a:noFill/>
          </a:ln>
        </p:spPr>
        <p:txBody>
          <a:bodyPr anchorCtr="0" anchor="t" bIns="91400" lIns="91400" spcFirstLastPara="1" rIns="91400" wrap="square" tIns="91400">
            <a:noAutofit/>
          </a:bodyPr>
          <a:lstStyle/>
          <a:p>
            <a:pPr indent="0" lvl="0" marL="0" rtl="0" algn="l">
              <a:lnSpc>
                <a:spcPct val="115000"/>
              </a:lnSpc>
              <a:spcBef>
                <a:spcPts val="800"/>
              </a:spcBef>
              <a:spcAft>
                <a:spcPts val="0"/>
              </a:spcAft>
              <a:buSzPts val="1800"/>
              <a:buNone/>
            </a:pPr>
            <a:r>
              <a:rPr b="1" lang="en" sz="2400">
                <a:latin typeface="Source Sans Pro"/>
                <a:ea typeface="Source Sans Pro"/>
                <a:cs typeface="Source Sans Pro"/>
                <a:sym typeface="Source Sans Pro"/>
              </a:rPr>
              <a:t>Virtualization</a:t>
            </a:r>
            <a:endParaRPr b="1" sz="2400">
              <a:highlight>
                <a:srgbClr val="FFFFFF"/>
              </a:highlight>
              <a:latin typeface="Impact"/>
              <a:ea typeface="Impact"/>
              <a:cs typeface="Impact"/>
              <a:sym typeface="Impact"/>
            </a:endParaRPr>
          </a:p>
          <a:p>
            <a:pPr indent="0" lvl="0" marL="0" rtl="0" algn="l">
              <a:lnSpc>
                <a:spcPct val="100000"/>
              </a:lnSpc>
              <a:spcBef>
                <a:spcPts val="800"/>
              </a:spcBef>
              <a:spcAft>
                <a:spcPts val="0"/>
              </a:spcAft>
              <a:buSzPts val="1800"/>
              <a:buNone/>
            </a:pPr>
            <a:r>
              <a:t/>
            </a:r>
            <a:endParaRPr/>
          </a:p>
        </p:txBody>
      </p:sp>
      <p:sp>
        <p:nvSpPr>
          <p:cNvPr id="217" name="Google Shape;217;p23"/>
          <p:cNvSpPr txBox="1"/>
          <p:nvPr>
            <p:ph idx="1" type="body"/>
          </p:nvPr>
        </p:nvSpPr>
        <p:spPr>
          <a:xfrm>
            <a:off x="13" y="732800"/>
            <a:ext cx="9210600" cy="4162800"/>
          </a:xfrm>
          <a:prstGeom prst="rect">
            <a:avLst/>
          </a:prstGeom>
          <a:solidFill>
            <a:schemeClr val="lt1"/>
          </a:solidFill>
          <a:ln>
            <a:noFill/>
          </a:ln>
        </p:spPr>
        <p:txBody>
          <a:bodyPr anchorCtr="0" anchor="t" bIns="91400" lIns="91400" spcFirstLastPara="1" rIns="91400" wrap="square" tIns="91400">
            <a:normAutofit fontScale="92500" lnSpcReduction="20000"/>
          </a:bodyPr>
          <a:lstStyle/>
          <a:p>
            <a:pPr indent="0" lvl="0" marL="0" rtl="0" algn="l">
              <a:lnSpc>
                <a:spcPct val="115000"/>
              </a:lnSpc>
              <a:spcBef>
                <a:spcPts val="0"/>
              </a:spcBef>
              <a:spcAft>
                <a:spcPts val="0"/>
              </a:spcAft>
              <a:buSzPct val="89493"/>
              <a:buNone/>
            </a:pPr>
            <a:r>
              <a:t/>
            </a:r>
            <a:endParaRPr sz="1208">
              <a:solidFill>
                <a:schemeClr val="dk1"/>
              </a:solidFill>
            </a:endParaRPr>
          </a:p>
          <a:p>
            <a:pPr indent="-299586" lvl="0" marL="457200" rtl="0" algn="l">
              <a:lnSpc>
                <a:spcPct val="115000"/>
              </a:lnSpc>
              <a:spcBef>
                <a:spcPts val="0"/>
              </a:spcBef>
              <a:spcAft>
                <a:spcPts val="0"/>
              </a:spcAft>
              <a:buClr>
                <a:schemeClr val="dk1"/>
              </a:buClr>
              <a:buSzPct val="100000"/>
              <a:buChar char="●"/>
            </a:pPr>
            <a:r>
              <a:rPr lang="en" sz="1208">
                <a:solidFill>
                  <a:schemeClr val="dk1"/>
                </a:solidFill>
              </a:rPr>
              <a:t>Virtualization is the process of running a virtual instance of a computer system in a layer abstracted from the actual hardware.</a:t>
            </a:r>
            <a:br>
              <a:rPr lang="en" sz="1208">
                <a:solidFill>
                  <a:schemeClr val="dk1"/>
                </a:solidFill>
              </a:rPr>
            </a:br>
            <a:endParaRPr sz="1208">
              <a:solidFill>
                <a:schemeClr val="dk1"/>
              </a:solidFill>
            </a:endParaRPr>
          </a:p>
          <a:p>
            <a:pPr indent="-299586" lvl="0" marL="457200" rtl="0" algn="l">
              <a:lnSpc>
                <a:spcPct val="115000"/>
              </a:lnSpc>
              <a:spcBef>
                <a:spcPts val="0"/>
              </a:spcBef>
              <a:spcAft>
                <a:spcPts val="0"/>
              </a:spcAft>
              <a:buClr>
                <a:schemeClr val="dk1"/>
              </a:buClr>
              <a:buSzPct val="100000"/>
              <a:buChar char="●"/>
            </a:pPr>
            <a:r>
              <a:rPr lang="en" sz="1208">
                <a:solidFill>
                  <a:schemeClr val="dk1"/>
                </a:solidFill>
              </a:rPr>
              <a:t>It refers to running multiple operating systems on a computer system simultaneously</a:t>
            </a:r>
            <a:br>
              <a:rPr lang="en" sz="1208">
                <a:solidFill>
                  <a:schemeClr val="dk1"/>
                </a:solidFill>
              </a:rPr>
            </a:br>
            <a:endParaRPr sz="1208">
              <a:solidFill>
                <a:schemeClr val="dk1"/>
              </a:solidFill>
            </a:endParaRPr>
          </a:p>
          <a:p>
            <a:pPr indent="-299586" lvl="0" marL="457200" rtl="0" algn="l">
              <a:lnSpc>
                <a:spcPct val="115000"/>
              </a:lnSpc>
              <a:spcBef>
                <a:spcPts val="0"/>
              </a:spcBef>
              <a:spcAft>
                <a:spcPts val="0"/>
              </a:spcAft>
              <a:buClr>
                <a:schemeClr val="dk1"/>
              </a:buClr>
              <a:buSzPct val="100000"/>
              <a:buChar char="●"/>
            </a:pPr>
            <a:r>
              <a:rPr lang="en" sz="1208">
                <a:solidFill>
                  <a:schemeClr val="dk1"/>
                </a:solidFill>
              </a:rPr>
              <a:t>To the applications running on top of the virtualized machine, it can appear as if they are on their own dedicated machine, where the operating system, libraries, and other programs are unique to the guest virtualized system and unconnected to the host operating system which sits below it</a:t>
            </a:r>
            <a:endParaRPr sz="2260">
              <a:solidFill>
                <a:schemeClr val="dk1"/>
              </a:solidFill>
              <a:highlight>
                <a:srgbClr val="FFFFFF"/>
              </a:highlight>
            </a:endParaRPr>
          </a:p>
          <a:p>
            <a:pPr indent="0" lvl="0" marL="0" rtl="0" algn="l">
              <a:lnSpc>
                <a:spcPct val="115000"/>
              </a:lnSpc>
              <a:spcBef>
                <a:spcPts val="800"/>
              </a:spcBef>
              <a:spcAft>
                <a:spcPts val="0"/>
              </a:spcAft>
              <a:buSzPct val="65046"/>
              <a:buNone/>
            </a:pPr>
            <a:r>
              <a:t/>
            </a:r>
            <a:endParaRPr sz="1662">
              <a:solidFill>
                <a:schemeClr val="dk1"/>
              </a:solidFill>
              <a:highlight>
                <a:srgbClr val="FFFFFF"/>
              </a:highlight>
            </a:endParaRPr>
          </a:p>
          <a:p>
            <a:pPr indent="0" lvl="0" marL="457200" rtl="0" algn="l">
              <a:lnSpc>
                <a:spcPct val="115000"/>
              </a:lnSpc>
              <a:spcBef>
                <a:spcPts val="2600"/>
              </a:spcBef>
              <a:spcAft>
                <a:spcPts val="0"/>
              </a:spcAft>
              <a:buSzPct val="90090"/>
              <a:buNone/>
            </a:pPr>
            <a:r>
              <a:t/>
            </a:r>
            <a:endParaRPr sz="1200">
              <a:solidFill>
                <a:schemeClr val="dk1"/>
              </a:solidFill>
              <a:highlight>
                <a:srgbClr val="FFFFFF"/>
              </a:highlight>
            </a:endParaRPr>
          </a:p>
          <a:p>
            <a:pPr indent="0" lvl="0" marL="0" rtl="0" algn="l">
              <a:lnSpc>
                <a:spcPct val="115000"/>
              </a:lnSpc>
              <a:spcBef>
                <a:spcPts val="800"/>
              </a:spcBef>
              <a:spcAft>
                <a:spcPts val="0"/>
              </a:spcAft>
              <a:buSzPct val="90090"/>
              <a:buNone/>
            </a:pPr>
            <a:r>
              <a:t/>
            </a:r>
            <a:endParaRPr sz="1200">
              <a:solidFill>
                <a:schemeClr val="dk1"/>
              </a:solidFill>
              <a:highlight>
                <a:srgbClr val="FFFFFF"/>
              </a:highlight>
            </a:endParaRPr>
          </a:p>
          <a:p>
            <a:pPr indent="0" lvl="0" marL="0" marR="190500" rtl="0" algn="l">
              <a:lnSpc>
                <a:spcPct val="130000"/>
              </a:lnSpc>
              <a:spcBef>
                <a:spcPts val="800"/>
              </a:spcBef>
              <a:spcAft>
                <a:spcPts val="0"/>
              </a:spcAft>
              <a:buClr>
                <a:schemeClr val="dk1"/>
              </a:buClr>
              <a:buSzPct val="91666"/>
              <a:buFont typeface="Arial"/>
              <a:buNone/>
            </a:pPr>
            <a:r>
              <a:t/>
            </a:r>
            <a:endParaRPr sz="1200">
              <a:solidFill>
                <a:schemeClr val="dk1"/>
              </a:solidFill>
              <a:highlight>
                <a:srgbClr val="FFFFFF"/>
              </a:highlight>
            </a:endParaRPr>
          </a:p>
          <a:p>
            <a:pPr indent="0" lvl="0" marL="0" marR="190500" rtl="0" algn="l">
              <a:lnSpc>
                <a:spcPct val="130000"/>
              </a:lnSpc>
              <a:spcBef>
                <a:spcPts val="2400"/>
              </a:spcBef>
              <a:spcAft>
                <a:spcPts val="0"/>
              </a:spcAft>
              <a:buClr>
                <a:schemeClr val="dk1"/>
              </a:buClr>
              <a:buSzPct val="91666"/>
              <a:buFont typeface="Arial"/>
              <a:buNone/>
            </a:pPr>
            <a:r>
              <a:t/>
            </a:r>
            <a:endParaRPr b="1" sz="1200">
              <a:solidFill>
                <a:schemeClr val="dk1"/>
              </a:solidFill>
              <a:latin typeface="Impact"/>
              <a:ea typeface="Impact"/>
              <a:cs typeface="Impact"/>
              <a:sym typeface="Impact"/>
            </a:endParaRPr>
          </a:p>
          <a:p>
            <a:pPr indent="0" lvl="0" marL="0" rtl="0" algn="l">
              <a:lnSpc>
                <a:spcPct val="95000"/>
              </a:lnSpc>
              <a:spcBef>
                <a:spcPts val="600"/>
              </a:spcBef>
              <a:spcAft>
                <a:spcPts val="0"/>
              </a:spcAft>
              <a:buClr>
                <a:schemeClr val="dk1"/>
              </a:buClr>
              <a:buSzPct val="91666"/>
              <a:buFont typeface="Arial"/>
              <a:buNone/>
            </a:pPr>
            <a:r>
              <a:t/>
            </a:r>
            <a:endParaRPr sz="1200">
              <a:solidFill>
                <a:schemeClr val="dk1"/>
              </a:solidFill>
              <a:highlight>
                <a:srgbClr val="FFFFFF"/>
              </a:highlight>
            </a:endParaRPr>
          </a:p>
          <a:p>
            <a:pPr indent="0" lvl="0" marL="0" rtl="0" algn="l">
              <a:lnSpc>
                <a:spcPct val="130000"/>
              </a:lnSpc>
              <a:spcBef>
                <a:spcPts val="0"/>
              </a:spcBef>
              <a:spcAft>
                <a:spcPts val="0"/>
              </a:spcAft>
              <a:buClr>
                <a:schemeClr val="dk1"/>
              </a:buClr>
              <a:buSzPct val="91666"/>
              <a:buFont typeface="Arial"/>
              <a:buNone/>
            </a:pPr>
            <a:r>
              <a:t/>
            </a:r>
            <a:endParaRPr sz="1200">
              <a:solidFill>
                <a:schemeClr val="accent5"/>
              </a:solidFill>
              <a:highlight>
                <a:schemeClr val="lt1"/>
              </a:highlight>
            </a:endParaRPr>
          </a:p>
          <a:p>
            <a:pPr indent="0" lvl="0" marL="0" rtl="0" algn="l">
              <a:lnSpc>
                <a:spcPct val="95000"/>
              </a:lnSpc>
              <a:spcBef>
                <a:spcPts val="800"/>
              </a:spcBef>
              <a:spcAft>
                <a:spcPts val="0"/>
              </a:spcAft>
              <a:buClr>
                <a:schemeClr val="dk1"/>
              </a:buClr>
              <a:buSzPts val="254"/>
              <a:buFont typeface="Arial"/>
              <a:buNone/>
            </a:pPr>
            <a:r>
              <a:t/>
            </a:r>
            <a:endParaRPr b="1" sz="1200">
              <a:solidFill>
                <a:schemeClr val="dk1"/>
              </a:solidFill>
              <a:latin typeface="Impact"/>
              <a:ea typeface="Impact"/>
              <a:cs typeface="Impact"/>
              <a:sym typeface="Impact"/>
            </a:endParaRPr>
          </a:p>
          <a:p>
            <a:pPr indent="0" lvl="0" marL="0" rtl="0" algn="l">
              <a:lnSpc>
                <a:spcPct val="130000"/>
              </a:lnSpc>
              <a:spcBef>
                <a:spcPts val="0"/>
              </a:spcBef>
              <a:spcAft>
                <a:spcPts val="800"/>
              </a:spcAft>
              <a:buClr>
                <a:schemeClr val="dk1"/>
              </a:buClr>
              <a:buSzPct val="91666"/>
              <a:buFont typeface="Arial"/>
              <a:buNone/>
            </a:pPr>
            <a:r>
              <a:t/>
            </a:r>
            <a:endParaRPr sz="1200">
              <a:solidFill>
                <a:schemeClr val="dk1"/>
              </a:solidFill>
              <a:highlight>
                <a:srgbClr val="FFFFFF"/>
              </a:high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4"/>
          <p:cNvSpPr txBox="1"/>
          <p:nvPr>
            <p:ph type="title"/>
          </p:nvPr>
        </p:nvSpPr>
        <p:spPr>
          <a:xfrm>
            <a:off x="0" y="1"/>
            <a:ext cx="8424000" cy="828900"/>
          </a:xfrm>
          <a:prstGeom prst="rect">
            <a:avLst/>
          </a:prstGeom>
          <a:noFill/>
          <a:ln>
            <a:noFill/>
          </a:ln>
        </p:spPr>
        <p:txBody>
          <a:bodyPr anchorCtr="0" anchor="t" bIns="91400" lIns="91400" spcFirstLastPara="1" rIns="91400" wrap="square" tIns="91400">
            <a:noAutofit/>
          </a:bodyPr>
          <a:lstStyle/>
          <a:p>
            <a:pPr indent="0" lvl="0" marL="0" rtl="0" algn="l">
              <a:lnSpc>
                <a:spcPct val="115000"/>
              </a:lnSpc>
              <a:spcBef>
                <a:spcPts val="800"/>
              </a:spcBef>
              <a:spcAft>
                <a:spcPts val="0"/>
              </a:spcAft>
              <a:buSzPts val="1800"/>
              <a:buNone/>
            </a:pPr>
            <a:r>
              <a:rPr b="1" lang="en" sz="2400">
                <a:latin typeface="Source Sans Pro"/>
                <a:ea typeface="Source Sans Pro"/>
                <a:cs typeface="Source Sans Pro"/>
                <a:sym typeface="Source Sans Pro"/>
              </a:rPr>
              <a:t>Mac Linux setup abstraction layers</a:t>
            </a:r>
            <a:endParaRPr b="1" sz="1700">
              <a:highlight>
                <a:srgbClr val="FFFFFF"/>
              </a:highlight>
              <a:latin typeface="Impact"/>
              <a:ea typeface="Impact"/>
              <a:cs typeface="Impact"/>
              <a:sym typeface="Impact"/>
            </a:endParaRPr>
          </a:p>
          <a:p>
            <a:pPr indent="0" lvl="0" marL="0" rtl="0" algn="l">
              <a:lnSpc>
                <a:spcPct val="115000"/>
              </a:lnSpc>
              <a:spcBef>
                <a:spcPts val="800"/>
              </a:spcBef>
              <a:spcAft>
                <a:spcPts val="0"/>
              </a:spcAft>
              <a:buSzPts val="1800"/>
              <a:buNone/>
            </a:pPr>
            <a:r>
              <a:t/>
            </a:r>
            <a:endParaRPr sz="1100"/>
          </a:p>
          <a:p>
            <a:pPr indent="0" lvl="0" marL="0" rtl="0" algn="l">
              <a:lnSpc>
                <a:spcPct val="115000"/>
              </a:lnSpc>
              <a:spcBef>
                <a:spcPts val="800"/>
              </a:spcBef>
              <a:spcAft>
                <a:spcPts val="0"/>
              </a:spcAft>
              <a:buSzPts val="1800"/>
              <a:buNone/>
            </a:pPr>
            <a:r>
              <a:t/>
            </a:r>
            <a:endParaRPr b="1" sz="2400">
              <a:latin typeface="Source Sans Pro"/>
              <a:ea typeface="Source Sans Pro"/>
              <a:cs typeface="Source Sans Pro"/>
              <a:sym typeface="Source Sans Pro"/>
            </a:endParaRPr>
          </a:p>
          <a:p>
            <a:pPr indent="0" lvl="0" marL="0" rtl="0" algn="l">
              <a:lnSpc>
                <a:spcPct val="100000"/>
              </a:lnSpc>
              <a:spcBef>
                <a:spcPts val="800"/>
              </a:spcBef>
              <a:spcAft>
                <a:spcPts val="0"/>
              </a:spcAft>
              <a:buSzPts val="1800"/>
              <a:buNone/>
            </a:pPr>
            <a:r>
              <a:t/>
            </a:r>
            <a:endParaRPr/>
          </a:p>
        </p:txBody>
      </p:sp>
      <p:sp>
        <p:nvSpPr>
          <p:cNvPr id="223" name="Google Shape;223;p24"/>
          <p:cNvSpPr txBox="1"/>
          <p:nvPr>
            <p:ph idx="1" type="body"/>
          </p:nvPr>
        </p:nvSpPr>
        <p:spPr>
          <a:xfrm>
            <a:off x="13" y="732800"/>
            <a:ext cx="9210600" cy="4162800"/>
          </a:xfrm>
          <a:prstGeom prst="rect">
            <a:avLst/>
          </a:prstGeom>
          <a:noFill/>
          <a:ln>
            <a:noFill/>
          </a:ln>
        </p:spPr>
        <p:txBody>
          <a:bodyPr anchorCtr="0" anchor="t" bIns="91400" lIns="91400" spcFirstLastPara="1" rIns="91400" wrap="square" tIns="91400">
            <a:normAutofit/>
          </a:bodyPr>
          <a:lstStyle/>
          <a:p>
            <a:pPr indent="0" lvl="0" marL="0" rtl="0" algn="l">
              <a:lnSpc>
                <a:spcPct val="130000"/>
              </a:lnSpc>
              <a:spcBef>
                <a:spcPts val="0"/>
              </a:spcBef>
              <a:spcAft>
                <a:spcPts val="0"/>
              </a:spcAft>
              <a:buSzPts val="1000"/>
              <a:buNone/>
            </a:pPr>
            <a:r>
              <a:t/>
            </a:r>
            <a:endParaRPr sz="1100">
              <a:solidFill>
                <a:schemeClr val="dk1"/>
              </a:solidFill>
              <a:highlight>
                <a:srgbClr val="FFFFFF"/>
              </a:highlight>
            </a:endParaRPr>
          </a:p>
          <a:p>
            <a:pPr indent="0" lvl="0" marL="0" rtl="0" algn="l">
              <a:lnSpc>
                <a:spcPct val="130000"/>
              </a:lnSpc>
              <a:spcBef>
                <a:spcPts val="1500"/>
              </a:spcBef>
              <a:spcAft>
                <a:spcPts val="0"/>
              </a:spcAft>
              <a:buSzPts val="1000"/>
              <a:buNone/>
            </a:pPr>
            <a:r>
              <a:t/>
            </a:r>
            <a:endParaRPr sz="1700">
              <a:solidFill>
                <a:schemeClr val="dk1"/>
              </a:solidFill>
              <a:highlight>
                <a:srgbClr val="FFFFFF"/>
              </a:highlight>
            </a:endParaRPr>
          </a:p>
          <a:p>
            <a:pPr indent="0" lvl="0" marL="0" rtl="0" algn="l">
              <a:lnSpc>
                <a:spcPct val="115000"/>
              </a:lnSpc>
              <a:spcBef>
                <a:spcPts val="800"/>
              </a:spcBef>
              <a:spcAft>
                <a:spcPts val="0"/>
              </a:spcAft>
              <a:buSzPts val="1000"/>
              <a:buNone/>
            </a:pPr>
            <a:r>
              <a:t/>
            </a:r>
            <a:endParaRPr sz="1100">
              <a:solidFill>
                <a:schemeClr val="dk1"/>
              </a:solidFill>
              <a:highlight>
                <a:srgbClr val="FFFFFF"/>
              </a:highlight>
            </a:endParaRPr>
          </a:p>
          <a:p>
            <a:pPr indent="0" lvl="0" marL="457200" rtl="0" algn="l">
              <a:lnSpc>
                <a:spcPct val="115000"/>
              </a:lnSpc>
              <a:spcBef>
                <a:spcPts val="2600"/>
              </a:spcBef>
              <a:spcAft>
                <a:spcPts val="0"/>
              </a:spcAft>
              <a:buSzPts val="1000"/>
              <a:buNone/>
            </a:pPr>
            <a:r>
              <a:t/>
            </a:r>
            <a:endParaRPr sz="1200">
              <a:solidFill>
                <a:schemeClr val="dk1"/>
              </a:solidFill>
              <a:highlight>
                <a:srgbClr val="FFFFFF"/>
              </a:highlight>
            </a:endParaRPr>
          </a:p>
          <a:p>
            <a:pPr indent="0" lvl="0" marL="0" rtl="0" algn="l">
              <a:lnSpc>
                <a:spcPct val="115000"/>
              </a:lnSpc>
              <a:spcBef>
                <a:spcPts val="800"/>
              </a:spcBef>
              <a:spcAft>
                <a:spcPts val="0"/>
              </a:spcAft>
              <a:buSzPts val="1000"/>
              <a:buNone/>
            </a:pPr>
            <a:r>
              <a:t/>
            </a:r>
            <a:endParaRPr sz="1200">
              <a:solidFill>
                <a:schemeClr val="dk1"/>
              </a:solidFill>
              <a:highlight>
                <a:srgbClr val="FFFFFF"/>
              </a:highlight>
            </a:endParaRPr>
          </a:p>
          <a:p>
            <a:pPr indent="0" lvl="0" marL="0" marR="190500" rtl="0" algn="l">
              <a:lnSpc>
                <a:spcPct val="130000"/>
              </a:lnSpc>
              <a:spcBef>
                <a:spcPts val="800"/>
              </a:spcBef>
              <a:spcAft>
                <a:spcPts val="0"/>
              </a:spcAft>
              <a:buClr>
                <a:schemeClr val="dk1"/>
              </a:buClr>
              <a:buSzPts val="1100"/>
              <a:buFont typeface="Arial"/>
              <a:buNone/>
            </a:pPr>
            <a:r>
              <a:t/>
            </a:r>
            <a:endParaRPr sz="1200">
              <a:solidFill>
                <a:schemeClr val="dk1"/>
              </a:solidFill>
              <a:highlight>
                <a:srgbClr val="FFFFFF"/>
              </a:highlight>
            </a:endParaRPr>
          </a:p>
          <a:p>
            <a:pPr indent="0" lvl="0" marL="0" marR="190500" rtl="0" algn="l">
              <a:lnSpc>
                <a:spcPct val="130000"/>
              </a:lnSpc>
              <a:spcBef>
                <a:spcPts val="2400"/>
              </a:spcBef>
              <a:spcAft>
                <a:spcPts val="0"/>
              </a:spcAft>
              <a:buClr>
                <a:schemeClr val="dk1"/>
              </a:buClr>
              <a:buSzPts val="1100"/>
              <a:buFont typeface="Arial"/>
              <a:buNone/>
            </a:pPr>
            <a:r>
              <a:t/>
            </a:r>
            <a:endParaRPr b="1" sz="1200">
              <a:solidFill>
                <a:schemeClr val="dk1"/>
              </a:solidFill>
              <a:latin typeface="Impact"/>
              <a:ea typeface="Impact"/>
              <a:cs typeface="Impact"/>
              <a:sym typeface="Impact"/>
            </a:endParaRPr>
          </a:p>
          <a:p>
            <a:pPr indent="0" lvl="0" marL="0" rtl="0" algn="l">
              <a:lnSpc>
                <a:spcPct val="95000"/>
              </a:lnSpc>
              <a:spcBef>
                <a:spcPts val="600"/>
              </a:spcBef>
              <a:spcAft>
                <a:spcPts val="0"/>
              </a:spcAft>
              <a:buClr>
                <a:schemeClr val="dk1"/>
              </a:buClr>
              <a:buSzPts val="1100"/>
              <a:buFont typeface="Arial"/>
              <a:buNone/>
            </a:pPr>
            <a:r>
              <a:t/>
            </a:r>
            <a:endParaRPr sz="1200">
              <a:solidFill>
                <a:schemeClr val="dk1"/>
              </a:solidFill>
              <a:highlight>
                <a:srgbClr val="FFFFFF"/>
              </a:highlight>
            </a:endParaRPr>
          </a:p>
          <a:p>
            <a:pPr indent="0" lvl="0" marL="0" rtl="0" algn="l">
              <a:lnSpc>
                <a:spcPct val="130000"/>
              </a:lnSpc>
              <a:spcBef>
                <a:spcPts val="0"/>
              </a:spcBef>
              <a:spcAft>
                <a:spcPts val="0"/>
              </a:spcAft>
              <a:buClr>
                <a:schemeClr val="dk1"/>
              </a:buClr>
              <a:buSzPts val="1100"/>
              <a:buFont typeface="Arial"/>
              <a:buNone/>
            </a:pPr>
            <a:r>
              <a:t/>
            </a:r>
            <a:endParaRPr sz="1200">
              <a:solidFill>
                <a:schemeClr val="accent5"/>
              </a:solidFill>
              <a:highlight>
                <a:schemeClr val="lt1"/>
              </a:highlight>
            </a:endParaRPr>
          </a:p>
          <a:p>
            <a:pPr indent="0" lvl="0" marL="0" rtl="0" algn="l">
              <a:lnSpc>
                <a:spcPct val="95000"/>
              </a:lnSpc>
              <a:spcBef>
                <a:spcPts val="800"/>
              </a:spcBef>
              <a:spcAft>
                <a:spcPts val="0"/>
              </a:spcAft>
              <a:buClr>
                <a:schemeClr val="dk1"/>
              </a:buClr>
              <a:buSzPts val="275"/>
              <a:buFont typeface="Arial"/>
              <a:buNone/>
            </a:pPr>
            <a:r>
              <a:t/>
            </a:r>
            <a:endParaRPr b="1" sz="1200">
              <a:solidFill>
                <a:schemeClr val="dk1"/>
              </a:solidFill>
              <a:latin typeface="Impact"/>
              <a:ea typeface="Impact"/>
              <a:cs typeface="Impact"/>
              <a:sym typeface="Impact"/>
            </a:endParaRPr>
          </a:p>
          <a:p>
            <a:pPr indent="0" lvl="0" marL="0" rtl="0" algn="l">
              <a:lnSpc>
                <a:spcPct val="130000"/>
              </a:lnSpc>
              <a:spcBef>
                <a:spcPts val="0"/>
              </a:spcBef>
              <a:spcAft>
                <a:spcPts val="800"/>
              </a:spcAft>
              <a:buClr>
                <a:schemeClr val="dk1"/>
              </a:buClr>
              <a:buSzPts val="1100"/>
              <a:buFont typeface="Arial"/>
              <a:buNone/>
            </a:pPr>
            <a:r>
              <a:t/>
            </a:r>
            <a:endParaRPr sz="1200">
              <a:solidFill>
                <a:schemeClr val="dk1"/>
              </a:solidFill>
              <a:highlight>
                <a:srgbClr val="FFFFFF"/>
              </a:highlight>
            </a:endParaRPr>
          </a:p>
        </p:txBody>
      </p:sp>
      <p:pic>
        <p:nvPicPr>
          <p:cNvPr id="224" name="Google Shape;224;p24"/>
          <p:cNvPicPr preferRelativeResize="0"/>
          <p:nvPr/>
        </p:nvPicPr>
        <p:blipFill rotWithShape="1">
          <a:blip r:embed="rId3">
            <a:alphaModFix/>
          </a:blip>
          <a:srcRect b="0" l="0" r="0" t="0"/>
          <a:stretch/>
        </p:blipFill>
        <p:spPr>
          <a:xfrm>
            <a:off x="835625" y="1281600"/>
            <a:ext cx="2804225" cy="34949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5"/>
          <p:cNvSpPr txBox="1"/>
          <p:nvPr>
            <p:ph type="title"/>
          </p:nvPr>
        </p:nvSpPr>
        <p:spPr>
          <a:xfrm>
            <a:off x="0" y="1"/>
            <a:ext cx="8424000" cy="828900"/>
          </a:xfrm>
          <a:prstGeom prst="rect">
            <a:avLst/>
          </a:prstGeom>
          <a:noFill/>
          <a:ln>
            <a:noFill/>
          </a:ln>
        </p:spPr>
        <p:txBody>
          <a:bodyPr anchorCtr="0" anchor="t" bIns="91400" lIns="91400" spcFirstLastPara="1" rIns="91400" wrap="square" tIns="91400">
            <a:noAutofit/>
          </a:bodyPr>
          <a:lstStyle/>
          <a:p>
            <a:pPr indent="0" lvl="0" marL="0" rtl="0" algn="l">
              <a:lnSpc>
                <a:spcPct val="115000"/>
              </a:lnSpc>
              <a:spcBef>
                <a:spcPts val="800"/>
              </a:spcBef>
              <a:spcAft>
                <a:spcPts val="0"/>
              </a:spcAft>
              <a:buSzPts val="1800"/>
              <a:buNone/>
            </a:pPr>
            <a:r>
              <a:rPr b="1" lang="en" sz="2400">
                <a:latin typeface="Source Sans Pro"/>
                <a:ea typeface="Source Sans Pro"/>
                <a:cs typeface="Source Sans Pro"/>
                <a:sym typeface="Source Sans Pro"/>
              </a:rPr>
              <a:t>Mac Linux setup abstraction layers</a:t>
            </a:r>
            <a:endParaRPr b="1" sz="1700">
              <a:highlight>
                <a:srgbClr val="FFFFFF"/>
              </a:highlight>
              <a:latin typeface="Impact"/>
              <a:ea typeface="Impact"/>
              <a:cs typeface="Impact"/>
              <a:sym typeface="Impact"/>
            </a:endParaRPr>
          </a:p>
          <a:p>
            <a:pPr indent="0" lvl="0" marL="0" rtl="0" algn="l">
              <a:lnSpc>
                <a:spcPct val="115000"/>
              </a:lnSpc>
              <a:spcBef>
                <a:spcPts val="800"/>
              </a:spcBef>
              <a:spcAft>
                <a:spcPts val="0"/>
              </a:spcAft>
              <a:buSzPts val="1800"/>
              <a:buNone/>
            </a:pPr>
            <a:r>
              <a:t/>
            </a:r>
            <a:endParaRPr sz="1100"/>
          </a:p>
          <a:p>
            <a:pPr indent="0" lvl="0" marL="0" rtl="0" algn="l">
              <a:lnSpc>
                <a:spcPct val="115000"/>
              </a:lnSpc>
              <a:spcBef>
                <a:spcPts val="800"/>
              </a:spcBef>
              <a:spcAft>
                <a:spcPts val="0"/>
              </a:spcAft>
              <a:buSzPts val="1800"/>
              <a:buNone/>
            </a:pPr>
            <a:r>
              <a:t/>
            </a:r>
            <a:endParaRPr b="1" sz="2400">
              <a:latin typeface="Source Sans Pro"/>
              <a:ea typeface="Source Sans Pro"/>
              <a:cs typeface="Source Sans Pro"/>
              <a:sym typeface="Source Sans Pro"/>
            </a:endParaRPr>
          </a:p>
          <a:p>
            <a:pPr indent="0" lvl="0" marL="0" rtl="0" algn="l">
              <a:lnSpc>
                <a:spcPct val="100000"/>
              </a:lnSpc>
              <a:spcBef>
                <a:spcPts val="800"/>
              </a:spcBef>
              <a:spcAft>
                <a:spcPts val="0"/>
              </a:spcAft>
              <a:buSzPts val="1800"/>
              <a:buNone/>
            </a:pPr>
            <a:r>
              <a:t/>
            </a:r>
            <a:endParaRPr/>
          </a:p>
        </p:txBody>
      </p:sp>
      <p:sp>
        <p:nvSpPr>
          <p:cNvPr id="230" name="Google Shape;230;p25"/>
          <p:cNvSpPr txBox="1"/>
          <p:nvPr>
            <p:ph idx="1" type="body"/>
          </p:nvPr>
        </p:nvSpPr>
        <p:spPr>
          <a:xfrm>
            <a:off x="13" y="732800"/>
            <a:ext cx="9210600" cy="4162800"/>
          </a:xfrm>
          <a:prstGeom prst="rect">
            <a:avLst/>
          </a:prstGeom>
          <a:noFill/>
          <a:ln>
            <a:noFill/>
          </a:ln>
        </p:spPr>
        <p:txBody>
          <a:bodyPr anchorCtr="0" anchor="t" bIns="91400" lIns="91400" spcFirstLastPara="1" rIns="91400" wrap="square" tIns="91400">
            <a:normAutofit/>
          </a:bodyPr>
          <a:lstStyle/>
          <a:p>
            <a:pPr indent="0" lvl="0" marL="0" rtl="0" algn="l">
              <a:lnSpc>
                <a:spcPct val="130000"/>
              </a:lnSpc>
              <a:spcBef>
                <a:spcPts val="0"/>
              </a:spcBef>
              <a:spcAft>
                <a:spcPts val="0"/>
              </a:spcAft>
              <a:buSzPts val="1000"/>
              <a:buNone/>
            </a:pPr>
            <a:r>
              <a:t/>
            </a:r>
            <a:endParaRPr sz="1100">
              <a:solidFill>
                <a:schemeClr val="dk1"/>
              </a:solidFill>
              <a:highlight>
                <a:srgbClr val="FFFFFF"/>
              </a:highlight>
            </a:endParaRPr>
          </a:p>
          <a:p>
            <a:pPr indent="0" lvl="0" marL="0" rtl="0" algn="l">
              <a:lnSpc>
                <a:spcPct val="130000"/>
              </a:lnSpc>
              <a:spcBef>
                <a:spcPts val="1500"/>
              </a:spcBef>
              <a:spcAft>
                <a:spcPts val="0"/>
              </a:spcAft>
              <a:buSzPts val="1000"/>
              <a:buNone/>
            </a:pPr>
            <a:r>
              <a:t/>
            </a:r>
            <a:endParaRPr sz="1700">
              <a:solidFill>
                <a:schemeClr val="dk1"/>
              </a:solidFill>
              <a:highlight>
                <a:srgbClr val="FFFFFF"/>
              </a:highlight>
            </a:endParaRPr>
          </a:p>
          <a:p>
            <a:pPr indent="0" lvl="0" marL="0" rtl="0" algn="l">
              <a:lnSpc>
                <a:spcPct val="115000"/>
              </a:lnSpc>
              <a:spcBef>
                <a:spcPts val="800"/>
              </a:spcBef>
              <a:spcAft>
                <a:spcPts val="0"/>
              </a:spcAft>
              <a:buSzPts val="1000"/>
              <a:buNone/>
            </a:pPr>
            <a:r>
              <a:t/>
            </a:r>
            <a:endParaRPr sz="1100">
              <a:solidFill>
                <a:schemeClr val="dk1"/>
              </a:solidFill>
              <a:highlight>
                <a:srgbClr val="FFFFFF"/>
              </a:highlight>
            </a:endParaRPr>
          </a:p>
          <a:p>
            <a:pPr indent="0" lvl="0" marL="457200" rtl="0" algn="l">
              <a:lnSpc>
                <a:spcPct val="115000"/>
              </a:lnSpc>
              <a:spcBef>
                <a:spcPts val="2600"/>
              </a:spcBef>
              <a:spcAft>
                <a:spcPts val="0"/>
              </a:spcAft>
              <a:buSzPts val="1000"/>
              <a:buNone/>
            </a:pPr>
            <a:r>
              <a:t/>
            </a:r>
            <a:endParaRPr sz="1200">
              <a:solidFill>
                <a:schemeClr val="dk1"/>
              </a:solidFill>
              <a:highlight>
                <a:srgbClr val="FFFFFF"/>
              </a:highlight>
            </a:endParaRPr>
          </a:p>
          <a:p>
            <a:pPr indent="0" lvl="0" marL="0" rtl="0" algn="l">
              <a:lnSpc>
                <a:spcPct val="115000"/>
              </a:lnSpc>
              <a:spcBef>
                <a:spcPts val="800"/>
              </a:spcBef>
              <a:spcAft>
                <a:spcPts val="0"/>
              </a:spcAft>
              <a:buSzPts val="1000"/>
              <a:buNone/>
            </a:pPr>
            <a:r>
              <a:t/>
            </a:r>
            <a:endParaRPr sz="1200">
              <a:solidFill>
                <a:schemeClr val="dk1"/>
              </a:solidFill>
              <a:highlight>
                <a:srgbClr val="FFFFFF"/>
              </a:highlight>
            </a:endParaRPr>
          </a:p>
          <a:p>
            <a:pPr indent="0" lvl="0" marL="0" marR="190500" rtl="0" algn="l">
              <a:lnSpc>
                <a:spcPct val="130000"/>
              </a:lnSpc>
              <a:spcBef>
                <a:spcPts val="800"/>
              </a:spcBef>
              <a:spcAft>
                <a:spcPts val="0"/>
              </a:spcAft>
              <a:buClr>
                <a:schemeClr val="dk1"/>
              </a:buClr>
              <a:buSzPts val="1100"/>
              <a:buFont typeface="Arial"/>
              <a:buNone/>
            </a:pPr>
            <a:r>
              <a:t/>
            </a:r>
            <a:endParaRPr sz="1200">
              <a:solidFill>
                <a:schemeClr val="dk1"/>
              </a:solidFill>
              <a:highlight>
                <a:srgbClr val="FFFFFF"/>
              </a:highlight>
            </a:endParaRPr>
          </a:p>
          <a:p>
            <a:pPr indent="0" lvl="0" marL="0" marR="190500" rtl="0" algn="l">
              <a:lnSpc>
                <a:spcPct val="130000"/>
              </a:lnSpc>
              <a:spcBef>
                <a:spcPts val="2400"/>
              </a:spcBef>
              <a:spcAft>
                <a:spcPts val="0"/>
              </a:spcAft>
              <a:buClr>
                <a:schemeClr val="dk1"/>
              </a:buClr>
              <a:buSzPts val="1100"/>
              <a:buFont typeface="Arial"/>
              <a:buNone/>
            </a:pPr>
            <a:r>
              <a:t/>
            </a:r>
            <a:endParaRPr b="1" sz="1200">
              <a:solidFill>
                <a:schemeClr val="dk1"/>
              </a:solidFill>
              <a:latin typeface="Impact"/>
              <a:ea typeface="Impact"/>
              <a:cs typeface="Impact"/>
              <a:sym typeface="Impact"/>
            </a:endParaRPr>
          </a:p>
          <a:p>
            <a:pPr indent="0" lvl="0" marL="0" rtl="0" algn="l">
              <a:lnSpc>
                <a:spcPct val="95000"/>
              </a:lnSpc>
              <a:spcBef>
                <a:spcPts val="600"/>
              </a:spcBef>
              <a:spcAft>
                <a:spcPts val="0"/>
              </a:spcAft>
              <a:buClr>
                <a:schemeClr val="dk1"/>
              </a:buClr>
              <a:buSzPts val="1100"/>
              <a:buFont typeface="Arial"/>
              <a:buNone/>
            </a:pPr>
            <a:r>
              <a:t/>
            </a:r>
            <a:endParaRPr sz="1200">
              <a:solidFill>
                <a:schemeClr val="dk1"/>
              </a:solidFill>
              <a:highlight>
                <a:srgbClr val="FFFFFF"/>
              </a:highlight>
            </a:endParaRPr>
          </a:p>
          <a:p>
            <a:pPr indent="0" lvl="0" marL="0" rtl="0" algn="l">
              <a:lnSpc>
                <a:spcPct val="130000"/>
              </a:lnSpc>
              <a:spcBef>
                <a:spcPts val="0"/>
              </a:spcBef>
              <a:spcAft>
                <a:spcPts val="0"/>
              </a:spcAft>
              <a:buClr>
                <a:schemeClr val="dk1"/>
              </a:buClr>
              <a:buSzPts val="1100"/>
              <a:buFont typeface="Arial"/>
              <a:buNone/>
            </a:pPr>
            <a:r>
              <a:t/>
            </a:r>
            <a:endParaRPr sz="1200">
              <a:solidFill>
                <a:schemeClr val="accent5"/>
              </a:solidFill>
              <a:highlight>
                <a:schemeClr val="lt1"/>
              </a:highlight>
            </a:endParaRPr>
          </a:p>
          <a:p>
            <a:pPr indent="0" lvl="0" marL="0" rtl="0" algn="l">
              <a:lnSpc>
                <a:spcPct val="95000"/>
              </a:lnSpc>
              <a:spcBef>
                <a:spcPts val="800"/>
              </a:spcBef>
              <a:spcAft>
                <a:spcPts val="0"/>
              </a:spcAft>
              <a:buClr>
                <a:schemeClr val="dk1"/>
              </a:buClr>
              <a:buSzPts val="275"/>
              <a:buFont typeface="Arial"/>
              <a:buNone/>
            </a:pPr>
            <a:r>
              <a:t/>
            </a:r>
            <a:endParaRPr b="1" sz="1200">
              <a:solidFill>
                <a:schemeClr val="dk1"/>
              </a:solidFill>
              <a:latin typeface="Impact"/>
              <a:ea typeface="Impact"/>
              <a:cs typeface="Impact"/>
              <a:sym typeface="Impact"/>
            </a:endParaRPr>
          </a:p>
          <a:p>
            <a:pPr indent="0" lvl="0" marL="0" rtl="0" algn="l">
              <a:lnSpc>
                <a:spcPct val="130000"/>
              </a:lnSpc>
              <a:spcBef>
                <a:spcPts val="0"/>
              </a:spcBef>
              <a:spcAft>
                <a:spcPts val="800"/>
              </a:spcAft>
              <a:buClr>
                <a:schemeClr val="dk1"/>
              </a:buClr>
              <a:buSzPts val="1100"/>
              <a:buFont typeface="Arial"/>
              <a:buNone/>
            </a:pPr>
            <a:r>
              <a:t/>
            </a:r>
            <a:endParaRPr sz="1200">
              <a:solidFill>
                <a:schemeClr val="dk1"/>
              </a:solidFill>
              <a:highlight>
                <a:srgbClr val="FFFFFF"/>
              </a:highlight>
            </a:endParaRPr>
          </a:p>
        </p:txBody>
      </p:sp>
      <p:pic>
        <p:nvPicPr>
          <p:cNvPr id="231" name="Google Shape;231;p25"/>
          <p:cNvPicPr preferRelativeResize="0"/>
          <p:nvPr/>
        </p:nvPicPr>
        <p:blipFill rotWithShape="1">
          <a:blip r:embed="rId3">
            <a:alphaModFix/>
          </a:blip>
          <a:srcRect b="0" l="0" r="0" t="0"/>
          <a:stretch/>
        </p:blipFill>
        <p:spPr>
          <a:xfrm>
            <a:off x="2828200" y="1356575"/>
            <a:ext cx="4296850" cy="3298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6"/>
          <p:cNvSpPr txBox="1"/>
          <p:nvPr>
            <p:ph type="title"/>
          </p:nvPr>
        </p:nvSpPr>
        <p:spPr>
          <a:xfrm>
            <a:off x="0" y="1"/>
            <a:ext cx="8424000" cy="828900"/>
          </a:xfrm>
          <a:prstGeom prst="rect">
            <a:avLst/>
          </a:prstGeom>
          <a:noFill/>
          <a:ln>
            <a:noFill/>
          </a:ln>
        </p:spPr>
        <p:txBody>
          <a:bodyPr anchorCtr="0" anchor="t" bIns="91400" lIns="91400" spcFirstLastPara="1" rIns="91400" wrap="square" tIns="91400">
            <a:noAutofit/>
          </a:bodyPr>
          <a:lstStyle/>
          <a:p>
            <a:pPr indent="0" lvl="0" marL="0" rtl="0" algn="l">
              <a:lnSpc>
                <a:spcPct val="115000"/>
              </a:lnSpc>
              <a:spcBef>
                <a:spcPts val="800"/>
              </a:spcBef>
              <a:spcAft>
                <a:spcPts val="0"/>
              </a:spcAft>
              <a:buSzPts val="1800"/>
              <a:buNone/>
            </a:pPr>
            <a:r>
              <a:rPr b="1" lang="en" sz="2400">
                <a:latin typeface="Source Sans Pro"/>
                <a:ea typeface="Source Sans Pro"/>
                <a:cs typeface="Source Sans Pro"/>
                <a:sym typeface="Source Sans Pro"/>
              </a:rPr>
              <a:t>Docker</a:t>
            </a:r>
            <a:endParaRPr b="1" sz="2400">
              <a:highlight>
                <a:srgbClr val="FFFFFF"/>
              </a:highlight>
              <a:latin typeface="Impact"/>
              <a:ea typeface="Impact"/>
              <a:cs typeface="Impact"/>
              <a:sym typeface="Impact"/>
            </a:endParaRPr>
          </a:p>
          <a:p>
            <a:pPr indent="0" lvl="0" marL="0" rtl="0" algn="l">
              <a:lnSpc>
                <a:spcPct val="100000"/>
              </a:lnSpc>
              <a:spcBef>
                <a:spcPts val="800"/>
              </a:spcBef>
              <a:spcAft>
                <a:spcPts val="0"/>
              </a:spcAft>
              <a:buSzPts val="1800"/>
              <a:buNone/>
            </a:pPr>
            <a:r>
              <a:t/>
            </a:r>
            <a:endParaRPr/>
          </a:p>
        </p:txBody>
      </p:sp>
      <p:sp>
        <p:nvSpPr>
          <p:cNvPr id="237" name="Google Shape;237;p26"/>
          <p:cNvSpPr txBox="1"/>
          <p:nvPr>
            <p:ph idx="1" type="body"/>
          </p:nvPr>
        </p:nvSpPr>
        <p:spPr>
          <a:xfrm>
            <a:off x="13" y="732800"/>
            <a:ext cx="9210600" cy="4162800"/>
          </a:xfrm>
          <a:prstGeom prst="rect">
            <a:avLst/>
          </a:prstGeom>
          <a:noFill/>
          <a:ln>
            <a:noFill/>
          </a:ln>
        </p:spPr>
        <p:txBody>
          <a:bodyPr anchorCtr="0" anchor="t" bIns="91400" lIns="91400" spcFirstLastPara="1" rIns="91400" wrap="square" tIns="91400">
            <a:normAutofit lnSpcReduction="10000"/>
          </a:bodyPr>
          <a:lstStyle/>
          <a:p>
            <a:pPr indent="0" lvl="0" marL="0" rtl="0" algn="l">
              <a:lnSpc>
                <a:spcPct val="130000"/>
              </a:lnSpc>
              <a:spcBef>
                <a:spcPts val="0"/>
              </a:spcBef>
              <a:spcAft>
                <a:spcPts val="0"/>
              </a:spcAft>
              <a:buClr>
                <a:schemeClr val="dk1"/>
              </a:buClr>
              <a:buSzPts val="1100"/>
              <a:buFont typeface="Arial"/>
              <a:buNone/>
            </a:pPr>
            <a:r>
              <a:rPr lang="en" sz="1100">
                <a:solidFill>
                  <a:schemeClr val="dk1"/>
                </a:solidFill>
                <a:highlight>
                  <a:srgbClr val="FFFFFF"/>
                </a:highlight>
              </a:rPr>
              <a:t>👉 De facto standard for handling containers in production</a:t>
            </a:r>
            <a:endParaRPr sz="1100">
              <a:solidFill>
                <a:schemeClr val="dk1"/>
              </a:solidFill>
              <a:highlight>
                <a:srgbClr val="FFFFFF"/>
              </a:highlight>
            </a:endParaRPr>
          </a:p>
          <a:p>
            <a:pPr indent="0" lvl="0" marL="0" rtl="0" algn="l">
              <a:lnSpc>
                <a:spcPct val="130000"/>
              </a:lnSpc>
              <a:spcBef>
                <a:spcPts val="1500"/>
              </a:spcBef>
              <a:spcAft>
                <a:spcPts val="0"/>
              </a:spcAft>
              <a:buClr>
                <a:schemeClr val="dk1"/>
              </a:buClr>
              <a:buSzPts val="1100"/>
              <a:buFont typeface="Arial"/>
              <a:buNone/>
            </a:pPr>
            <a:r>
              <a:rPr lang="en" sz="1100">
                <a:solidFill>
                  <a:schemeClr val="dk1"/>
                </a:solidFill>
                <a:highlight>
                  <a:srgbClr val="FFFFFF"/>
                </a:highlight>
              </a:rPr>
              <a:t>👉 Allows to create matching environments for development, testing, QA, and production</a:t>
            </a:r>
            <a:endParaRPr sz="1100">
              <a:solidFill>
                <a:schemeClr val="dk1"/>
              </a:solidFill>
              <a:highlight>
                <a:srgbClr val="FFFFFF"/>
              </a:highlight>
            </a:endParaRPr>
          </a:p>
          <a:p>
            <a:pPr indent="0" lvl="0" marL="0" rtl="0" algn="l">
              <a:lnSpc>
                <a:spcPct val="130000"/>
              </a:lnSpc>
              <a:spcBef>
                <a:spcPts val="1500"/>
              </a:spcBef>
              <a:spcAft>
                <a:spcPts val="0"/>
              </a:spcAft>
              <a:buClr>
                <a:schemeClr val="dk1"/>
              </a:buClr>
              <a:buSzPts val="1100"/>
              <a:buFont typeface="Arial"/>
              <a:buNone/>
            </a:pPr>
            <a:r>
              <a:rPr lang="en" sz="1100">
                <a:solidFill>
                  <a:schemeClr val="dk1"/>
                </a:solidFill>
                <a:highlight>
                  <a:srgbClr val="FFFFFF"/>
                </a:highlight>
              </a:rPr>
              <a:t>👉 Leverages </a:t>
            </a:r>
            <a:r>
              <a:rPr lang="en" sz="1100">
                <a:solidFill>
                  <a:schemeClr val="hlink"/>
                </a:solidFill>
                <a:highlight>
                  <a:srgbClr val="FFFFFF"/>
                </a:highlight>
                <a:uFill>
                  <a:noFill/>
                </a:uFill>
                <a:hlinkClick r:id="rId3"/>
              </a:rPr>
              <a:t>OS-level virtualization</a:t>
            </a:r>
            <a:endParaRPr sz="1100">
              <a:solidFill>
                <a:schemeClr val="hlink"/>
              </a:solidFill>
              <a:highlight>
                <a:srgbClr val="FFFFFF"/>
              </a:highlight>
            </a:endParaRPr>
          </a:p>
          <a:p>
            <a:pPr indent="0" lvl="0" marL="0" rtl="0" algn="l">
              <a:lnSpc>
                <a:spcPct val="115000"/>
              </a:lnSpc>
              <a:spcBef>
                <a:spcPts val="800"/>
              </a:spcBef>
              <a:spcAft>
                <a:spcPts val="0"/>
              </a:spcAft>
              <a:buSzPts val="1000"/>
              <a:buNone/>
            </a:pPr>
            <a:r>
              <a:t/>
            </a:r>
            <a:endParaRPr sz="1100">
              <a:solidFill>
                <a:schemeClr val="dk1"/>
              </a:solidFill>
              <a:highlight>
                <a:srgbClr val="FFFFFF"/>
              </a:highlight>
            </a:endParaRPr>
          </a:p>
          <a:p>
            <a:pPr indent="0" lvl="0" marL="457200" rtl="0" algn="l">
              <a:lnSpc>
                <a:spcPct val="115000"/>
              </a:lnSpc>
              <a:spcBef>
                <a:spcPts val="2600"/>
              </a:spcBef>
              <a:spcAft>
                <a:spcPts val="0"/>
              </a:spcAft>
              <a:buSzPts val="1000"/>
              <a:buNone/>
            </a:pPr>
            <a:r>
              <a:t/>
            </a:r>
            <a:endParaRPr sz="1200">
              <a:solidFill>
                <a:schemeClr val="dk1"/>
              </a:solidFill>
              <a:highlight>
                <a:srgbClr val="FFFFFF"/>
              </a:highlight>
            </a:endParaRPr>
          </a:p>
          <a:p>
            <a:pPr indent="0" lvl="0" marL="0" rtl="0" algn="l">
              <a:lnSpc>
                <a:spcPct val="115000"/>
              </a:lnSpc>
              <a:spcBef>
                <a:spcPts val="800"/>
              </a:spcBef>
              <a:spcAft>
                <a:spcPts val="0"/>
              </a:spcAft>
              <a:buSzPts val="1000"/>
              <a:buNone/>
            </a:pPr>
            <a:r>
              <a:t/>
            </a:r>
            <a:endParaRPr sz="1200">
              <a:solidFill>
                <a:schemeClr val="dk1"/>
              </a:solidFill>
              <a:highlight>
                <a:srgbClr val="FFFFFF"/>
              </a:highlight>
            </a:endParaRPr>
          </a:p>
          <a:p>
            <a:pPr indent="0" lvl="0" marL="0" marR="190500" rtl="0" algn="l">
              <a:lnSpc>
                <a:spcPct val="130000"/>
              </a:lnSpc>
              <a:spcBef>
                <a:spcPts val="800"/>
              </a:spcBef>
              <a:spcAft>
                <a:spcPts val="0"/>
              </a:spcAft>
              <a:buClr>
                <a:schemeClr val="dk1"/>
              </a:buClr>
              <a:buSzPts val="1100"/>
              <a:buFont typeface="Arial"/>
              <a:buNone/>
            </a:pPr>
            <a:r>
              <a:t/>
            </a:r>
            <a:endParaRPr sz="1200">
              <a:solidFill>
                <a:schemeClr val="dk1"/>
              </a:solidFill>
              <a:highlight>
                <a:srgbClr val="FFFFFF"/>
              </a:highlight>
            </a:endParaRPr>
          </a:p>
          <a:p>
            <a:pPr indent="0" lvl="0" marL="0" marR="190500" rtl="0" algn="l">
              <a:lnSpc>
                <a:spcPct val="130000"/>
              </a:lnSpc>
              <a:spcBef>
                <a:spcPts val="2400"/>
              </a:spcBef>
              <a:spcAft>
                <a:spcPts val="0"/>
              </a:spcAft>
              <a:buClr>
                <a:schemeClr val="dk1"/>
              </a:buClr>
              <a:buSzPts val="1100"/>
              <a:buFont typeface="Arial"/>
              <a:buNone/>
            </a:pPr>
            <a:r>
              <a:t/>
            </a:r>
            <a:endParaRPr b="1" sz="1200">
              <a:solidFill>
                <a:schemeClr val="dk1"/>
              </a:solidFill>
              <a:latin typeface="Impact"/>
              <a:ea typeface="Impact"/>
              <a:cs typeface="Impact"/>
              <a:sym typeface="Impact"/>
            </a:endParaRPr>
          </a:p>
          <a:p>
            <a:pPr indent="0" lvl="0" marL="0" rtl="0" algn="l">
              <a:lnSpc>
                <a:spcPct val="95000"/>
              </a:lnSpc>
              <a:spcBef>
                <a:spcPts val="600"/>
              </a:spcBef>
              <a:spcAft>
                <a:spcPts val="0"/>
              </a:spcAft>
              <a:buClr>
                <a:schemeClr val="dk1"/>
              </a:buClr>
              <a:buSzPts val="1100"/>
              <a:buFont typeface="Arial"/>
              <a:buNone/>
            </a:pPr>
            <a:r>
              <a:t/>
            </a:r>
            <a:endParaRPr sz="1200">
              <a:solidFill>
                <a:schemeClr val="dk1"/>
              </a:solidFill>
              <a:highlight>
                <a:srgbClr val="FFFFFF"/>
              </a:highlight>
            </a:endParaRPr>
          </a:p>
          <a:p>
            <a:pPr indent="0" lvl="0" marL="0" rtl="0" algn="l">
              <a:lnSpc>
                <a:spcPct val="130000"/>
              </a:lnSpc>
              <a:spcBef>
                <a:spcPts val="0"/>
              </a:spcBef>
              <a:spcAft>
                <a:spcPts val="0"/>
              </a:spcAft>
              <a:buClr>
                <a:schemeClr val="dk1"/>
              </a:buClr>
              <a:buSzPts val="1100"/>
              <a:buFont typeface="Arial"/>
              <a:buNone/>
            </a:pPr>
            <a:r>
              <a:t/>
            </a:r>
            <a:endParaRPr sz="1200">
              <a:solidFill>
                <a:schemeClr val="accent5"/>
              </a:solidFill>
              <a:highlight>
                <a:schemeClr val="lt1"/>
              </a:highlight>
            </a:endParaRPr>
          </a:p>
          <a:p>
            <a:pPr indent="0" lvl="0" marL="0" rtl="0" algn="l">
              <a:lnSpc>
                <a:spcPct val="95000"/>
              </a:lnSpc>
              <a:spcBef>
                <a:spcPts val="800"/>
              </a:spcBef>
              <a:spcAft>
                <a:spcPts val="0"/>
              </a:spcAft>
              <a:buClr>
                <a:schemeClr val="dk1"/>
              </a:buClr>
              <a:buSzPts val="275"/>
              <a:buFont typeface="Arial"/>
              <a:buNone/>
            </a:pPr>
            <a:r>
              <a:t/>
            </a:r>
            <a:endParaRPr b="1" sz="1200">
              <a:solidFill>
                <a:schemeClr val="dk1"/>
              </a:solidFill>
              <a:latin typeface="Impact"/>
              <a:ea typeface="Impact"/>
              <a:cs typeface="Impact"/>
              <a:sym typeface="Impact"/>
            </a:endParaRPr>
          </a:p>
          <a:p>
            <a:pPr indent="0" lvl="0" marL="0" rtl="0" algn="l">
              <a:lnSpc>
                <a:spcPct val="130000"/>
              </a:lnSpc>
              <a:spcBef>
                <a:spcPts val="0"/>
              </a:spcBef>
              <a:spcAft>
                <a:spcPts val="800"/>
              </a:spcAft>
              <a:buClr>
                <a:schemeClr val="dk1"/>
              </a:buClr>
              <a:buSzPts val="1100"/>
              <a:buFont typeface="Arial"/>
              <a:buNone/>
            </a:pPr>
            <a:r>
              <a:t/>
            </a:r>
            <a:endParaRPr sz="1200">
              <a:solidFill>
                <a:schemeClr val="dk1"/>
              </a:solidFill>
              <a:highlight>
                <a:srgbClr val="FFFFFF"/>
              </a:highlight>
            </a:endParaRPr>
          </a:p>
        </p:txBody>
      </p:sp>
      <p:pic>
        <p:nvPicPr>
          <p:cNvPr id="238" name="Google Shape;238;p26"/>
          <p:cNvPicPr preferRelativeResize="0"/>
          <p:nvPr/>
        </p:nvPicPr>
        <p:blipFill rotWithShape="1">
          <a:blip r:embed="rId4">
            <a:alphaModFix/>
          </a:blip>
          <a:srcRect b="0" l="0" r="0" t="0"/>
          <a:stretch/>
        </p:blipFill>
        <p:spPr>
          <a:xfrm>
            <a:off x="4182448" y="2059124"/>
            <a:ext cx="3978051" cy="257175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7"/>
          <p:cNvSpPr txBox="1"/>
          <p:nvPr>
            <p:ph type="title"/>
          </p:nvPr>
        </p:nvSpPr>
        <p:spPr>
          <a:xfrm>
            <a:off x="0" y="1"/>
            <a:ext cx="8424000" cy="828900"/>
          </a:xfrm>
          <a:prstGeom prst="rect">
            <a:avLst/>
          </a:prstGeom>
          <a:noFill/>
          <a:ln>
            <a:noFill/>
          </a:ln>
        </p:spPr>
        <p:txBody>
          <a:bodyPr anchorCtr="0" anchor="t" bIns="91400" lIns="91400" spcFirstLastPara="1" rIns="91400" wrap="square" tIns="91400">
            <a:noAutofit/>
          </a:bodyPr>
          <a:lstStyle/>
          <a:p>
            <a:pPr indent="0" lvl="0" marL="0" rtl="0" algn="l">
              <a:lnSpc>
                <a:spcPct val="115000"/>
              </a:lnSpc>
              <a:spcBef>
                <a:spcPts val="800"/>
              </a:spcBef>
              <a:spcAft>
                <a:spcPts val="0"/>
              </a:spcAft>
              <a:buSzPts val="1800"/>
              <a:buNone/>
            </a:pPr>
            <a:r>
              <a:rPr b="1" lang="en" sz="2400">
                <a:latin typeface="Source Sans Pro"/>
                <a:ea typeface="Source Sans Pro"/>
                <a:cs typeface="Source Sans Pro"/>
                <a:sym typeface="Source Sans Pro"/>
              </a:rPr>
              <a:t>What is a container ? </a:t>
            </a:r>
            <a:endParaRPr b="1" sz="1700">
              <a:highlight>
                <a:srgbClr val="FFFFFF"/>
              </a:highlight>
              <a:latin typeface="Impact"/>
              <a:ea typeface="Impact"/>
              <a:cs typeface="Impact"/>
              <a:sym typeface="Impact"/>
            </a:endParaRPr>
          </a:p>
          <a:p>
            <a:pPr indent="0" lvl="0" marL="0" rtl="0" algn="l">
              <a:lnSpc>
                <a:spcPct val="115000"/>
              </a:lnSpc>
              <a:spcBef>
                <a:spcPts val="800"/>
              </a:spcBef>
              <a:spcAft>
                <a:spcPts val="0"/>
              </a:spcAft>
              <a:buSzPts val="1800"/>
              <a:buNone/>
            </a:pPr>
            <a:r>
              <a:t/>
            </a:r>
            <a:endParaRPr sz="1100"/>
          </a:p>
          <a:p>
            <a:pPr indent="0" lvl="0" marL="0" rtl="0" algn="l">
              <a:lnSpc>
                <a:spcPct val="115000"/>
              </a:lnSpc>
              <a:spcBef>
                <a:spcPts val="800"/>
              </a:spcBef>
              <a:spcAft>
                <a:spcPts val="0"/>
              </a:spcAft>
              <a:buSzPts val="1800"/>
              <a:buNone/>
            </a:pPr>
            <a:r>
              <a:t/>
            </a:r>
            <a:endParaRPr b="1" sz="2400">
              <a:latin typeface="Source Sans Pro"/>
              <a:ea typeface="Source Sans Pro"/>
              <a:cs typeface="Source Sans Pro"/>
              <a:sym typeface="Source Sans Pro"/>
            </a:endParaRPr>
          </a:p>
          <a:p>
            <a:pPr indent="0" lvl="0" marL="0" rtl="0" algn="l">
              <a:lnSpc>
                <a:spcPct val="100000"/>
              </a:lnSpc>
              <a:spcBef>
                <a:spcPts val="800"/>
              </a:spcBef>
              <a:spcAft>
                <a:spcPts val="0"/>
              </a:spcAft>
              <a:buSzPts val="1800"/>
              <a:buNone/>
            </a:pPr>
            <a:r>
              <a:t/>
            </a:r>
            <a:endParaRPr/>
          </a:p>
        </p:txBody>
      </p:sp>
      <p:sp>
        <p:nvSpPr>
          <p:cNvPr id="244" name="Google Shape;244;p27"/>
          <p:cNvSpPr txBox="1"/>
          <p:nvPr>
            <p:ph idx="1" type="body"/>
          </p:nvPr>
        </p:nvSpPr>
        <p:spPr>
          <a:xfrm>
            <a:off x="13" y="732800"/>
            <a:ext cx="9210600" cy="4162800"/>
          </a:xfrm>
          <a:prstGeom prst="rect">
            <a:avLst/>
          </a:prstGeom>
          <a:noFill/>
          <a:ln>
            <a:noFill/>
          </a:ln>
        </p:spPr>
        <p:txBody>
          <a:bodyPr anchorCtr="0" anchor="t" bIns="91400" lIns="91400" spcFirstLastPara="1" rIns="91400" wrap="square" tIns="91400">
            <a:normAutofit/>
          </a:bodyPr>
          <a:lstStyle/>
          <a:p>
            <a:pPr indent="0" lvl="0" marL="0" rtl="0" algn="l">
              <a:lnSpc>
                <a:spcPct val="130000"/>
              </a:lnSpc>
              <a:spcBef>
                <a:spcPts val="0"/>
              </a:spcBef>
              <a:spcAft>
                <a:spcPts val="0"/>
              </a:spcAft>
              <a:buClr>
                <a:schemeClr val="dk1"/>
              </a:buClr>
              <a:buSzPts val="1100"/>
              <a:buFont typeface="Arial"/>
              <a:buNone/>
            </a:pPr>
            <a:r>
              <a:rPr lang="en" sz="1100">
                <a:solidFill>
                  <a:schemeClr val="dk1"/>
                </a:solidFill>
                <a:highlight>
                  <a:srgbClr val="FFFFFF"/>
                </a:highlight>
              </a:rPr>
              <a:t>A container is an encapsulated environment that runs an application.</a:t>
            </a:r>
            <a:endParaRPr sz="1100">
              <a:solidFill>
                <a:schemeClr val="dk1"/>
              </a:solidFill>
              <a:highlight>
                <a:srgbClr val="FFFFFF"/>
              </a:highlight>
            </a:endParaRPr>
          </a:p>
          <a:p>
            <a:pPr indent="0" lvl="0" marL="0" rtl="0" algn="l">
              <a:lnSpc>
                <a:spcPct val="130000"/>
              </a:lnSpc>
              <a:spcBef>
                <a:spcPts val="1500"/>
              </a:spcBef>
              <a:spcAft>
                <a:spcPts val="0"/>
              </a:spcAft>
              <a:buClr>
                <a:schemeClr val="dk1"/>
              </a:buClr>
              <a:buSzPts val="1100"/>
              <a:buFont typeface="Arial"/>
              <a:buNone/>
            </a:pPr>
            <a:r>
              <a:rPr lang="en" sz="1100">
                <a:solidFill>
                  <a:schemeClr val="dk1"/>
                </a:solidFill>
                <a:highlight>
                  <a:srgbClr val="FFFFFF"/>
                </a:highlight>
              </a:rPr>
              <a:t>Running our code inside of a container allows us to deploy it on any machine, without having to know anything about the machine.</a:t>
            </a:r>
            <a:endParaRPr sz="1100">
              <a:solidFill>
                <a:schemeClr val="dk1"/>
              </a:solidFill>
              <a:highlight>
                <a:srgbClr val="FFFFFF"/>
              </a:highlight>
            </a:endParaRPr>
          </a:p>
          <a:p>
            <a:pPr indent="0" lvl="0" marL="0" rtl="0" algn="l">
              <a:lnSpc>
                <a:spcPct val="130000"/>
              </a:lnSpc>
              <a:spcBef>
                <a:spcPts val="1500"/>
              </a:spcBef>
              <a:spcAft>
                <a:spcPts val="0"/>
              </a:spcAft>
              <a:buClr>
                <a:schemeClr val="dk1"/>
              </a:buClr>
              <a:buSzPts val="1100"/>
              <a:buFont typeface="Arial"/>
              <a:buNone/>
            </a:pPr>
            <a:r>
              <a:rPr lang="en" sz="1100">
                <a:solidFill>
                  <a:schemeClr val="dk1"/>
                </a:solidFill>
                <a:highlight>
                  <a:srgbClr val="FFFFFF"/>
                </a:highlight>
              </a:rPr>
              <a:t>Inside of a container, we will find :</a:t>
            </a:r>
            <a:endParaRPr sz="1100">
              <a:solidFill>
                <a:schemeClr val="dk1"/>
              </a:solidFill>
              <a:highlight>
                <a:srgbClr val="FFFFFF"/>
              </a:highlight>
            </a:endParaRPr>
          </a:p>
          <a:p>
            <a:pPr indent="0" lvl="0" marL="0" rtl="0" algn="l">
              <a:lnSpc>
                <a:spcPct val="130000"/>
              </a:lnSpc>
              <a:spcBef>
                <a:spcPts val="1500"/>
              </a:spcBef>
              <a:spcAft>
                <a:spcPts val="0"/>
              </a:spcAft>
              <a:buClr>
                <a:schemeClr val="dk1"/>
              </a:buClr>
              <a:buSzPts val="1100"/>
              <a:buFont typeface="Arial"/>
              <a:buNone/>
            </a:pPr>
            <a:r>
              <a:rPr lang="en" sz="1100">
                <a:solidFill>
                  <a:schemeClr val="dk1"/>
                </a:solidFill>
                <a:highlight>
                  <a:srgbClr val="FFFFFF"/>
                </a:highlight>
              </a:rPr>
              <a:t>👉 The running </a:t>
            </a:r>
            <a:r>
              <a:rPr b="1" lang="en" sz="1100">
                <a:solidFill>
                  <a:schemeClr val="dk1"/>
                </a:solidFill>
                <a:highlight>
                  <a:srgbClr val="FFFFFF"/>
                </a:highlight>
              </a:rPr>
              <a:t>code</a:t>
            </a:r>
            <a:r>
              <a:rPr lang="en" sz="1100">
                <a:solidFill>
                  <a:schemeClr val="dk1"/>
                </a:solidFill>
                <a:highlight>
                  <a:srgbClr val="FFFFFF"/>
                </a:highlight>
              </a:rPr>
              <a:t> of our application (a Prediction API for example)</a:t>
            </a:r>
            <a:endParaRPr sz="1100">
              <a:solidFill>
                <a:schemeClr val="dk1"/>
              </a:solidFill>
              <a:highlight>
                <a:srgbClr val="FFFFFF"/>
              </a:highlight>
            </a:endParaRPr>
          </a:p>
          <a:p>
            <a:pPr indent="0" lvl="0" marL="0" rtl="0" algn="l">
              <a:lnSpc>
                <a:spcPct val="130000"/>
              </a:lnSpc>
              <a:spcBef>
                <a:spcPts val="1500"/>
              </a:spcBef>
              <a:spcAft>
                <a:spcPts val="0"/>
              </a:spcAft>
              <a:buClr>
                <a:schemeClr val="dk1"/>
              </a:buClr>
              <a:buSzPts val="1100"/>
              <a:buFont typeface="Arial"/>
              <a:buNone/>
            </a:pPr>
            <a:r>
              <a:rPr lang="en" sz="1100">
                <a:solidFill>
                  <a:schemeClr val="dk1"/>
                </a:solidFill>
                <a:highlight>
                  <a:srgbClr val="FFFFFF"/>
                </a:highlight>
              </a:rPr>
              <a:t>👉 Its </a:t>
            </a:r>
            <a:r>
              <a:rPr b="1" lang="en" sz="1100">
                <a:solidFill>
                  <a:schemeClr val="dk1"/>
                </a:solidFill>
                <a:highlight>
                  <a:srgbClr val="FFFFFF"/>
                </a:highlight>
              </a:rPr>
              <a:t>environment</a:t>
            </a:r>
            <a:r>
              <a:rPr lang="en" sz="1100">
                <a:solidFill>
                  <a:schemeClr val="dk1"/>
                </a:solidFill>
                <a:highlight>
                  <a:srgbClr val="FFFFFF"/>
                </a:highlight>
              </a:rPr>
              <a:t> (python, the required packages, the uvicorn server that serves the API)</a:t>
            </a:r>
            <a:endParaRPr sz="1100">
              <a:solidFill>
                <a:schemeClr val="dk1"/>
              </a:solidFill>
              <a:highlight>
                <a:srgbClr val="FFFFFF"/>
              </a:highlight>
            </a:endParaRPr>
          </a:p>
          <a:p>
            <a:pPr indent="0" lvl="0" marL="0" rtl="0" algn="l">
              <a:lnSpc>
                <a:spcPct val="130000"/>
              </a:lnSpc>
              <a:spcBef>
                <a:spcPts val="1500"/>
              </a:spcBef>
              <a:spcAft>
                <a:spcPts val="800"/>
              </a:spcAft>
              <a:buClr>
                <a:schemeClr val="dk1"/>
              </a:buClr>
              <a:buSzPts val="1100"/>
              <a:buFont typeface="Arial"/>
              <a:buNone/>
            </a:pPr>
            <a:r>
              <a:rPr lang="en" sz="1100">
                <a:solidFill>
                  <a:schemeClr val="dk1"/>
                </a:solidFill>
                <a:highlight>
                  <a:srgbClr val="FFFFFF"/>
                </a:highlight>
              </a:rPr>
              <a:t>👉 The </a:t>
            </a:r>
            <a:r>
              <a:rPr b="1" lang="en" sz="1100">
                <a:solidFill>
                  <a:schemeClr val="dk1"/>
                </a:solidFill>
                <a:highlight>
                  <a:srgbClr val="FFFFFF"/>
                </a:highlight>
              </a:rPr>
              <a:t>platform</a:t>
            </a:r>
            <a:r>
              <a:rPr lang="en" sz="1100">
                <a:solidFill>
                  <a:schemeClr val="dk1"/>
                </a:solidFill>
                <a:highlight>
                  <a:srgbClr val="FFFFFF"/>
                </a:highlight>
              </a:rPr>
              <a:t> it runs on (the operating system)</a:t>
            </a:r>
            <a:endParaRPr sz="1100">
              <a:solidFill>
                <a:schemeClr val="dk1"/>
              </a:solidFill>
              <a:highlight>
                <a:srgbClr val="FFFFFF"/>
              </a:high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8"/>
          <p:cNvSpPr txBox="1"/>
          <p:nvPr>
            <p:ph type="title"/>
          </p:nvPr>
        </p:nvSpPr>
        <p:spPr>
          <a:xfrm>
            <a:off x="0" y="1"/>
            <a:ext cx="8424000" cy="828900"/>
          </a:xfrm>
          <a:prstGeom prst="rect">
            <a:avLst/>
          </a:prstGeom>
          <a:noFill/>
          <a:ln>
            <a:noFill/>
          </a:ln>
        </p:spPr>
        <p:txBody>
          <a:bodyPr anchorCtr="0" anchor="t" bIns="91400" lIns="91400" spcFirstLastPara="1" rIns="91400" wrap="square" tIns="91400">
            <a:noAutofit/>
          </a:bodyPr>
          <a:lstStyle/>
          <a:p>
            <a:pPr indent="0" lvl="0" marL="0" rtl="0" algn="l">
              <a:lnSpc>
                <a:spcPct val="115000"/>
              </a:lnSpc>
              <a:spcBef>
                <a:spcPts val="800"/>
              </a:spcBef>
              <a:spcAft>
                <a:spcPts val="0"/>
              </a:spcAft>
              <a:buSzPts val="1800"/>
              <a:buNone/>
            </a:pPr>
            <a:r>
              <a:rPr b="1" lang="en" sz="2400">
                <a:latin typeface="Source Sans Pro"/>
                <a:ea typeface="Source Sans Pro"/>
                <a:cs typeface="Source Sans Pro"/>
                <a:sym typeface="Source Sans Pro"/>
              </a:rPr>
              <a:t>How are containers built ? </a:t>
            </a:r>
            <a:endParaRPr b="1" sz="1700">
              <a:highlight>
                <a:srgbClr val="FFFFFF"/>
              </a:highlight>
              <a:latin typeface="Impact"/>
              <a:ea typeface="Impact"/>
              <a:cs typeface="Impact"/>
              <a:sym typeface="Impact"/>
            </a:endParaRPr>
          </a:p>
          <a:p>
            <a:pPr indent="0" lvl="0" marL="0" rtl="0" algn="l">
              <a:lnSpc>
                <a:spcPct val="115000"/>
              </a:lnSpc>
              <a:spcBef>
                <a:spcPts val="800"/>
              </a:spcBef>
              <a:spcAft>
                <a:spcPts val="0"/>
              </a:spcAft>
              <a:buSzPts val="1800"/>
              <a:buNone/>
            </a:pPr>
            <a:r>
              <a:t/>
            </a:r>
            <a:endParaRPr sz="1100"/>
          </a:p>
          <a:p>
            <a:pPr indent="0" lvl="0" marL="0" rtl="0" algn="l">
              <a:lnSpc>
                <a:spcPct val="115000"/>
              </a:lnSpc>
              <a:spcBef>
                <a:spcPts val="800"/>
              </a:spcBef>
              <a:spcAft>
                <a:spcPts val="0"/>
              </a:spcAft>
              <a:buSzPts val="1800"/>
              <a:buNone/>
            </a:pPr>
            <a:r>
              <a:t/>
            </a:r>
            <a:endParaRPr b="1" sz="2400">
              <a:latin typeface="Source Sans Pro"/>
              <a:ea typeface="Source Sans Pro"/>
              <a:cs typeface="Source Sans Pro"/>
              <a:sym typeface="Source Sans Pro"/>
            </a:endParaRPr>
          </a:p>
          <a:p>
            <a:pPr indent="0" lvl="0" marL="0" rtl="0" algn="l">
              <a:lnSpc>
                <a:spcPct val="100000"/>
              </a:lnSpc>
              <a:spcBef>
                <a:spcPts val="800"/>
              </a:spcBef>
              <a:spcAft>
                <a:spcPts val="0"/>
              </a:spcAft>
              <a:buSzPts val="1800"/>
              <a:buNone/>
            </a:pPr>
            <a:r>
              <a:t/>
            </a:r>
            <a:endParaRPr/>
          </a:p>
        </p:txBody>
      </p:sp>
      <p:sp>
        <p:nvSpPr>
          <p:cNvPr id="250" name="Google Shape;250;p28"/>
          <p:cNvSpPr txBox="1"/>
          <p:nvPr>
            <p:ph idx="1" type="body"/>
          </p:nvPr>
        </p:nvSpPr>
        <p:spPr>
          <a:xfrm>
            <a:off x="13" y="732800"/>
            <a:ext cx="9210600" cy="4162800"/>
          </a:xfrm>
          <a:prstGeom prst="rect">
            <a:avLst/>
          </a:prstGeom>
          <a:noFill/>
          <a:ln>
            <a:noFill/>
          </a:ln>
        </p:spPr>
        <p:txBody>
          <a:bodyPr anchorCtr="0" anchor="t" bIns="91400" lIns="91400" spcFirstLastPara="1" rIns="91400" wrap="square" tIns="91400">
            <a:normAutofit/>
          </a:bodyPr>
          <a:lstStyle/>
          <a:p>
            <a:pPr indent="0" lvl="0" marL="0" rtl="0" algn="l">
              <a:lnSpc>
                <a:spcPct val="130000"/>
              </a:lnSpc>
              <a:spcBef>
                <a:spcPts val="0"/>
              </a:spcBef>
              <a:spcAft>
                <a:spcPts val="0"/>
              </a:spcAft>
              <a:buClr>
                <a:schemeClr val="dk1"/>
              </a:buClr>
              <a:buSzPts val="1100"/>
              <a:buFont typeface="Arial"/>
              <a:buNone/>
            </a:pPr>
            <a:r>
              <a:rPr lang="en" sz="1100">
                <a:solidFill>
                  <a:schemeClr val="dk1"/>
                </a:solidFill>
                <a:highlight>
                  <a:srgbClr val="FFFFFF"/>
                </a:highlight>
              </a:rPr>
              <a:t>👉 First, we write a Dockerfile for our application</a:t>
            </a:r>
            <a:endParaRPr sz="1100">
              <a:solidFill>
                <a:schemeClr val="dk1"/>
              </a:solidFill>
              <a:highlight>
                <a:srgbClr val="FFFFFF"/>
              </a:highlight>
            </a:endParaRPr>
          </a:p>
          <a:p>
            <a:pPr indent="0" lvl="0" marL="0" rtl="0" algn="l">
              <a:lnSpc>
                <a:spcPct val="130000"/>
              </a:lnSpc>
              <a:spcBef>
                <a:spcPts val="1500"/>
              </a:spcBef>
              <a:spcAft>
                <a:spcPts val="0"/>
              </a:spcAft>
              <a:buClr>
                <a:schemeClr val="dk1"/>
              </a:buClr>
              <a:buSzPts val="1100"/>
              <a:buFont typeface="Arial"/>
              <a:buNone/>
            </a:pPr>
            <a:r>
              <a:rPr lang="en" sz="1100">
                <a:solidFill>
                  <a:schemeClr val="dk1"/>
                </a:solidFill>
                <a:highlight>
                  <a:srgbClr val="FFFFFF"/>
                </a:highlight>
              </a:rPr>
              <a:t>The Dockerfile is a </a:t>
            </a:r>
            <a:r>
              <a:rPr b="1" lang="en" sz="1100">
                <a:solidFill>
                  <a:schemeClr val="dk1"/>
                </a:solidFill>
                <a:highlight>
                  <a:srgbClr val="FFFFFF"/>
                </a:highlight>
              </a:rPr>
              <a:t>blueprint</a:t>
            </a:r>
            <a:r>
              <a:rPr lang="en" sz="1100">
                <a:solidFill>
                  <a:schemeClr val="dk1"/>
                </a:solidFill>
                <a:highlight>
                  <a:srgbClr val="FFFFFF"/>
                </a:highlight>
              </a:rPr>
              <a:t> describing the steps required in order to create a Docker image.</a:t>
            </a:r>
            <a:endParaRPr sz="1100">
              <a:solidFill>
                <a:schemeClr val="dk1"/>
              </a:solidFill>
              <a:highlight>
                <a:srgbClr val="FFFFFF"/>
              </a:highlight>
            </a:endParaRPr>
          </a:p>
          <a:p>
            <a:pPr indent="0" lvl="0" marL="0" rtl="0" algn="l">
              <a:lnSpc>
                <a:spcPct val="130000"/>
              </a:lnSpc>
              <a:spcBef>
                <a:spcPts val="1500"/>
              </a:spcBef>
              <a:spcAft>
                <a:spcPts val="0"/>
              </a:spcAft>
              <a:buClr>
                <a:schemeClr val="dk1"/>
              </a:buClr>
              <a:buSzPts val="1100"/>
              <a:buFont typeface="Arial"/>
              <a:buNone/>
            </a:pPr>
            <a:r>
              <a:rPr lang="en" sz="1100">
                <a:solidFill>
                  <a:schemeClr val="dk1"/>
                </a:solidFill>
                <a:highlight>
                  <a:srgbClr val="FFFFFF"/>
                </a:highlight>
              </a:rPr>
              <a:t>👉 Then, from the Dockerfile, we build a Docker image</a:t>
            </a:r>
            <a:endParaRPr sz="1100">
              <a:solidFill>
                <a:schemeClr val="dk1"/>
              </a:solidFill>
              <a:highlight>
                <a:srgbClr val="FFFFFF"/>
              </a:highlight>
            </a:endParaRPr>
          </a:p>
          <a:p>
            <a:pPr indent="0" lvl="0" marL="0" rtl="0" algn="l">
              <a:lnSpc>
                <a:spcPct val="130000"/>
              </a:lnSpc>
              <a:spcBef>
                <a:spcPts val="1500"/>
              </a:spcBef>
              <a:spcAft>
                <a:spcPts val="0"/>
              </a:spcAft>
              <a:buClr>
                <a:schemeClr val="dk1"/>
              </a:buClr>
              <a:buSzPts val="1100"/>
              <a:buFont typeface="Arial"/>
              <a:buNone/>
            </a:pPr>
            <a:r>
              <a:rPr lang="en" sz="1100">
                <a:solidFill>
                  <a:schemeClr val="dk1"/>
                </a:solidFill>
                <a:highlight>
                  <a:srgbClr val="FFFFFF"/>
                </a:highlight>
              </a:rPr>
              <a:t>The Docker image is a </a:t>
            </a:r>
            <a:r>
              <a:rPr b="1" lang="en" sz="1100">
                <a:solidFill>
                  <a:schemeClr val="dk1"/>
                </a:solidFill>
                <a:highlight>
                  <a:srgbClr val="FFFFFF"/>
                </a:highlight>
              </a:rPr>
              <a:t>mold</a:t>
            </a:r>
            <a:r>
              <a:rPr lang="en" sz="1100">
                <a:solidFill>
                  <a:schemeClr val="dk1"/>
                </a:solidFill>
                <a:highlight>
                  <a:srgbClr val="FFFFFF"/>
                </a:highlight>
              </a:rPr>
              <a:t> allowing to create containers. The Docker image bundles together the code of our application, its environment and the platform required in order to run it.</a:t>
            </a:r>
            <a:endParaRPr sz="1100">
              <a:solidFill>
                <a:schemeClr val="dk1"/>
              </a:solidFill>
              <a:highlight>
                <a:srgbClr val="FFFFFF"/>
              </a:highlight>
            </a:endParaRPr>
          </a:p>
          <a:p>
            <a:pPr indent="0" lvl="0" marL="0" rtl="0" algn="l">
              <a:lnSpc>
                <a:spcPct val="130000"/>
              </a:lnSpc>
              <a:spcBef>
                <a:spcPts val="1500"/>
              </a:spcBef>
              <a:spcAft>
                <a:spcPts val="0"/>
              </a:spcAft>
              <a:buClr>
                <a:schemeClr val="dk1"/>
              </a:buClr>
              <a:buSzPts val="1100"/>
              <a:buFont typeface="Arial"/>
              <a:buNone/>
            </a:pPr>
            <a:r>
              <a:rPr lang="en" sz="1100">
                <a:solidFill>
                  <a:schemeClr val="dk1"/>
                </a:solidFill>
                <a:highlight>
                  <a:srgbClr val="FFFFFF"/>
                </a:highlight>
              </a:rPr>
              <a:t>👉 Finally, from the Docker image, we can deploy (instantiate) as many containers as we wish. Each container will host a running copy of our application</a:t>
            </a:r>
            <a:endParaRPr sz="1100">
              <a:solidFill>
                <a:schemeClr val="dk1"/>
              </a:solidFill>
              <a:highlight>
                <a:srgbClr val="FFFFFF"/>
              </a:highlight>
            </a:endParaRPr>
          </a:p>
          <a:p>
            <a:pPr indent="0" lvl="0" marL="0" rtl="0" algn="l">
              <a:lnSpc>
                <a:spcPct val="130000"/>
              </a:lnSpc>
              <a:spcBef>
                <a:spcPts val="1500"/>
              </a:spcBef>
              <a:spcAft>
                <a:spcPts val="0"/>
              </a:spcAft>
              <a:buClr>
                <a:schemeClr val="dk1"/>
              </a:buClr>
              <a:buSzPts val="1100"/>
              <a:buFont typeface="Arial"/>
              <a:buNone/>
            </a:pPr>
            <a:r>
              <a:rPr lang="en" sz="1100">
                <a:solidFill>
                  <a:schemeClr val="dk1"/>
                </a:solidFill>
                <a:highlight>
                  <a:srgbClr val="FFFFFF"/>
                </a:highlight>
              </a:rPr>
              <a:t>The Container is an running </a:t>
            </a:r>
            <a:r>
              <a:rPr b="1" lang="en" sz="1100">
                <a:solidFill>
                  <a:schemeClr val="dk1"/>
                </a:solidFill>
                <a:highlight>
                  <a:srgbClr val="FFFFFF"/>
                </a:highlight>
              </a:rPr>
              <a:t>instance</a:t>
            </a:r>
            <a:r>
              <a:rPr lang="en" sz="1100">
                <a:solidFill>
                  <a:schemeClr val="dk1"/>
                </a:solidFill>
                <a:highlight>
                  <a:srgbClr val="FFFFFF"/>
                </a:highlight>
              </a:rPr>
              <a:t> of our code.</a:t>
            </a:r>
            <a:endParaRPr sz="1100">
              <a:solidFill>
                <a:schemeClr val="dk1"/>
              </a:solidFill>
              <a:highlight>
                <a:srgbClr val="FFFFFF"/>
              </a:highlight>
            </a:endParaRPr>
          </a:p>
          <a:p>
            <a:pPr indent="0" lvl="0" marL="0" rtl="0" algn="l">
              <a:lnSpc>
                <a:spcPct val="130000"/>
              </a:lnSpc>
              <a:spcBef>
                <a:spcPts val="800"/>
              </a:spcBef>
              <a:spcAft>
                <a:spcPts val="800"/>
              </a:spcAft>
              <a:buClr>
                <a:schemeClr val="dk1"/>
              </a:buClr>
              <a:buSzPts val="1100"/>
              <a:buFont typeface="Arial"/>
              <a:buNone/>
            </a:pPr>
            <a:r>
              <a:t/>
            </a:r>
            <a:endParaRPr sz="1100">
              <a:solidFill>
                <a:schemeClr val="dk1"/>
              </a:solidFill>
              <a:highlight>
                <a:srgbClr val="FFFFFF"/>
              </a:high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9"/>
          <p:cNvSpPr txBox="1"/>
          <p:nvPr>
            <p:ph type="title"/>
          </p:nvPr>
        </p:nvSpPr>
        <p:spPr>
          <a:xfrm>
            <a:off x="0" y="1"/>
            <a:ext cx="8424000" cy="828900"/>
          </a:xfrm>
          <a:prstGeom prst="rect">
            <a:avLst/>
          </a:prstGeom>
          <a:noFill/>
          <a:ln>
            <a:noFill/>
          </a:ln>
        </p:spPr>
        <p:txBody>
          <a:bodyPr anchorCtr="0" anchor="t" bIns="91400" lIns="91400" spcFirstLastPara="1" rIns="91400" wrap="square" tIns="91400">
            <a:noAutofit/>
          </a:bodyPr>
          <a:lstStyle/>
          <a:p>
            <a:pPr indent="0" lvl="0" marL="0" rtl="0" algn="l">
              <a:lnSpc>
                <a:spcPct val="115000"/>
              </a:lnSpc>
              <a:spcBef>
                <a:spcPts val="800"/>
              </a:spcBef>
              <a:spcAft>
                <a:spcPts val="0"/>
              </a:spcAft>
              <a:buSzPts val="1800"/>
              <a:buNone/>
            </a:pPr>
            <a:r>
              <a:rPr b="1" lang="en" sz="2400">
                <a:latin typeface="Source Sans Pro"/>
                <a:ea typeface="Source Sans Pro"/>
                <a:cs typeface="Source Sans Pro"/>
                <a:sym typeface="Source Sans Pro"/>
              </a:rPr>
              <a:t>Dockerfile</a:t>
            </a:r>
            <a:endParaRPr b="1" sz="1700">
              <a:highlight>
                <a:srgbClr val="FFFFFF"/>
              </a:highlight>
              <a:latin typeface="Impact"/>
              <a:ea typeface="Impact"/>
              <a:cs typeface="Impact"/>
              <a:sym typeface="Impact"/>
            </a:endParaRPr>
          </a:p>
          <a:p>
            <a:pPr indent="0" lvl="0" marL="0" rtl="0" algn="l">
              <a:lnSpc>
                <a:spcPct val="115000"/>
              </a:lnSpc>
              <a:spcBef>
                <a:spcPts val="800"/>
              </a:spcBef>
              <a:spcAft>
                <a:spcPts val="0"/>
              </a:spcAft>
              <a:buSzPts val="1800"/>
              <a:buNone/>
            </a:pPr>
            <a:r>
              <a:t/>
            </a:r>
            <a:endParaRPr sz="1100"/>
          </a:p>
          <a:p>
            <a:pPr indent="0" lvl="0" marL="0" rtl="0" algn="l">
              <a:lnSpc>
                <a:spcPct val="115000"/>
              </a:lnSpc>
              <a:spcBef>
                <a:spcPts val="800"/>
              </a:spcBef>
              <a:spcAft>
                <a:spcPts val="0"/>
              </a:spcAft>
              <a:buSzPts val="1800"/>
              <a:buNone/>
            </a:pPr>
            <a:r>
              <a:t/>
            </a:r>
            <a:endParaRPr b="1" sz="2400">
              <a:latin typeface="Source Sans Pro"/>
              <a:ea typeface="Source Sans Pro"/>
              <a:cs typeface="Source Sans Pro"/>
              <a:sym typeface="Source Sans Pro"/>
            </a:endParaRPr>
          </a:p>
          <a:p>
            <a:pPr indent="0" lvl="0" marL="0" rtl="0" algn="l">
              <a:lnSpc>
                <a:spcPct val="100000"/>
              </a:lnSpc>
              <a:spcBef>
                <a:spcPts val="800"/>
              </a:spcBef>
              <a:spcAft>
                <a:spcPts val="0"/>
              </a:spcAft>
              <a:buSzPts val="1800"/>
              <a:buNone/>
            </a:pPr>
            <a:r>
              <a:t/>
            </a:r>
            <a:endParaRPr/>
          </a:p>
        </p:txBody>
      </p:sp>
      <p:sp>
        <p:nvSpPr>
          <p:cNvPr id="256" name="Google Shape;256;p29"/>
          <p:cNvSpPr txBox="1"/>
          <p:nvPr>
            <p:ph idx="1" type="body"/>
          </p:nvPr>
        </p:nvSpPr>
        <p:spPr>
          <a:xfrm>
            <a:off x="13" y="732800"/>
            <a:ext cx="9210600" cy="4162800"/>
          </a:xfrm>
          <a:prstGeom prst="rect">
            <a:avLst/>
          </a:prstGeom>
          <a:noFill/>
          <a:ln>
            <a:noFill/>
          </a:ln>
        </p:spPr>
        <p:txBody>
          <a:bodyPr anchorCtr="0" anchor="t" bIns="91400" lIns="91400" spcFirstLastPara="1" rIns="91400" wrap="square" tIns="91400">
            <a:normAutofit/>
          </a:bodyPr>
          <a:lstStyle/>
          <a:p>
            <a:pPr indent="0" lvl="0" marL="0" rtl="0" algn="l">
              <a:lnSpc>
                <a:spcPct val="130000"/>
              </a:lnSpc>
              <a:spcBef>
                <a:spcPts val="0"/>
              </a:spcBef>
              <a:spcAft>
                <a:spcPts val="0"/>
              </a:spcAft>
              <a:buClr>
                <a:schemeClr val="dk1"/>
              </a:buClr>
              <a:buSzPts val="1100"/>
              <a:buFont typeface="Arial"/>
              <a:buNone/>
            </a:pPr>
            <a:r>
              <a:rPr lang="en" sz="1100">
                <a:solidFill>
                  <a:schemeClr val="dk1"/>
                </a:solidFill>
                <a:highlight>
                  <a:srgbClr val="FFFFFF"/>
                </a:highlight>
              </a:rPr>
              <a:t>The Dockerfile is a document that lists all the commands that a user would run in order to build a Docker image.</a:t>
            </a:r>
            <a:endParaRPr sz="1100">
              <a:solidFill>
                <a:schemeClr val="dk1"/>
              </a:solidFill>
              <a:highlight>
                <a:srgbClr val="FFFFFF"/>
              </a:highlight>
            </a:endParaRPr>
          </a:p>
          <a:p>
            <a:pPr indent="0" lvl="0" marL="0" rtl="0" algn="l">
              <a:lnSpc>
                <a:spcPct val="130000"/>
              </a:lnSpc>
              <a:spcBef>
                <a:spcPts val="1500"/>
              </a:spcBef>
              <a:spcAft>
                <a:spcPts val="0"/>
              </a:spcAft>
              <a:buClr>
                <a:schemeClr val="dk1"/>
              </a:buClr>
              <a:buSzPts val="1100"/>
              <a:buFont typeface="Arial"/>
              <a:buNone/>
            </a:pPr>
            <a:r>
              <a:rPr lang="en" sz="1100">
                <a:solidFill>
                  <a:schemeClr val="dk1"/>
                </a:solidFill>
                <a:highlight>
                  <a:srgbClr val="FFFFFF"/>
                </a:highlight>
              </a:rPr>
              <a:t>You can see the Dockerfile as a </a:t>
            </a:r>
            <a:r>
              <a:rPr b="1" lang="en" sz="1100">
                <a:solidFill>
                  <a:schemeClr val="dk1"/>
                </a:solidFill>
                <a:highlight>
                  <a:srgbClr val="FFFFFF"/>
                </a:highlight>
              </a:rPr>
              <a:t>blueprint</a:t>
            </a:r>
            <a:r>
              <a:rPr lang="en" sz="1100">
                <a:solidFill>
                  <a:schemeClr val="dk1"/>
                </a:solidFill>
                <a:highlight>
                  <a:srgbClr val="FFFFFF"/>
                </a:highlight>
              </a:rPr>
              <a:t> for a layer cake mold.</a:t>
            </a:r>
            <a:endParaRPr sz="1100">
              <a:solidFill>
                <a:schemeClr val="dk1"/>
              </a:solidFill>
              <a:highlight>
                <a:srgbClr val="FFFFFF"/>
              </a:highlight>
            </a:endParaRPr>
          </a:p>
          <a:p>
            <a:pPr indent="0" lvl="0" marL="0" rtl="0" algn="l">
              <a:lnSpc>
                <a:spcPct val="115000"/>
              </a:lnSpc>
              <a:spcBef>
                <a:spcPts val="1500"/>
              </a:spcBef>
              <a:spcAft>
                <a:spcPts val="0"/>
              </a:spcAft>
              <a:buClr>
                <a:schemeClr val="dk1"/>
              </a:buClr>
              <a:buSzPts val="1100"/>
              <a:buFont typeface="Arial"/>
              <a:buNone/>
            </a:pPr>
            <a:r>
              <a:t/>
            </a:r>
            <a:endParaRPr sz="1100">
              <a:solidFill>
                <a:schemeClr val="dk1"/>
              </a:solidFill>
            </a:endParaRPr>
          </a:p>
          <a:p>
            <a:pPr indent="0" lvl="0" marL="0" rtl="0" algn="l">
              <a:lnSpc>
                <a:spcPct val="130000"/>
              </a:lnSpc>
              <a:spcBef>
                <a:spcPts val="0"/>
              </a:spcBef>
              <a:spcAft>
                <a:spcPts val="0"/>
              </a:spcAft>
              <a:buClr>
                <a:schemeClr val="dk1"/>
              </a:buClr>
              <a:buSzPts val="1100"/>
              <a:buFont typeface="Arial"/>
              <a:buNone/>
            </a:pPr>
            <a:r>
              <a:t/>
            </a:r>
            <a:endParaRPr sz="1100">
              <a:solidFill>
                <a:schemeClr val="dk1"/>
              </a:solidFill>
              <a:highlight>
                <a:srgbClr val="FFFFFF"/>
              </a:highlight>
            </a:endParaRPr>
          </a:p>
          <a:p>
            <a:pPr indent="0" lvl="0" marL="0" rtl="0" algn="l">
              <a:lnSpc>
                <a:spcPct val="130000"/>
              </a:lnSpc>
              <a:spcBef>
                <a:spcPts val="800"/>
              </a:spcBef>
              <a:spcAft>
                <a:spcPts val="800"/>
              </a:spcAft>
              <a:buClr>
                <a:schemeClr val="dk1"/>
              </a:buClr>
              <a:buSzPts val="1100"/>
              <a:buFont typeface="Arial"/>
              <a:buNone/>
            </a:pPr>
            <a:r>
              <a:t/>
            </a:r>
            <a:endParaRPr sz="1100">
              <a:solidFill>
                <a:schemeClr val="dk1"/>
              </a:solidFill>
              <a:highlight>
                <a:srgbClr val="FFFFFF"/>
              </a:highlight>
            </a:endParaRPr>
          </a:p>
        </p:txBody>
      </p:sp>
      <p:pic>
        <p:nvPicPr>
          <p:cNvPr id="257" name="Google Shape;257;p29"/>
          <p:cNvPicPr preferRelativeResize="0"/>
          <p:nvPr/>
        </p:nvPicPr>
        <p:blipFill rotWithShape="1">
          <a:blip r:embed="rId3">
            <a:alphaModFix/>
          </a:blip>
          <a:srcRect b="0" l="0" r="0" t="0"/>
          <a:stretch/>
        </p:blipFill>
        <p:spPr>
          <a:xfrm>
            <a:off x="2457470" y="1745370"/>
            <a:ext cx="2164825" cy="27527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3"/>
          <p:cNvSpPr txBox="1"/>
          <p:nvPr/>
        </p:nvSpPr>
        <p:spPr>
          <a:xfrm>
            <a:off x="0" y="0"/>
            <a:ext cx="6981300" cy="829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800"/>
              </a:spcBef>
              <a:spcAft>
                <a:spcPts val="0"/>
              </a:spcAft>
              <a:buClr>
                <a:schemeClr val="dk1"/>
              </a:buClr>
              <a:buSzPts val="1100"/>
              <a:buFont typeface="Arial"/>
              <a:buNone/>
            </a:pPr>
            <a:r>
              <a:rPr b="1" i="0" lang="en" sz="2400" u="none" cap="none" strike="noStrike">
                <a:solidFill>
                  <a:schemeClr val="dk1"/>
                </a:solidFill>
                <a:latin typeface="Source Sans Pro"/>
                <a:ea typeface="Source Sans Pro"/>
                <a:cs typeface="Source Sans Pro"/>
                <a:sym typeface="Source Sans Pro"/>
              </a:rPr>
              <a:t>Web 101</a:t>
            </a:r>
            <a:endParaRPr b="1" i="0" sz="2300" u="none" cap="none" strike="noStrike">
              <a:solidFill>
                <a:schemeClr val="dk1"/>
              </a:solidFill>
              <a:highlight>
                <a:srgbClr val="FFFFFF"/>
              </a:highlight>
              <a:latin typeface="Impact"/>
              <a:ea typeface="Impact"/>
              <a:cs typeface="Impact"/>
              <a:sym typeface="Impact"/>
            </a:endParaRPr>
          </a:p>
          <a:p>
            <a:pPr indent="0" lvl="0" marL="0" marR="0" rtl="0" algn="l">
              <a:lnSpc>
                <a:spcPct val="115000"/>
              </a:lnSpc>
              <a:spcBef>
                <a:spcPts val="800"/>
              </a:spcBef>
              <a:spcAft>
                <a:spcPts val="0"/>
              </a:spcAft>
              <a:buClr>
                <a:schemeClr val="dk1"/>
              </a:buClr>
              <a:buSzPts val="1100"/>
              <a:buFont typeface="Arial"/>
              <a:buNone/>
            </a:pPr>
            <a:r>
              <a:t/>
            </a:r>
            <a:endParaRPr b="1" i="0" sz="2400" u="none" cap="none" strike="noStrike">
              <a:solidFill>
                <a:schemeClr val="dk1"/>
              </a:solidFill>
              <a:latin typeface="Source Sans Pro"/>
              <a:ea typeface="Source Sans Pro"/>
              <a:cs typeface="Source Sans Pro"/>
              <a:sym typeface="Source Sans Pro"/>
            </a:endParaRPr>
          </a:p>
          <a:p>
            <a:pPr indent="0" lvl="0" marL="0" marR="0" rtl="0" algn="l">
              <a:lnSpc>
                <a:spcPct val="115000"/>
              </a:lnSpc>
              <a:spcBef>
                <a:spcPts val="800"/>
              </a:spcBef>
              <a:spcAft>
                <a:spcPts val="0"/>
              </a:spcAft>
              <a:buClr>
                <a:schemeClr val="dk1"/>
              </a:buClr>
              <a:buSzPts val="1100"/>
              <a:buFont typeface="Arial"/>
              <a:buNone/>
            </a:pPr>
            <a:r>
              <a:t/>
            </a:r>
            <a:endParaRPr b="1" i="0" sz="2400" u="none" cap="none" strike="noStrike">
              <a:solidFill>
                <a:schemeClr val="dk1"/>
              </a:solidFill>
              <a:latin typeface="Source Sans Pro"/>
              <a:ea typeface="Source Sans Pro"/>
              <a:cs typeface="Source Sans Pro"/>
              <a:sym typeface="Source Sans Pro"/>
            </a:endParaRPr>
          </a:p>
          <a:p>
            <a:pPr indent="0" lvl="0" marL="0" marR="0" rtl="0" algn="l">
              <a:lnSpc>
                <a:spcPct val="115000"/>
              </a:lnSpc>
              <a:spcBef>
                <a:spcPts val="800"/>
              </a:spcBef>
              <a:spcAft>
                <a:spcPts val="0"/>
              </a:spcAft>
              <a:buClr>
                <a:schemeClr val="dk1"/>
              </a:buClr>
              <a:buSzPts val="1100"/>
              <a:buFont typeface="Arial"/>
              <a:buNone/>
            </a:pPr>
            <a:r>
              <a:t/>
            </a:r>
            <a:endParaRPr b="1" i="0" sz="2400" u="none" cap="none" strike="noStrike">
              <a:solidFill>
                <a:schemeClr val="dk1"/>
              </a:solidFill>
              <a:latin typeface="Source Sans Pro"/>
              <a:ea typeface="Source Sans Pro"/>
              <a:cs typeface="Source Sans Pro"/>
              <a:sym typeface="Source Sans Pro"/>
            </a:endParaRPr>
          </a:p>
          <a:p>
            <a:pPr indent="0" lvl="0" marL="0" marR="0" rtl="0" algn="l">
              <a:lnSpc>
                <a:spcPct val="115000"/>
              </a:lnSpc>
              <a:spcBef>
                <a:spcPts val="800"/>
              </a:spcBef>
              <a:spcAft>
                <a:spcPts val="0"/>
              </a:spcAft>
              <a:buClr>
                <a:schemeClr val="dk1"/>
              </a:buClr>
              <a:buSzPts val="1100"/>
              <a:buFont typeface="Arial"/>
              <a:buNone/>
            </a:pPr>
            <a:r>
              <a:t/>
            </a:r>
            <a:endParaRPr b="1" i="0" sz="2400" u="none" cap="none" strike="noStrike">
              <a:solidFill>
                <a:schemeClr val="dk1"/>
              </a:solidFill>
              <a:latin typeface="Source Sans Pro"/>
              <a:ea typeface="Source Sans Pro"/>
              <a:cs typeface="Source Sans Pro"/>
              <a:sym typeface="Source Sans Pro"/>
            </a:endParaRPr>
          </a:p>
          <a:p>
            <a:pPr indent="0" lvl="0" marL="0" marR="0" rtl="0" algn="l">
              <a:lnSpc>
                <a:spcPct val="115000"/>
              </a:lnSpc>
              <a:spcBef>
                <a:spcPts val="0"/>
              </a:spcBef>
              <a:spcAft>
                <a:spcPts val="0"/>
              </a:spcAft>
              <a:buClr>
                <a:schemeClr val="dk1"/>
              </a:buClr>
              <a:buSzPts val="1100"/>
              <a:buFont typeface="Arial"/>
              <a:buNone/>
            </a:pPr>
            <a:r>
              <a:t/>
            </a:r>
            <a:endParaRPr b="1" i="0" sz="2400" u="none" cap="none" strike="noStrike">
              <a:solidFill>
                <a:schemeClr val="dk1"/>
              </a:solidFill>
              <a:latin typeface="Source Sans Pro"/>
              <a:ea typeface="Source Sans Pro"/>
              <a:cs typeface="Source Sans Pro"/>
              <a:sym typeface="Source Sans Pro"/>
            </a:endParaRPr>
          </a:p>
          <a:p>
            <a:pPr indent="0" lvl="0" marL="0" marR="0" rtl="0" algn="l">
              <a:lnSpc>
                <a:spcPct val="115000"/>
              </a:lnSpc>
              <a:spcBef>
                <a:spcPts val="0"/>
              </a:spcBef>
              <a:spcAft>
                <a:spcPts val="0"/>
              </a:spcAft>
              <a:buClr>
                <a:schemeClr val="dk1"/>
              </a:buClr>
              <a:buSzPts val="1100"/>
              <a:buFont typeface="Arial"/>
              <a:buNone/>
            </a:pPr>
            <a:r>
              <a:t/>
            </a:r>
            <a:endParaRPr b="1" i="0" sz="2400" u="none" cap="none" strike="noStrike">
              <a:solidFill>
                <a:schemeClr val="dk1"/>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Source Sans Pro"/>
              <a:ea typeface="Source Sans Pro"/>
              <a:cs typeface="Source Sans Pro"/>
              <a:sym typeface="Source Sans Pro"/>
            </a:endParaRPr>
          </a:p>
        </p:txBody>
      </p:sp>
      <p:sp>
        <p:nvSpPr>
          <p:cNvPr id="83" name="Google Shape;83;p3"/>
          <p:cNvSpPr txBox="1"/>
          <p:nvPr/>
        </p:nvSpPr>
        <p:spPr>
          <a:xfrm>
            <a:off x="153250" y="803150"/>
            <a:ext cx="8387700" cy="3882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80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How does the web work?</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120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84" name="Google Shape;84;p3"/>
          <p:cNvSpPr txBox="1"/>
          <p:nvPr>
            <p:ph idx="12" type="sldNum"/>
          </p:nvPr>
        </p:nvSpPr>
        <p:spPr>
          <a:xfrm>
            <a:off x="8699369" y="4686041"/>
            <a:ext cx="321900" cy="348000"/>
          </a:xfrm>
          <a:prstGeom prst="rect">
            <a:avLst/>
          </a:prstGeom>
          <a:noFill/>
          <a:ln>
            <a:noFill/>
          </a:ln>
        </p:spPr>
        <p:txBody>
          <a:bodyPr anchorCtr="0" anchor="ctr" bIns="91400" lIns="91400" spcFirstLastPara="1" rIns="91400" wrap="square" tIns="91400">
            <a:normAutofit/>
          </a:bodyPr>
          <a:lstStyle/>
          <a:p>
            <a:pPr indent="0" lvl="0" marL="0" rtl="0" algn="r">
              <a:lnSpc>
                <a:spcPct val="100000"/>
              </a:lnSpc>
              <a:spcBef>
                <a:spcPts val="0"/>
              </a:spcBef>
              <a:spcAft>
                <a:spcPts val="0"/>
              </a:spcAft>
              <a:buClr>
                <a:srgbClr val="585858"/>
              </a:buClr>
              <a:buSzPts val="1000"/>
              <a:buFont typeface="Source Sans Pro"/>
              <a:buNone/>
            </a:pPr>
            <a:fld id="{00000000-1234-1234-1234-123412341234}" type="slidenum">
              <a:rPr lang="en"/>
              <a:t>‹#›</a:t>
            </a:fld>
            <a:endParaRPr>
              <a:solidFill>
                <a:schemeClr val="dk2"/>
              </a:solidFill>
              <a:latin typeface="Arial"/>
              <a:ea typeface="Arial"/>
              <a:cs typeface="Arial"/>
              <a:sym typeface="Arial"/>
            </a:endParaRPr>
          </a:p>
        </p:txBody>
      </p:sp>
      <p:pic>
        <p:nvPicPr>
          <p:cNvPr id="85" name="Google Shape;85;p3"/>
          <p:cNvPicPr preferRelativeResize="0"/>
          <p:nvPr/>
        </p:nvPicPr>
        <p:blipFill rotWithShape="1">
          <a:blip r:embed="rId3">
            <a:alphaModFix/>
          </a:blip>
          <a:srcRect b="0" l="0" r="0" t="0"/>
          <a:stretch/>
        </p:blipFill>
        <p:spPr>
          <a:xfrm>
            <a:off x="2685250" y="1564250"/>
            <a:ext cx="5192349" cy="3083674"/>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0"/>
          <p:cNvSpPr txBox="1"/>
          <p:nvPr>
            <p:ph type="title"/>
          </p:nvPr>
        </p:nvSpPr>
        <p:spPr>
          <a:xfrm>
            <a:off x="0" y="1"/>
            <a:ext cx="8424000" cy="828900"/>
          </a:xfrm>
          <a:prstGeom prst="rect">
            <a:avLst/>
          </a:prstGeom>
          <a:noFill/>
          <a:ln>
            <a:noFill/>
          </a:ln>
        </p:spPr>
        <p:txBody>
          <a:bodyPr anchorCtr="0" anchor="t" bIns="91400" lIns="91400" spcFirstLastPara="1" rIns="91400" wrap="square" tIns="91400">
            <a:noAutofit/>
          </a:bodyPr>
          <a:lstStyle/>
          <a:p>
            <a:pPr indent="0" lvl="0" marL="0" rtl="0" algn="l">
              <a:lnSpc>
                <a:spcPct val="115000"/>
              </a:lnSpc>
              <a:spcBef>
                <a:spcPts val="800"/>
              </a:spcBef>
              <a:spcAft>
                <a:spcPts val="0"/>
              </a:spcAft>
              <a:buSzPts val="1800"/>
              <a:buNone/>
            </a:pPr>
            <a:r>
              <a:rPr b="1" lang="en" sz="2400">
                <a:latin typeface="Source Sans Pro"/>
                <a:ea typeface="Source Sans Pro"/>
                <a:cs typeface="Source Sans Pro"/>
                <a:sym typeface="Source Sans Pro"/>
              </a:rPr>
              <a:t>Docker Image</a:t>
            </a:r>
            <a:endParaRPr b="1" sz="1700">
              <a:highlight>
                <a:srgbClr val="FFFFFF"/>
              </a:highlight>
              <a:latin typeface="Impact"/>
              <a:ea typeface="Impact"/>
              <a:cs typeface="Impact"/>
              <a:sym typeface="Impact"/>
            </a:endParaRPr>
          </a:p>
          <a:p>
            <a:pPr indent="0" lvl="0" marL="0" rtl="0" algn="l">
              <a:lnSpc>
                <a:spcPct val="115000"/>
              </a:lnSpc>
              <a:spcBef>
                <a:spcPts val="800"/>
              </a:spcBef>
              <a:spcAft>
                <a:spcPts val="0"/>
              </a:spcAft>
              <a:buSzPts val="1800"/>
              <a:buNone/>
            </a:pPr>
            <a:r>
              <a:t/>
            </a:r>
            <a:endParaRPr sz="1100"/>
          </a:p>
          <a:p>
            <a:pPr indent="0" lvl="0" marL="0" rtl="0" algn="l">
              <a:lnSpc>
                <a:spcPct val="115000"/>
              </a:lnSpc>
              <a:spcBef>
                <a:spcPts val="800"/>
              </a:spcBef>
              <a:spcAft>
                <a:spcPts val="0"/>
              </a:spcAft>
              <a:buSzPts val="1800"/>
              <a:buNone/>
            </a:pPr>
            <a:r>
              <a:t/>
            </a:r>
            <a:endParaRPr b="1" sz="2400">
              <a:latin typeface="Source Sans Pro"/>
              <a:ea typeface="Source Sans Pro"/>
              <a:cs typeface="Source Sans Pro"/>
              <a:sym typeface="Source Sans Pro"/>
            </a:endParaRPr>
          </a:p>
          <a:p>
            <a:pPr indent="0" lvl="0" marL="0" rtl="0" algn="l">
              <a:lnSpc>
                <a:spcPct val="100000"/>
              </a:lnSpc>
              <a:spcBef>
                <a:spcPts val="800"/>
              </a:spcBef>
              <a:spcAft>
                <a:spcPts val="0"/>
              </a:spcAft>
              <a:buSzPts val="1800"/>
              <a:buNone/>
            </a:pPr>
            <a:r>
              <a:t/>
            </a:r>
            <a:endParaRPr/>
          </a:p>
        </p:txBody>
      </p:sp>
      <p:sp>
        <p:nvSpPr>
          <p:cNvPr id="263" name="Google Shape;263;p30"/>
          <p:cNvSpPr txBox="1"/>
          <p:nvPr>
            <p:ph idx="1" type="body"/>
          </p:nvPr>
        </p:nvSpPr>
        <p:spPr>
          <a:xfrm>
            <a:off x="13" y="732800"/>
            <a:ext cx="9210600" cy="4162800"/>
          </a:xfrm>
          <a:prstGeom prst="rect">
            <a:avLst/>
          </a:prstGeom>
          <a:noFill/>
          <a:ln>
            <a:noFill/>
          </a:ln>
        </p:spPr>
        <p:txBody>
          <a:bodyPr anchorCtr="0" anchor="t" bIns="91400" lIns="91400" spcFirstLastPara="1" rIns="91400" wrap="square" tIns="91400">
            <a:normAutofit/>
          </a:bodyPr>
          <a:lstStyle/>
          <a:p>
            <a:pPr indent="0" lvl="0" marL="0" rtl="0" algn="l">
              <a:lnSpc>
                <a:spcPct val="130000"/>
              </a:lnSpc>
              <a:spcBef>
                <a:spcPts val="0"/>
              </a:spcBef>
              <a:spcAft>
                <a:spcPts val="0"/>
              </a:spcAft>
              <a:buClr>
                <a:schemeClr val="dk1"/>
              </a:buClr>
              <a:buSzPts val="1100"/>
              <a:buFont typeface="Arial"/>
              <a:buNone/>
            </a:pPr>
            <a:r>
              <a:rPr lang="en" sz="1100">
                <a:solidFill>
                  <a:schemeClr val="dk1"/>
                </a:solidFill>
                <a:highlight>
                  <a:srgbClr val="FFFFFF"/>
                </a:highlight>
              </a:rPr>
              <a:t>The Docker image holds all the files required in order to instantiate a Docker container.</a:t>
            </a:r>
            <a:endParaRPr sz="1100">
              <a:solidFill>
                <a:schemeClr val="dk1"/>
              </a:solidFill>
              <a:highlight>
                <a:srgbClr val="FFFFFF"/>
              </a:highlight>
            </a:endParaRPr>
          </a:p>
          <a:p>
            <a:pPr indent="0" lvl="0" marL="0" rtl="0" algn="l">
              <a:lnSpc>
                <a:spcPct val="130000"/>
              </a:lnSpc>
              <a:spcBef>
                <a:spcPts val="1500"/>
              </a:spcBef>
              <a:spcAft>
                <a:spcPts val="0"/>
              </a:spcAft>
              <a:buClr>
                <a:schemeClr val="dk1"/>
              </a:buClr>
              <a:buSzPts val="1100"/>
              <a:buFont typeface="Arial"/>
              <a:buNone/>
            </a:pPr>
            <a:r>
              <a:rPr lang="en" sz="1100">
                <a:solidFill>
                  <a:schemeClr val="dk1"/>
                </a:solidFill>
                <a:highlight>
                  <a:srgbClr val="FFFFFF"/>
                </a:highlight>
              </a:rPr>
              <a:t>You can see the Docker image as a layer cake </a:t>
            </a:r>
            <a:r>
              <a:rPr b="1" lang="en" sz="1100">
                <a:solidFill>
                  <a:schemeClr val="dk1"/>
                </a:solidFill>
                <a:highlight>
                  <a:srgbClr val="FFFFFF"/>
                </a:highlight>
              </a:rPr>
              <a:t>mold</a:t>
            </a:r>
            <a:r>
              <a:rPr lang="en" sz="1100">
                <a:solidFill>
                  <a:schemeClr val="dk1"/>
                </a:solidFill>
                <a:highlight>
                  <a:srgbClr val="FFFFFF"/>
                </a:highlight>
              </a:rPr>
              <a:t>.</a:t>
            </a:r>
            <a:endParaRPr sz="1100">
              <a:solidFill>
                <a:schemeClr val="dk1"/>
              </a:solidFill>
              <a:highlight>
                <a:srgbClr val="FFFFFF"/>
              </a:highlight>
            </a:endParaRPr>
          </a:p>
          <a:p>
            <a:pPr indent="0" lvl="0" marL="0" rtl="0" algn="l">
              <a:lnSpc>
                <a:spcPct val="130000"/>
              </a:lnSpc>
              <a:spcBef>
                <a:spcPts val="1500"/>
              </a:spcBef>
              <a:spcAft>
                <a:spcPts val="0"/>
              </a:spcAft>
              <a:buClr>
                <a:schemeClr val="dk1"/>
              </a:buClr>
              <a:buSzPts val="1100"/>
              <a:buFont typeface="Arial"/>
              <a:buNone/>
            </a:pPr>
            <a:r>
              <a:t/>
            </a:r>
            <a:endParaRPr sz="1100">
              <a:solidFill>
                <a:schemeClr val="dk1"/>
              </a:solidFill>
              <a:highlight>
                <a:srgbClr val="FFFFFF"/>
              </a:highlight>
            </a:endParaRPr>
          </a:p>
          <a:p>
            <a:pPr indent="0" lvl="0" marL="0" rtl="0" algn="l">
              <a:lnSpc>
                <a:spcPct val="115000"/>
              </a:lnSpc>
              <a:spcBef>
                <a:spcPts val="1500"/>
              </a:spcBef>
              <a:spcAft>
                <a:spcPts val="0"/>
              </a:spcAft>
              <a:buClr>
                <a:schemeClr val="dk1"/>
              </a:buClr>
              <a:buSzPts val="1100"/>
              <a:buFont typeface="Arial"/>
              <a:buNone/>
            </a:pPr>
            <a:r>
              <a:t/>
            </a:r>
            <a:endParaRPr sz="1100">
              <a:solidFill>
                <a:schemeClr val="dk1"/>
              </a:solidFill>
            </a:endParaRPr>
          </a:p>
          <a:p>
            <a:pPr indent="0" lvl="0" marL="0" rtl="0" algn="l">
              <a:lnSpc>
                <a:spcPct val="130000"/>
              </a:lnSpc>
              <a:spcBef>
                <a:spcPts val="0"/>
              </a:spcBef>
              <a:spcAft>
                <a:spcPts val="0"/>
              </a:spcAft>
              <a:buClr>
                <a:schemeClr val="dk1"/>
              </a:buClr>
              <a:buSzPts val="1100"/>
              <a:buFont typeface="Arial"/>
              <a:buNone/>
            </a:pPr>
            <a:r>
              <a:t/>
            </a:r>
            <a:endParaRPr sz="1100">
              <a:solidFill>
                <a:schemeClr val="dk1"/>
              </a:solidFill>
              <a:highlight>
                <a:srgbClr val="FFFFFF"/>
              </a:highlight>
            </a:endParaRPr>
          </a:p>
          <a:p>
            <a:pPr indent="0" lvl="0" marL="0" rtl="0" algn="l">
              <a:lnSpc>
                <a:spcPct val="130000"/>
              </a:lnSpc>
              <a:spcBef>
                <a:spcPts val="800"/>
              </a:spcBef>
              <a:spcAft>
                <a:spcPts val="800"/>
              </a:spcAft>
              <a:buClr>
                <a:schemeClr val="dk1"/>
              </a:buClr>
              <a:buSzPts val="1100"/>
              <a:buFont typeface="Arial"/>
              <a:buNone/>
            </a:pPr>
            <a:r>
              <a:t/>
            </a:r>
            <a:endParaRPr sz="1100">
              <a:solidFill>
                <a:schemeClr val="dk1"/>
              </a:solidFill>
              <a:highlight>
                <a:srgbClr val="FFFFFF"/>
              </a:highlight>
            </a:endParaRPr>
          </a:p>
        </p:txBody>
      </p:sp>
      <p:pic>
        <p:nvPicPr>
          <p:cNvPr id="264" name="Google Shape;264;p30"/>
          <p:cNvPicPr preferRelativeResize="0"/>
          <p:nvPr/>
        </p:nvPicPr>
        <p:blipFill rotWithShape="1">
          <a:blip r:embed="rId3">
            <a:alphaModFix/>
          </a:blip>
          <a:srcRect b="0" l="0" r="0" t="0"/>
          <a:stretch/>
        </p:blipFill>
        <p:spPr>
          <a:xfrm>
            <a:off x="1346771" y="1620146"/>
            <a:ext cx="5334626" cy="33100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1"/>
          <p:cNvSpPr txBox="1"/>
          <p:nvPr>
            <p:ph type="title"/>
          </p:nvPr>
        </p:nvSpPr>
        <p:spPr>
          <a:xfrm>
            <a:off x="0" y="1"/>
            <a:ext cx="8424000" cy="828900"/>
          </a:xfrm>
          <a:prstGeom prst="rect">
            <a:avLst/>
          </a:prstGeom>
          <a:noFill/>
          <a:ln>
            <a:noFill/>
          </a:ln>
        </p:spPr>
        <p:txBody>
          <a:bodyPr anchorCtr="0" anchor="t" bIns="91400" lIns="91400" spcFirstLastPara="1" rIns="91400" wrap="square" tIns="91400">
            <a:noAutofit/>
          </a:bodyPr>
          <a:lstStyle/>
          <a:p>
            <a:pPr indent="0" lvl="0" marL="0" rtl="0" algn="l">
              <a:lnSpc>
                <a:spcPct val="115000"/>
              </a:lnSpc>
              <a:spcBef>
                <a:spcPts val="800"/>
              </a:spcBef>
              <a:spcAft>
                <a:spcPts val="0"/>
              </a:spcAft>
              <a:buSzPts val="1800"/>
              <a:buNone/>
            </a:pPr>
            <a:r>
              <a:rPr b="1" lang="en" sz="2400">
                <a:latin typeface="Source Sans Pro"/>
                <a:ea typeface="Source Sans Pro"/>
                <a:cs typeface="Source Sans Pro"/>
                <a:sym typeface="Source Sans Pro"/>
              </a:rPr>
              <a:t>Docker Image</a:t>
            </a:r>
            <a:endParaRPr b="1" sz="1700">
              <a:highlight>
                <a:srgbClr val="FFFFFF"/>
              </a:highlight>
              <a:latin typeface="Impact"/>
              <a:ea typeface="Impact"/>
              <a:cs typeface="Impact"/>
              <a:sym typeface="Impact"/>
            </a:endParaRPr>
          </a:p>
          <a:p>
            <a:pPr indent="0" lvl="0" marL="0" rtl="0" algn="l">
              <a:lnSpc>
                <a:spcPct val="115000"/>
              </a:lnSpc>
              <a:spcBef>
                <a:spcPts val="800"/>
              </a:spcBef>
              <a:spcAft>
                <a:spcPts val="0"/>
              </a:spcAft>
              <a:buSzPts val="1800"/>
              <a:buNone/>
            </a:pPr>
            <a:r>
              <a:t/>
            </a:r>
            <a:endParaRPr sz="1100"/>
          </a:p>
          <a:p>
            <a:pPr indent="0" lvl="0" marL="0" rtl="0" algn="l">
              <a:lnSpc>
                <a:spcPct val="115000"/>
              </a:lnSpc>
              <a:spcBef>
                <a:spcPts val="800"/>
              </a:spcBef>
              <a:spcAft>
                <a:spcPts val="0"/>
              </a:spcAft>
              <a:buSzPts val="1800"/>
              <a:buNone/>
            </a:pPr>
            <a:r>
              <a:t/>
            </a:r>
            <a:endParaRPr b="1" sz="2400">
              <a:latin typeface="Source Sans Pro"/>
              <a:ea typeface="Source Sans Pro"/>
              <a:cs typeface="Source Sans Pro"/>
              <a:sym typeface="Source Sans Pro"/>
            </a:endParaRPr>
          </a:p>
          <a:p>
            <a:pPr indent="0" lvl="0" marL="0" rtl="0" algn="l">
              <a:lnSpc>
                <a:spcPct val="100000"/>
              </a:lnSpc>
              <a:spcBef>
                <a:spcPts val="800"/>
              </a:spcBef>
              <a:spcAft>
                <a:spcPts val="0"/>
              </a:spcAft>
              <a:buSzPts val="1800"/>
              <a:buNone/>
            </a:pPr>
            <a:r>
              <a:t/>
            </a:r>
            <a:endParaRPr/>
          </a:p>
        </p:txBody>
      </p:sp>
      <p:sp>
        <p:nvSpPr>
          <p:cNvPr id="270" name="Google Shape;270;p31"/>
          <p:cNvSpPr txBox="1"/>
          <p:nvPr>
            <p:ph idx="1" type="body"/>
          </p:nvPr>
        </p:nvSpPr>
        <p:spPr>
          <a:xfrm>
            <a:off x="13" y="732800"/>
            <a:ext cx="9210600" cy="4162800"/>
          </a:xfrm>
          <a:prstGeom prst="rect">
            <a:avLst/>
          </a:prstGeom>
          <a:noFill/>
          <a:ln>
            <a:noFill/>
          </a:ln>
        </p:spPr>
        <p:txBody>
          <a:bodyPr anchorCtr="0" anchor="t" bIns="91400" lIns="91400" spcFirstLastPara="1" rIns="91400" wrap="square" tIns="91400">
            <a:normAutofit/>
          </a:bodyPr>
          <a:lstStyle/>
          <a:p>
            <a:pPr indent="0" lvl="0" marL="0" rtl="0" algn="l">
              <a:lnSpc>
                <a:spcPct val="130000"/>
              </a:lnSpc>
              <a:spcBef>
                <a:spcPts val="0"/>
              </a:spcBef>
              <a:spcAft>
                <a:spcPts val="0"/>
              </a:spcAft>
              <a:buClr>
                <a:schemeClr val="dk1"/>
              </a:buClr>
              <a:buSzPts val="1100"/>
              <a:buFont typeface="Arial"/>
              <a:buNone/>
            </a:pPr>
            <a:r>
              <a:rPr lang="en" sz="1100">
                <a:solidFill>
                  <a:schemeClr val="dk1"/>
                </a:solidFill>
                <a:highlight>
                  <a:srgbClr val="FFFFFF"/>
                </a:highlight>
              </a:rPr>
              <a:t>The Docker container hosts a running instance of your code.</a:t>
            </a:r>
            <a:endParaRPr sz="1100">
              <a:solidFill>
                <a:schemeClr val="dk1"/>
              </a:solidFill>
              <a:highlight>
                <a:srgbClr val="FFFFFF"/>
              </a:highlight>
            </a:endParaRPr>
          </a:p>
          <a:p>
            <a:pPr indent="0" lvl="0" marL="0" rtl="0" algn="l">
              <a:lnSpc>
                <a:spcPct val="130000"/>
              </a:lnSpc>
              <a:spcBef>
                <a:spcPts val="1500"/>
              </a:spcBef>
              <a:spcAft>
                <a:spcPts val="0"/>
              </a:spcAft>
              <a:buClr>
                <a:schemeClr val="dk1"/>
              </a:buClr>
              <a:buSzPts val="1100"/>
              <a:buFont typeface="Arial"/>
              <a:buNone/>
            </a:pPr>
            <a:r>
              <a:rPr lang="en" sz="1100">
                <a:solidFill>
                  <a:schemeClr val="dk1"/>
                </a:solidFill>
                <a:highlight>
                  <a:srgbClr val="FFFFFF"/>
                </a:highlight>
              </a:rPr>
              <a:t>You can see the Docker container as a </a:t>
            </a:r>
            <a:r>
              <a:rPr b="1" lang="en" sz="1100">
                <a:solidFill>
                  <a:schemeClr val="dk1"/>
                </a:solidFill>
                <a:highlight>
                  <a:srgbClr val="FFFFFF"/>
                </a:highlight>
              </a:rPr>
              <a:t>layer cake</a:t>
            </a:r>
            <a:r>
              <a:rPr lang="en" sz="1100">
                <a:solidFill>
                  <a:schemeClr val="dk1"/>
                </a:solidFill>
                <a:highlight>
                  <a:srgbClr val="FFFFFF"/>
                </a:highlight>
              </a:rPr>
              <a:t>.</a:t>
            </a:r>
            <a:endParaRPr sz="1100">
              <a:solidFill>
                <a:schemeClr val="dk1"/>
              </a:solidFill>
              <a:highlight>
                <a:srgbClr val="FFFFFF"/>
              </a:highlight>
            </a:endParaRPr>
          </a:p>
          <a:p>
            <a:pPr indent="0" lvl="0" marL="0" rtl="0" algn="l">
              <a:lnSpc>
                <a:spcPct val="115000"/>
              </a:lnSpc>
              <a:spcBef>
                <a:spcPts val="1500"/>
              </a:spcBef>
              <a:spcAft>
                <a:spcPts val="0"/>
              </a:spcAft>
              <a:buClr>
                <a:schemeClr val="dk1"/>
              </a:buClr>
              <a:buSzPts val="1100"/>
              <a:buFont typeface="Arial"/>
              <a:buNone/>
            </a:pPr>
            <a:r>
              <a:t/>
            </a:r>
            <a:endParaRPr sz="1100">
              <a:solidFill>
                <a:schemeClr val="dk1"/>
              </a:solidFill>
            </a:endParaRPr>
          </a:p>
          <a:p>
            <a:pPr indent="0" lvl="0" marL="0" rtl="0" algn="l">
              <a:lnSpc>
                <a:spcPct val="130000"/>
              </a:lnSpc>
              <a:spcBef>
                <a:spcPts val="0"/>
              </a:spcBef>
              <a:spcAft>
                <a:spcPts val="0"/>
              </a:spcAft>
              <a:buClr>
                <a:schemeClr val="dk1"/>
              </a:buClr>
              <a:buSzPts val="1100"/>
              <a:buFont typeface="Arial"/>
              <a:buNone/>
            </a:pPr>
            <a:r>
              <a:t/>
            </a:r>
            <a:endParaRPr sz="1100">
              <a:solidFill>
                <a:schemeClr val="dk1"/>
              </a:solidFill>
              <a:highlight>
                <a:srgbClr val="FFFFFF"/>
              </a:highlight>
            </a:endParaRPr>
          </a:p>
          <a:p>
            <a:pPr indent="0" lvl="0" marL="0" rtl="0" algn="l">
              <a:lnSpc>
                <a:spcPct val="130000"/>
              </a:lnSpc>
              <a:spcBef>
                <a:spcPts val="1500"/>
              </a:spcBef>
              <a:spcAft>
                <a:spcPts val="0"/>
              </a:spcAft>
              <a:buClr>
                <a:schemeClr val="dk1"/>
              </a:buClr>
              <a:buSzPts val="1100"/>
              <a:buFont typeface="Arial"/>
              <a:buNone/>
            </a:pPr>
            <a:r>
              <a:t/>
            </a:r>
            <a:endParaRPr sz="1100">
              <a:solidFill>
                <a:schemeClr val="dk1"/>
              </a:solidFill>
              <a:highlight>
                <a:srgbClr val="FFFFFF"/>
              </a:highlight>
            </a:endParaRPr>
          </a:p>
          <a:p>
            <a:pPr indent="0" lvl="0" marL="0" rtl="0" algn="l">
              <a:lnSpc>
                <a:spcPct val="115000"/>
              </a:lnSpc>
              <a:spcBef>
                <a:spcPts val="1500"/>
              </a:spcBef>
              <a:spcAft>
                <a:spcPts val="0"/>
              </a:spcAft>
              <a:buClr>
                <a:schemeClr val="dk1"/>
              </a:buClr>
              <a:buSzPts val="1100"/>
              <a:buFont typeface="Arial"/>
              <a:buNone/>
            </a:pPr>
            <a:r>
              <a:t/>
            </a:r>
            <a:endParaRPr sz="1100">
              <a:solidFill>
                <a:schemeClr val="dk1"/>
              </a:solidFill>
            </a:endParaRPr>
          </a:p>
          <a:p>
            <a:pPr indent="0" lvl="0" marL="0" rtl="0" algn="l">
              <a:lnSpc>
                <a:spcPct val="130000"/>
              </a:lnSpc>
              <a:spcBef>
                <a:spcPts val="0"/>
              </a:spcBef>
              <a:spcAft>
                <a:spcPts val="0"/>
              </a:spcAft>
              <a:buClr>
                <a:schemeClr val="dk1"/>
              </a:buClr>
              <a:buSzPts val="1100"/>
              <a:buFont typeface="Arial"/>
              <a:buNone/>
            </a:pPr>
            <a:r>
              <a:t/>
            </a:r>
            <a:endParaRPr sz="1100">
              <a:solidFill>
                <a:schemeClr val="dk1"/>
              </a:solidFill>
              <a:highlight>
                <a:srgbClr val="FFFFFF"/>
              </a:highlight>
            </a:endParaRPr>
          </a:p>
          <a:p>
            <a:pPr indent="0" lvl="0" marL="0" rtl="0" algn="l">
              <a:lnSpc>
                <a:spcPct val="130000"/>
              </a:lnSpc>
              <a:spcBef>
                <a:spcPts val="800"/>
              </a:spcBef>
              <a:spcAft>
                <a:spcPts val="800"/>
              </a:spcAft>
              <a:buClr>
                <a:schemeClr val="dk1"/>
              </a:buClr>
              <a:buSzPts val="1100"/>
              <a:buFont typeface="Arial"/>
              <a:buNone/>
            </a:pPr>
            <a:r>
              <a:t/>
            </a:r>
            <a:endParaRPr sz="1100">
              <a:solidFill>
                <a:schemeClr val="dk1"/>
              </a:solidFill>
              <a:highlight>
                <a:srgbClr val="FFFFFF"/>
              </a:highlight>
            </a:endParaRPr>
          </a:p>
        </p:txBody>
      </p:sp>
      <p:pic>
        <p:nvPicPr>
          <p:cNvPr id="271" name="Google Shape;271;p31"/>
          <p:cNvPicPr preferRelativeResize="0"/>
          <p:nvPr/>
        </p:nvPicPr>
        <p:blipFill rotWithShape="1">
          <a:blip r:embed="rId3">
            <a:alphaModFix/>
          </a:blip>
          <a:srcRect b="0" l="0" r="0" t="0"/>
          <a:stretch/>
        </p:blipFill>
        <p:spPr>
          <a:xfrm>
            <a:off x="1461050" y="1529675"/>
            <a:ext cx="6108976" cy="33269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2"/>
          <p:cNvSpPr txBox="1"/>
          <p:nvPr>
            <p:ph type="title"/>
          </p:nvPr>
        </p:nvSpPr>
        <p:spPr>
          <a:xfrm>
            <a:off x="0" y="1"/>
            <a:ext cx="8424000" cy="828900"/>
          </a:xfrm>
          <a:prstGeom prst="rect">
            <a:avLst/>
          </a:prstGeom>
          <a:noFill/>
          <a:ln>
            <a:noFill/>
          </a:ln>
        </p:spPr>
        <p:txBody>
          <a:bodyPr anchorCtr="0" anchor="t" bIns="91400" lIns="91400" spcFirstLastPara="1" rIns="91400" wrap="square" tIns="91400">
            <a:noAutofit/>
          </a:bodyPr>
          <a:lstStyle/>
          <a:p>
            <a:pPr indent="0" lvl="0" marL="0" rtl="0" algn="l">
              <a:lnSpc>
                <a:spcPct val="115000"/>
              </a:lnSpc>
              <a:spcBef>
                <a:spcPts val="800"/>
              </a:spcBef>
              <a:spcAft>
                <a:spcPts val="0"/>
              </a:spcAft>
              <a:buSzPts val="1800"/>
              <a:buNone/>
            </a:pPr>
            <a:r>
              <a:rPr b="1" lang="en" sz="2400">
                <a:latin typeface="Source Sans Pro"/>
                <a:ea typeface="Source Sans Pro"/>
                <a:cs typeface="Source Sans Pro"/>
                <a:sym typeface="Source Sans Pro"/>
              </a:rPr>
              <a:t>Consumer</a:t>
            </a:r>
            <a:endParaRPr b="1" sz="1700">
              <a:highlight>
                <a:srgbClr val="FFFFFF"/>
              </a:highlight>
              <a:latin typeface="Impact"/>
              <a:ea typeface="Impact"/>
              <a:cs typeface="Impact"/>
              <a:sym typeface="Impact"/>
            </a:endParaRPr>
          </a:p>
          <a:p>
            <a:pPr indent="0" lvl="0" marL="0" rtl="0" algn="l">
              <a:lnSpc>
                <a:spcPct val="115000"/>
              </a:lnSpc>
              <a:spcBef>
                <a:spcPts val="800"/>
              </a:spcBef>
              <a:spcAft>
                <a:spcPts val="0"/>
              </a:spcAft>
              <a:buSzPts val="1800"/>
              <a:buNone/>
            </a:pPr>
            <a:r>
              <a:t/>
            </a:r>
            <a:endParaRPr sz="1100"/>
          </a:p>
          <a:p>
            <a:pPr indent="0" lvl="0" marL="0" rtl="0" algn="l">
              <a:lnSpc>
                <a:spcPct val="115000"/>
              </a:lnSpc>
              <a:spcBef>
                <a:spcPts val="800"/>
              </a:spcBef>
              <a:spcAft>
                <a:spcPts val="0"/>
              </a:spcAft>
              <a:buSzPts val="1800"/>
              <a:buNone/>
            </a:pPr>
            <a:r>
              <a:t/>
            </a:r>
            <a:endParaRPr b="1" sz="2400">
              <a:latin typeface="Source Sans Pro"/>
              <a:ea typeface="Source Sans Pro"/>
              <a:cs typeface="Source Sans Pro"/>
              <a:sym typeface="Source Sans Pro"/>
            </a:endParaRPr>
          </a:p>
          <a:p>
            <a:pPr indent="0" lvl="0" marL="0" rtl="0" algn="l">
              <a:lnSpc>
                <a:spcPct val="100000"/>
              </a:lnSpc>
              <a:spcBef>
                <a:spcPts val="800"/>
              </a:spcBef>
              <a:spcAft>
                <a:spcPts val="0"/>
              </a:spcAft>
              <a:buSzPts val="1800"/>
              <a:buNone/>
            </a:pPr>
            <a:r>
              <a:t/>
            </a:r>
            <a:endParaRPr/>
          </a:p>
        </p:txBody>
      </p:sp>
      <p:sp>
        <p:nvSpPr>
          <p:cNvPr id="277" name="Google Shape;277;p32"/>
          <p:cNvSpPr txBox="1"/>
          <p:nvPr>
            <p:ph idx="1" type="body"/>
          </p:nvPr>
        </p:nvSpPr>
        <p:spPr>
          <a:xfrm>
            <a:off x="13" y="732800"/>
            <a:ext cx="9210600" cy="4162800"/>
          </a:xfrm>
          <a:prstGeom prst="rect">
            <a:avLst/>
          </a:prstGeom>
          <a:noFill/>
          <a:ln>
            <a:noFill/>
          </a:ln>
        </p:spPr>
        <p:txBody>
          <a:bodyPr anchorCtr="0" anchor="t" bIns="91400" lIns="91400" spcFirstLastPara="1" rIns="91400" wrap="square" tIns="91400">
            <a:normAutofit/>
          </a:bodyPr>
          <a:lstStyle/>
          <a:p>
            <a:pPr indent="0" lvl="0" marL="0" rtl="0" algn="l">
              <a:lnSpc>
                <a:spcPct val="130000"/>
              </a:lnSpc>
              <a:spcBef>
                <a:spcPts val="0"/>
              </a:spcBef>
              <a:spcAft>
                <a:spcPts val="0"/>
              </a:spcAft>
              <a:buClr>
                <a:schemeClr val="dk1"/>
              </a:buClr>
              <a:buSzPts val="1100"/>
              <a:buFont typeface="Arial"/>
              <a:buNone/>
            </a:pPr>
            <a:r>
              <a:rPr lang="en" sz="1100">
                <a:solidFill>
                  <a:schemeClr val="dk1"/>
                </a:solidFill>
                <a:highlight>
                  <a:srgbClr val="FFFFFF"/>
                </a:highlight>
              </a:rPr>
              <a:t>Our application will be consumed in different ways depending on its nature. A website will be consumed through a browser. An API will be consumed through code.</a:t>
            </a:r>
            <a:endParaRPr sz="1100">
              <a:solidFill>
                <a:schemeClr val="dk1"/>
              </a:solidFill>
              <a:highlight>
                <a:srgbClr val="FFFFFF"/>
              </a:highlight>
            </a:endParaRPr>
          </a:p>
          <a:p>
            <a:pPr indent="0" lvl="0" marL="0" rtl="0" algn="l">
              <a:lnSpc>
                <a:spcPct val="130000"/>
              </a:lnSpc>
              <a:spcBef>
                <a:spcPts val="1500"/>
              </a:spcBef>
              <a:spcAft>
                <a:spcPts val="0"/>
              </a:spcAft>
              <a:buClr>
                <a:schemeClr val="dk1"/>
              </a:buClr>
              <a:buSzPts val="1100"/>
              <a:buFont typeface="Arial"/>
              <a:buNone/>
            </a:pPr>
            <a:r>
              <a:rPr lang="en" sz="1100">
                <a:solidFill>
                  <a:schemeClr val="dk1"/>
                </a:solidFill>
                <a:highlight>
                  <a:srgbClr val="FFFFFF"/>
                </a:highlight>
              </a:rPr>
              <a:t>You can see the consumer of the application as receiving a </a:t>
            </a:r>
            <a:r>
              <a:rPr b="1" lang="en" sz="1100">
                <a:solidFill>
                  <a:schemeClr val="dk1"/>
                </a:solidFill>
                <a:highlight>
                  <a:srgbClr val="FFFFFF"/>
                </a:highlight>
              </a:rPr>
              <a:t>piece of the layer cake</a:t>
            </a:r>
            <a:r>
              <a:rPr lang="en" sz="1100">
                <a:solidFill>
                  <a:schemeClr val="dk1"/>
                </a:solidFill>
                <a:highlight>
                  <a:srgbClr val="FFFFFF"/>
                </a:highlight>
              </a:rPr>
              <a:t>.</a:t>
            </a:r>
            <a:endParaRPr sz="1100">
              <a:solidFill>
                <a:schemeClr val="dk1"/>
              </a:solidFill>
              <a:highlight>
                <a:srgbClr val="FFFFFF"/>
              </a:highlight>
            </a:endParaRPr>
          </a:p>
          <a:p>
            <a:pPr indent="0" lvl="0" marL="0" rtl="0" algn="l">
              <a:lnSpc>
                <a:spcPct val="130000"/>
              </a:lnSpc>
              <a:spcBef>
                <a:spcPts val="1500"/>
              </a:spcBef>
              <a:spcAft>
                <a:spcPts val="0"/>
              </a:spcAft>
              <a:buClr>
                <a:schemeClr val="dk1"/>
              </a:buClr>
              <a:buSzPts val="1100"/>
              <a:buFont typeface="Arial"/>
              <a:buNone/>
            </a:pPr>
            <a:r>
              <a:t/>
            </a:r>
            <a:endParaRPr sz="1100">
              <a:solidFill>
                <a:schemeClr val="dk1"/>
              </a:solidFill>
              <a:highlight>
                <a:srgbClr val="FFFFFF"/>
              </a:highlight>
            </a:endParaRPr>
          </a:p>
          <a:p>
            <a:pPr indent="0" lvl="0" marL="0" rtl="0" algn="l">
              <a:lnSpc>
                <a:spcPct val="115000"/>
              </a:lnSpc>
              <a:spcBef>
                <a:spcPts val="1500"/>
              </a:spcBef>
              <a:spcAft>
                <a:spcPts val="0"/>
              </a:spcAft>
              <a:buClr>
                <a:schemeClr val="dk1"/>
              </a:buClr>
              <a:buSzPts val="1100"/>
              <a:buFont typeface="Arial"/>
              <a:buNone/>
            </a:pPr>
            <a:r>
              <a:t/>
            </a:r>
            <a:endParaRPr sz="1100">
              <a:solidFill>
                <a:schemeClr val="dk1"/>
              </a:solidFill>
            </a:endParaRPr>
          </a:p>
          <a:p>
            <a:pPr indent="0" lvl="0" marL="0" rtl="0" algn="l">
              <a:lnSpc>
                <a:spcPct val="130000"/>
              </a:lnSpc>
              <a:spcBef>
                <a:spcPts val="0"/>
              </a:spcBef>
              <a:spcAft>
                <a:spcPts val="0"/>
              </a:spcAft>
              <a:buClr>
                <a:schemeClr val="dk1"/>
              </a:buClr>
              <a:buSzPts val="1100"/>
              <a:buFont typeface="Arial"/>
              <a:buNone/>
            </a:pPr>
            <a:r>
              <a:t/>
            </a:r>
            <a:endParaRPr sz="1100">
              <a:solidFill>
                <a:schemeClr val="dk1"/>
              </a:solidFill>
              <a:highlight>
                <a:srgbClr val="FFFFFF"/>
              </a:highlight>
            </a:endParaRPr>
          </a:p>
          <a:p>
            <a:pPr indent="0" lvl="0" marL="0" rtl="0" algn="l">
              <a:lnSpc>
                <a:spcPct val="130000"/>
              </a:lnSpc>
              <a:spcBef>
                <a:spcPts val="1500"/>
              </a:spcBef>
              <a:spcAft>
                <a:spcPts val="0"/>
              </a:spcAft>
              <a:buClr>
                <a:schemeClr val="dk1"/>
              </a:buClr>
              <a:buSzPts val="1100"/>
              <a:buFont typeface="Arial"/>
              <a:buNone/>
            </a:pPr>
            <a:r>
              <a:t/>
            </a:r>
            <a:endParaRPr sz="1100">
              <a:solidFill>
                <a:schemeClr val="dk1"/>
              </a:solidFill>
              <a:highlight>
                <a:srgbClr val="FFFFFF"/>
              </a:highlight>
            </a:endParaRPr>
          </a:p>
          <a:p>
            <a:pPr indent="0" lvl="0" marL="0" rtl="0" algn="l">
              <a:lnSpc>
                <a:spcPct val="115000"/>
              </a:lnSpc>
              <a:spcBef>
                <a:spcPts val="1500"/>
              </a:spcBef>
              <a:spcAft>
                <a:spcPts val="0"/>
              </a:spcAft>
              <a:buClr>
                <a:schemeClr val="dk1"/>
              </a:buClr>
              <a:buSzPts val="1100"/>
              <a:buFont typeface="Arial"/>
              <a:buNone/>
            </a:pPr>
            <a:r>
              <a:t/>
            </a:r>
            <a:endParaRPr sz="1100">
              <a:solidFill>
                <a:schemeClr val="dk1"/>
              </a:solidFill>
            </a:endParaRPr>
          </a:p>
          <a:p>
            <a:pPr indent="0" lvl="0" marL="0" rtl="0" algn="l">
              <a:lnSpc>
                <a:spcPct val="130000"/>
              </a:lnSpc>
              <a:spcBef>
                <a:spcPts val="0"/>
              </a:spcBef>
              <a:spcAft>
                <a:spcPts val="0"/>
              </a:spcAft>
              <a:buClr>
                <a:schemeClr val="dk1"/>
              </a:buClr>
              <a:buSzPts val="1100"/>
              <a:buFont typeface="Arial"/>
              <a:buNone/>
            </a:pPr>
            <a:r>
              <a:t/>
            </a:r>
            <a:endParaRPr sz="1100">
              <a:solidFill>
                <a:schemeClr val="dk1"/>
              </a:solidFill>
              <a:highlight>
                <a:srgbClr val="FFFFFF"/>
              </a:highlight>
            </a:endParaRPr>
          </a:p>
          <a:p>
            <a:pPr indent="0" lvl="0" marL="0" rtl="0" algn="l">
              <a:lnSpc>
                <a:spcPct val="130000"/>
              </a:lnSpc>
              <a:spcBef>
                <a:spcPts val="800"/>
              </a:spcBef>
              <a:spcAft>
                <a:spcPts val="800"/>
              </a:spcAft>
              <a:buClr>
                <a:schemeClr val="dk1"/>
              </a:buClr>
              <a:buSzPts val="1100"/>
              <a:buFont typeface="Arial"/>
              <a:buNone/>
            </a:pPr>
            <a:r>
              <a:t/>
            </a:r>
            <a:endParaRPr sz="1100">
              <a:solidFill>
                <a:schemeClr val="dk1"/>
              </a:solidFill>
              <a:highlight>
                <a:srgbClr val="FFFFFF"/>
              </a:highlight>
            </a:endParaRPr>
          </a:p>
        </p:txBody>
      </p:sp>
      <p:pic>
        <p:nvPicPr>
          <p:cNvPr id="278" name="Google Shape;278;p32"/>
          <p:cNvPicPr preferRelativeResize="0"/>
          <p:nvPr/>
        </p:nvPicPr>
        <p:blipFill rotWithShape="1">
          <a:blip r:embed="rId3">
            <a:alphaModFix/>
          </a:blip>
          <a:srcRect b="0" l="0" r="0" t="0"/>
          <a:stretch/>
        </p:blipFill>
        <p:spPr>
          <a:xfrm>
            <a:off x="1110725" y="1893948"/>
            <a:ext cx="6638700" cy="27810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3"/>
          <p:cNvSpPr txBox="1"/>
          <p:nvPr>
            <p:ph type="title"/>
          </p:nvPr>
        </p:nvSpPr>
        <p:spPr>
          <a:xfrm>
            <a:off x="0" y="1"/>
            <a:ext cx="8424000" cy="828900"/>
          </a:xfrm>
          <a:prstGeom prst="rect">
            <a:avLst/>
          </a:prstGeom>
          <a:noFill/>
          <a:ln>
            <a:noFill/>
          </a:ln>
        </p:spPr>
        <p:txBody>
          <a:bodyPr anchorCtr="0" anchor="t" bIns="91400" lIns="91400" spcFirstLastPara="1" rIns="91400" wrap="square" tIns="91400">
            <a:noAutofit/>
          </a:bodyPr>
          <a:lstStyle/>
          <a:p>
            <a:pPr indent="0" lvl="0" marL="0" rtl="0" algn="l">
              <a:lnSpc>
                <a:spcPct val="115000"/>
              </a:lnSpc>
              <a:spcBef>
                <a:spcPts val="800"/>
              </a:spcBef>
              <a:spcAft>
                <a:spcPts val="0"/>
              </a:spcAft>
              <a:buSzPts val="1800"/>
              <a:buNone/>
            </a:pPr>
            <a:r>
              <a:rPr b="1" lang="en" sz="2400">
                <a:latin typeface="Source Sans Pro"/>
                <a:ea typeface="Source Sans Pro"/>
                <a:cs typeface="Source Sans Pro"/>
                <a:sym typeface="Source Sans Pro"/>
              </a:rPr>
              <a:t>Create a docker image</a:t>
            </a:r>
            <a:endParaRPr b="1" sz="2400">
              <a:latin typeface="Source Sans Pro"/>
              <a:ea typeface="Source Sans Pro"/>
              <a:cs typeface="Source Sans Pro"/>
              <a:sym typeface="Source Sans Pro"/>
            </a:endParaRPr>
          </a:p>
          <a:p>
            <a:pPr indent="0" lvl="0" marL="0" rtl="0" algn="l">
              <a:lnSpc>
                <a:spcPct val="115000"/>
              </a:lnSpc>
              <a:spcBef>
                <a:spcPts val="800"/>
              </a:spcBef>
              <a:spcAft>
                <a:spcPts val="0"/>
              </a:spcAft>
              <a:buSzPts val="1800"/>
              <a:buNone/>
            </a:pPr>
            <a:r>
              <a:t/>
            </a:r>
            <a:endParaRPr b="1" sz="2400">
              <a:latin typeface="Source Sans Pro"/>
              <a:ea typeface="Source Sans Pro"/>
              <a:cs typeface="Source Sans Pro"/>
              <a:sym typeface="Source Sans Pro"/>
            </a:endParaRPr>
          </a:p>
          <a:p>
            <a:pPr indent="0" lvl="0" marL="0" rtl="0" algn="l">
              <a:lnSpc>
                <a:spcPct val="115000"/>
              </a:lnSpc>
              <a:spcBef>
                <a:spcPts val="800"/>
              </a:spcBef>
              <a:spcAft>
                <a:spcPts val="0"/>
              </a:spcAft>
              <a:buSzPts val="1800"/>
              <a:buNone/>
            </a:pPr>
            <a:r>
              <a:t/>
            </a:r>
            <a:endParaRPr sz="1100"/>
          </a:p>
          <a:p>
            <a:pPr indent="0" lvl="0" marL="0" rtl="0" algn="l">
              <a:lnSpc>
                <a:spcPct val="115000"/>
              </a:lnSpc>
              <a:spcBef>
                <a:spcPts val="800"/>
              </a:spcBef>
              <a:spcAft>
                <a:spcPts val="0"/>
              </a:spcAft>
              <a:buSzPts val="1800"/>
              <a:buNone/>
            </a:pPr>
            <a:r>
              <a:t/>
            </a:r>
            <a:endParaRPr b="1" sz="2400">
              <a:latin typeface="Source Sans Pro"/>
              <a:ea typeface="Source Sans Pro"/>
              <a:cs typeface="Source Sans Pro"/>
              <a:sym typeface="Source Sans Pro"/>
            </a:endParaRPr>
          </a:p>
          <a:p>
            <a:pPr indent="0" lvl="0" marL="0" rtl="0" algn="l">
              <a:lnSpc>
                <a:spcPct val="100000"/>
              </a:lnSpc>
              <a:spcBef>
                <a:spcPts val="800"/>
              </a:spcBef>
              <a:spcAft>
                <a:spcPts val="0"/>
              </a:spcAft>
              <a:buSzPts val="1800"/>
              <a:buNone/>
            </a:pPr>
            <a:r>
              <a:t/>
            </a:r>
            <a:endParaRPr/>
          </a:p>
        </p:txBody>
      </p:sp>
      <p:sp>
        <p:nvSpPr>
          <p:cNvPr id="284" name="Google Shape;284;p33"/>
          <p:cNvSpPr txBox="1"/>
          <p:nvPr>
            <p:ph idx="1" type="body"/>
          </p:nvPr>
        </p:nvSpPr>
        <p:spPr>
          <a:xfrm>
            <a:off x="13" y="732800"/>
            <a:ext cx="9210600" cy="4162800"/>
          </a:xfrm>
          <a:prstGeom prst="rect">
            <a:avLst/>
          </a:prstGeom>
          <a:noFill/>
          <a:ln>
            <a:noFill/>
          </a:ln>
        </p:spPr>
        <p:txBody>
          <a:bodyPr anchorCtr="0" anchor="t" bIns="91400" lIns="91400" spcFirstLastPara="1" rIns="91400" wrap="square" tIns="91400">
            <a:normAutofit/>
          </a:bodyPr>
          <a:lstStyle/>
          <a:p>
            <a:pPr indent="0" lvl="0" marL="0" rtl="0" algn="l">
              <a:lnSpc>
                <a:spcPct val="115000"/>
              </a:lnSpc>
              <a:spcBef>
                <a:spcPts val="1400"/>
              </a:spcBef>
              <a:spcAft>
                <a:spcPts val="0"/>
              </a:spcAft>
              <a:buClr>
                <a:schemeClr val="dk1"/>
              </a:buClr>
              <a:buSzPts val="1100"/>
              <a:buFont typeface="Arial"/>
              <a:buNone/>
            </a:pPr>
            <a:r>
              <a:rPr b="1" lang="en" sz="1100">
                <a:solidFill>
                  <a:schemeClr val="dk1"/>
                </a:solidFill>
                <a:highlight>
                  <a:srgbClr val="FFFFFF"/>
                </a:highlight>
              </a:rPr>
              <a:t>FROM directive</a:t>
            </a:r>
            <a:endParaRPr b="1" sz="1100">
              <a:solidFill>
                <a:schemeClr val="dk1"/>
              </a:solidFill>
              <a:highlight>
                <a:srgbClr val="FFFFFF"/>
              </a:highlight>
            </a:endParaRPr>
          </a:p>
          <a:p>
            <a:pPr indent="0" lvl="0" marL="0" rtl="0" algn="l">
              <a:lnSpc>
                <a:spcPct val="130000"/>
              </a:lnSpc>
              <a:spcBef>
                <a:spcPts val="400"/>
              </a:spcBef>
              <a:spcAft>
                <a:spcPts val="0"/>
              </a:spcAft>
              <a:buClr>
                <a:schemeClr val="dk1"/>
              </a:buClr>
              <a:buSzPts val="1100"/>
              <a:buFont typeface="Arial"/>
              <a:buNone/>
            </a:pPr>
            <a:r>
              <a:rPr lang="en" sz="1100">
                <a:solidFill>
                  <a:schemeClr val="dk1"/>
                </a:solidFill>
                <a:highlight>
                  <a:srgbClr val="FFFFFF"/>
                </a:highlight>
              </a:rPr>
              <a:t>The FROM directive allows to select the base layer of our image. The base layer or image can range from a naked operating system to a fully configured platform.</a:t>
            </a:r>
            <a:endParaRPr sz="1100">
              <a:solidFill>
                <a:schemeClr val="dk1"/>
              </a:solidFill>
              <a:highlight>
                <a:srgbClr val="FFFFFF"/>
              </a:highlight>
            </a:endParaRPr>
          </a:p>
          <a:p>
            <a:pPr indent="0" lvl="0" marL="0" rtl="0" algn="l">
              <a:lnSpc>
                <a:spcPct val="130000"/>
              </a:lnSpc>
              <a:spcBef>
                <a:spcPts val="1500"/>
              </a:spcBef>
              <a:spcAft>
                <a:spcPts val="0"/>
              </a:spcAft>
              <a:buClr>
                <a:schemeClr val="dk1"/>
              </a:buClr>
              <a:buSzPts val="1100"/>
              <a:buFont typeface="Arial"/>
              <a:buNone/>
            </a:pPr>
            <a:r>
              <a:rPr lang="en" sz="1100">
                <a:solidFill>
                  <a:schemeClr val="dk1"/>
                </a:solidFill>
                <a:highlight>
                  <a:srgbClr val="FFFFFF"/>
                </a:highlight>
                <a:uFill>
                  <a:noFill/>
                </a:uFill>
                <a:hlinkClick r:id="rId3">
                  <a:extLst>
                    <a:ext uri="{A12FA001-AC4F-418D-AE19-62706E023703}">
                      <ahyp:hlinkClr val="tx"/>
                    </a:ext>
                  </a:extLst>
                </a:hlinkClick>
              </a:rPr>
              <a:t>Docker Hub</a:t>
            </a:r>
            <a:r>
              <a:rPr lang="en" sz="1100">
                <a:solidFill>
                  <a:schemeClr val="dk1"/>
                </a:solidFill>
                <a:highlight>
                  <a:srgbClr val="FFFFFF"/>
                </a:highlight>
              </a:rPr>
              <a:t> hosts the base images maintained by the community. It is the GitHub of Docker images. Let's search for </a:t>
            </a:r>
            <a:r>
              <a:rPr lang="en" sz="1100">
                <a:solidFill>
                  <a:schemeClr val="dk1"/>
                </a:solidFill>
                <a:highlight>
                  <a:srgbClr val="FFFFFF"/>
                </a:highlight>
                <a:uFill>
                  <a:noFill/>
                </a:uFill>
                <a:hlinkClick r:id="rId4">
                  <a:extLst>
                    <a:ext uri="{A12FA001-AC4F-418D-AE19-62706E023703}">
                      <ahyp:hlinkClr val="tx"/>
                    </a:ext>
                  </a:extLst>
                </a:hlinkClick>
              </a:rPr>
              <a:t>python images</a:t>
            </a:r>
            <a:r>
              <a:rPr lang="en" sz="1100">
                <a:solidFill>
                  <a:schemeClr val="dk1"/>
                </a:solidFill>
                <a:highlight>
                  <a:srgbClr val="FFFFFF"/>
                </a:highlight>
              </a:rPr>
              <a:t>.</a:t>
            </a:r>
            <a:endParaRPr sz="1100">
              <a:solidFill>
                <a:schemeClr val="dk1"/>
              </a:solidFill>
              <a:highlight>
                <a:srgbClr val="FFFFFF"/>
              </a:highlight>
            </a:endParaRPr>
          </a:p>
          <a:p>
            <a:pPr indent="0" lvl="0" marL="0" rtl="0" algn="l">
              <a:lnSpc>
                <a:spcPct val="130000"/>
              </a:lnSpc>
              <a:spcBef>
                <a:spcPts val="1500"/>
              </a:spcBef>
              <a:spcAft>
                <a:spcPts val="0"/>
              </a:spcAft>
              <a:buClr>
                <a:schemeClr val="dk1"/>
              </a:buClr>
              <a:buSzPts val="1100"/>
              <a:buFont typeface="Arial"/>
              <a:buNone/>
            </a:pPr>
            <a:r>
              <a:t/>
            </a:r>
            <a:endParaRPr sz="1100">
              <a:solidFill>
                <a:schemeClr val="dk1"/>
              </a:solidFill>
              <a:highlight>
                <a:srgbClr val="FFFFFF"/>
              </a:highlight>
            </a:endParaRPr>
          </a:p>
          <a:p>
            <a:pPr indent="0" lvl="0" marL="0" rtl="0" algn="l">
              <a:lnSpc>
                <a:spcPct val="130000"/>
              </a:lnSpc>
              <a:spcBef>
                <a:spcPts val="1500"/>
              </a:spcBef>
              <a:spcAft>
                <a:spcPts val="0"/>
              </a:spcAft>
              <a:buClr>
                <a:schemeClr val="dk1"/>
              </a:buClr>
              <a:buSzPts val="1100"/>
              <a:buFont typeface="Arial"/>
              <a:buNone/>
            </a:pPr>
            <a:r>
              <a:t/>
            </a:r>
            <a:endParaRPr sz="1100">
              <a:solidFill>
                <a:schemeClr val="dk1"/>
              </a:solidFill>
              <a:highlight>
                <a:srgbClr val="FFFFFF"/>
              </a:highlight>
            </a:endParaRPr>
          </a:p>
          <a:p>
            <a:pPr indent="0" lvl="0" marL="0" rtl="0" algn="l">
              <a:lnSpc>
                <a:spcPct val="115000"/>
              </a:lnSpc>
              <a:spcBef>
                <a:spcPts val="1500"/>
              </a:spcBef>
              <a:spcAft>
                <a:spcPts val="0"/>
              </a:spcAft>
              <a:buClr>
                <a:schemeClr val="dk1"/>
              </a:buClr>
              <a:buSzPts val="1100"/>
              <a:buFont typeface="Arial"/>
              <a:buNone/>
            </a:pPr>
            <a:r>
              <a:t/>
            </a:r>
            <a:endParaRPr sz="1100">
              <a:solidFill>
                <a:schemeClr val="dk1"/>
              </a:solidFill>
            </a:endParaRPr>
          </a:p>
          <a:p>
            <a:pPr indent="0" lvl="0" marL="0" rtl="0" algn="l">
              <a:lnSpc>
                <a:spcPct val="130000"/>
              </a:lnSpc>
              <a:spcBef>
                <a:spcPts val="0"/>
              </a:spcBef>
              <a:spcAft>
                <a:spcPts val="0"/>
              </a:spcAft>
              <a:buClr>
                <a:schemeClr val="dk1"/>
              </a:buClr>
              <a:buSzPts val="1100"/>
              <a:buFont typeface="Arial"/>
              <a:buNone/>
            </a:pPr>
            <a:r>
              <a:t/>
            </a:r>
            <a:endParaRPr sz="1100">
              <a:solidFill>
                <a:schemeClr val="dk1"/>
              </a:solidFill>
              <a:highlight>
                <a:srgbClr val="FFFFFF"/>
              </a:highlight>
            </a:endParaRPr>
          </a:p>
          <a:p>
            <a:pPr indent="0" lvl="0" marL="0" rtl="0" algn="l">
              <a:lnSpc>
                <a:spcPct val="130000"/>
              </a:lnSpc>
              <a:spcBef>
                <a:spcPts val="1500"/>
              </a:spcBef>
              <a:spcAft>
                <a:spcPts val="0"/>
              </a:spcAft>
              <a:buClr>
                <a:schemeClr val="dk1"/>
              </a:buClr>
              <a:buSzPts val="1100"/>
              <a:buFont typeface="Arial"/>
              <a:buNone/>
            </a:pPr>
            <a:r>
              <a:t/>
            </a:r>
            <a:endParaRPr sz="1100">
              <a:solidFill>
                <a:schemeClr val="dk1"/>
              </a:solidFill>
              <a:highlight>
                <a:srgbClr val="FFFFFF"/>
              </a:highlight>
            </a:endParaRPr>
          </a:p>
          <a:p>
            <a:pPr indent="0" lvl="0" marL="0" rtl="0" algn="l">
              <a:lnSpc>
                <a:spcPct val="115000"/>
              </a:lnSpc>
              <a:spcBef>
                <a:spcPts val="1500"/>
              </a:spcBef>
              <a:spcAft>
                <a:spcPts val="0"/>
              </a:spcAft>
              <a:buClr>
                <a:schemeClr val="dk1"/>
              </a:buClr>
              <a:buSzPts val="1100"/>
              <a:buFont typeface="Arial"/>
              <a:buNone/>
            </a:pPr>
            <a:r>
              <a:t/>
            </a:r>
            <a:endParaRPr sz="1100">
              <a:solidFill>
                <a:schemeClr val="dk1"/>
              </a:solidFill>
            </a:endParaRPr>
          </a:p>
          <a:p>
            <a:pPr indent="0" lvl="0" marL="0" rtl="0" algn="l">
              <a:lnSpc>
                <a:spcPct val="130000"/>
              </a:lnSpc>
              <a:spcBef>
                <a:spcPts val="0"/>
              </a:spcBef>
              <a:spcAft>
                <a:spcPts val="0"/>
              </a:spcAft>
              <a:buClr>
                <a:schemeClr val="dk1"/>
              </a:buClr>
              <a:buSzPts val="1100"/>
              <a:buFont typeface="Arial"/>
              <a:buNone/>
            </a:pPr>
            <a:r>
              <a:t/>
            </a:r>
            <a:endParaRPr sz="1100">
              <a:solidFill>
                <a:schemeClr val="dk1"/>
              </a:solidFill>
              <a:highlight>
                <a:srgbClr val="FFFFFF"/>
              </a:highlight>
            </a:endParaRPr>
          </a:p>
          <a:p>
            <a:pPr indent="0" lvl="0" marL="0" rtl="0" algn="l">
              <a:lnSpc>
                <a:spcPct val="130000"/>
              </a:lnSpc>
              <a:spcBef>
                <a:spcPts val="800"/>
              </a:spcBef>
              <a:spcAft>
                <a:spcPts val="800"/>
              </a:spcAft>
              <a:buClr>
                <a:schemeClr val="dk1"/>
              </a:buClr>
              <a:buSzPts val="1100"/>
              <a:buFont typeface="Arial"/>
              <a:buNone/>
            </a:pPr>
            <a:r>
              <a:t/>
            </a:r>
            <a:endParaRPr sz="1100">
              <a:solidFill>
                <a:schemeClr val="dk1"/>
              </a:solidFill>
              <a:highlight>
                <a:srgbClr val="FFFFFF"/>
              </a:highlight>
            </a:endParaRPr>
          </a:p>
        </p:txBody>
      </p:sp>
      <p:pic>
        <p:nvPicPr>
          <p:cNvPr id="285" name="Google Shape;285;p33"/>
          <p:cNvPicPr preferRelativeResize="0"/>
          <p:nvPr/>
        </p:nvPicPr>
        <p:blipFill rotWithShape="1">
          <a:blip r:embed="rId5">
            <a:alphaModFix/>
          </a:blip>
          <a:srcRect b="0" l="0" r="0" t="0"/>
          <a:stretch/>
        </p:blipFill>
        <p:spPr>
          <a:xfrm>
            <a:off x="0" y="2669950"/>
            <a:ext cx="9144000" cy="10168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4"/>
          <p:cNvSpPr txBox="1"/>
          <p:nvPr>
            <p:ph type="title"/>
          </p:nvPr>
        </p:nvSpPr>
        <p:spPr>
          <a:xfrm>
            <a:off x="0" y="1"/>
            <a:ext cx="8424000" cy="828900"/>
          </a:xfrm>
          <a:prstGeom prst="rect">
            <a:avLst/>
          </a:prstGeom>
          <a:noFill/>
          <a:ln>
            <a:noFill/>
          </a:ln>
        </p:spPr>
        <p:txBody>
          <a:bodyPr anchorCtr="0" anchor="t" bIns="91400" lIns="91400" spcFirstLastPara="1" rIns="91400" wrap="square" tIns="91400">
            <a:noAutofit/>
          </a:bodyPr>
          <a:lstStyle/>
          <a:p>
            <a:pPr indent="0" lvl="0" marL="0" rtl="0" algn="l">
              <a:lnSpc>
                <a:spcPct val="115000"/>
              </a:lnSpc>
              <a:spcBef>
                <a:spcPts val="800"/>
              </a:spcBef>
              <a:spcAft>
                <a:spcPts val="0"/>
              </a:spcAft>
              <a:buSzPts val="1800"/>
              <a:buNone/>
            </a:pPr>
            <a:r>
              <a:rPr b="1" lang="en" sz="2400">
                <a:latin typeface="Source Sans Pro"/>
                <a:ea typeface="Source Sans Pro"/>
                <a:cs typeface="Source Sans Pro"/>
                <a:sym typeface="Source Sans Pro"/>
              </a:rPr>
              <a:t>Build your first image</a:t>
            </a:r>
            <a:endParaRPr b="1" sz="2400">
              <a:latin typeface="Source Sans Pro"/>
              <a:ea typeface="Source Sans Pro"/>
              <a:cs typeface="Source Sans Pro"/>
              <a:sym typeface="Source Sans Pro"/>
            </a:endParaRPr>
          </a:p>
          <a:p>
            <a:pPr indent="0" lvl="0" marL="0" rtl="0" algn="l">
              <a:lnSpc>
                <a:spcPct val="115000"/>
              </a:lnSpc>
              <a:spcBef>
                <a:spcPts val="800"/>
              </a:spcBef>
              <a:spcAft>
                <a:spcPts val="0"/>
              </a:spcAft>
              <a:buSzPts val="1800"/>
              <a:buNone/>
            </a:pPr>
            <a:r>
              <a:t/>
            </a:r>
            <a:endParaRPr b="1" sz="2400">
              <a:latin typeface="Source Sans Pro"/>
              <a:ea typeface="Source Sans Pro"/>
              <a:cs typeface="Source Sans Pro"/>
              <a:sym typeface="Source Sans Pro"/>
            </a:endParaRPr>
          </a:p>
          <a:p>
            <a:pPr indent="0" lvl="0" marL="0" rtl="0" algn="l">
              <a:lnSpc>
                <a:spcPct val="115000"/>
              </a:lnSpc>
              <a:spcBef>
                <a:spcPts val="800"/>
              </a:spcBef>
              <a:spcAft>
                <a:spcPts val="0"/>
              </a:spcAft>
              <a:buSzPts val="1800"/>
              <a:buNone/>
            </a:pPr>
            <a:r>
              <a:t/>
            </a:r>
            <a:endParaRPr sz="1100"/>
          </a:p>
          <a:p>
            <a:pPr indent="0" lvl="0" marL="0" rtl="0" algn="l">
              <a:lnSpc>
                <a:spcPct val="115000"/>
              </a:lnSpc>
              <a:spcBef>
                <a:spcPts val="800"/>
              </a:spcBef>
              <a:spcAft>
                <a:spcPts val="0"/>
              </a:spcAft>
              <a:buSzPts val="1800"/>
              <a:buNone/>
            </a:pPr>
            <a:r>
              <a:t/>
            </a:r>
            <a:endParaRPr b="1" sz="2400">
              <a:latin typeface="Source Sans Pro"/>
              <a:ea typeface="Source Sans Pro"/>
              <a:cs typeface="Source Sans Pro"/>
              <a:sym typeface="Source Sans Pro"/>
            </a:endParaRPr>
          </a:p>
          <a:p>
            <a:pPr indent="0" lvl="0" marL="0" rtl="0" algn="l">
              <a:lnSpc>
                <a:spcPct val="100000"/>
              </a:lnSpc>
              <a:spcBef>
                <a:spcPts val="800"/>
              </a:spcBef>
              <a:spcAft>
                <a:spcPts val="0"/>
              </a:spcAft>
              <a:buSzPts val="1800"/>
              <a:buNone/>
            </a:pPr>
            <a:r>
              <a:t/>
            </a:r>
            <a:endParaRPr/>
          </a:p>
        </p:txBody>
      </p:sp>
      <p:sp>
        <p:nvSpPr>
          <p:cNvPr id="291" name="Google Shape;291;p34"/>
          <p:cNvSpPr txBox="1"/>
          <p:nvPr>
            <p:ph idx="1" type="body"/>
          </p:nvPr>
        </p:nvSpPr>
        <p:spPr>
          <a:xfrm>
            <a:off x="13" y="732800"/>
            <a:ext cx="9210600" cy="4162800"/>
          </a:xfrm>
          <a:prstGeom prst="rect">
            <a:avLst/>
          </a:prstGeom>
          <a:noFill/>
          <a:ln>
            <a:noFill/>
          </a:ln>
        </p:spPr>
        <p:txBody>
          <a:bodyPr anchorCtr="0" anchor="t" bIns="91400" lIns="91400" spcFirstLastPara="1" rIns="91400" wrap="square" tIns="91400">
            <a:normAutofit lnSpcReduction="10000"/>
          </a:bodyPr>
          <a:lstStyle/>
          <a:p>
            <a:pPr indent="0" lvl="0" marL="0" rtl="0" algn="l">
              <a:lnSpc>
                <a:spcPct val="115000"/>
              </a:lnSpc>
              <a:spcBef>
                <a:spcPts val="1200"/>
              </a:spcBef>
              <a:spcAft>
                <a:spcPts val="0"/>
              </a:spcAft>
              <a:buSzPts val="1000"/>
              <a:buNone/>
            </a:pPr>
            <a:r>
              <a:rPr b="1" lang="en" sz="1100">
                <a:solidFill>
                  <a:schemeClr val="dk1"/>
                </a:solidFill>
                <a:highlight>
                  <a:srgbClr val="FFFFFF"/>
                </a:highlight>
              </a:rPr>
              <a:t>1.Build a docker image</a:t>
            </a:r>
            <a:endParaRPr b="1" sz="1100">
              <a:solidFill>
                <a:schemeClr val="dk1"/>
              </a:solidFill>
              <a:highlight>
                <a:srgbClr val="FFFFFF"/>
              </a:highlight>
            </a:endParaRPr>
          </a:p>
          <a:p>
            <a:pPr indent="0" lvl="0" marL="0" rtl="0" algn="l">
              <a:lnSpc>
                <a:spcPct val="130000"/>
              </a:lnSpc>
              <a:spcBef>
                <a:spcPts val="200"/>
              </a:spcBef>
              <a:spcAft>
                <a:spcPts val="0"/>
              </a:spcAft>
              <a:buClr>
                <a:schemeClr val="dk1"/>
              </a:buClr>
              <a:buSzPts val="1100"/>
              <a:buFont typeface="Arial"/>
              <a:buNone/>
            </a:pPr>
            <a:r>
              <a:rPr lang="en" sz="1100">
                <a:solidFill>
                  <a:schemeClr val="dk1"/>
                </a:solidFill>
                <a:highlight>
                  <a:srgbClr val="FFFFFF"/>
                </a:highlight>
              </a:rPr>
              <a:t>👉 based on the Dockerfile placed in the current directory .</a:t>
            </a:r>
            <a:endParaRPr sz="1100">
              <a:solidFill>
                <a:schemeClr val="dk1"/>
              </a:solidFill>
              <a:highlight>
                <a:srgbClr val="FFFFFF"/>
              </a:highlight>
            </a:endParaRPr>
          </a:p>
          <a:p>
            <a:pPr indent="0" lvl="0" marL="0" marR="190500" rtl="0" algn="l">
              <a:lnSpc>
                <a:spcPct val="130000"/>
              </a:lnSpc>
              <a:spcBef>
                <a:spcPts val="1500"/>
              </a:spcBef>
              <a:spcAft>
                <a:spcPts val="0"/>
              </a:spcAft>
              <a:buSzPts val="1000"/>
              <a:buNone/>
            </a:pPr>
            <a:r>
              <a:rPr lang="en" sz="1100">
                <a:solidFill>
                  <a:schemeClr val="dk1"/>
                </a:solidFill>
                <a:highlight>
                  <a:srgbClr val="FFFFFF"/>
                </a:highlight>
              </a:rPr>
              <a:t>docker build .</a:t>
            </a:r>
            <a:endParaRPr sz="1100">
              <a:solidFill>
                <a:schemeClr val="dk1"/>
              </a:solidFill>
              <a:highlight>
                <a:srgbClr val="FFFFFF"/>
              </a:highlight>
            </a:endParaRPr>
          </a:p>
          <a:p>
            <a:pPr indent="0" lvl="0" marL="63500" marR="63500" rtl="0" algn="l">
              <a:lnSpc>
                <a:spcPct val="115000"/>
              </a:lnSpc>
              <a:spcBef>
                <a:spcPts val="0"/>
              </a:spcBef>
              <a:spcAft>
                <a:spcPts val="0"/>
              </a:spcAft>
              <a:buClr>
                <a:schemeClr val="dk1"/>
              </a:buClr>
              <a:buSzPts val="1100"/>
              <a:buFont typeface="Arial"/>
              <a:buNone/>
            </a:pPr>
            <a:r>
              <a:t/>
            </a:r>
            <a:endParaRPr sz="1100">
              <a:solidFill>
                <a:schemeClr val="dk1"/>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highlight>
                  <a:srgbClr val="FFFFFF"/>
                </a:highlight>
              </a:rPr>
              <a:t>2. List the docker images on the machine</a:t>
            </a:r>
            <a:endParaRPr b="1" sz="1100">
              <a:solidFill>
                <a:schemeClr val="dk1"/>
              </a:solidFill>
              <a:highlight>
                <a:srgbClr val="FFFFFF"/>
              </a:highlight>
            </a:endParaRPr>
          </a:p>
          <a:p>
            <a:pPr indent="0" lvl="0" marL="0" marR="190500" rtl="0" algn="l">
              <a:lnSpc>
                <a:spcPct val="130000"/>
              </a:lnSpc>
              <a:spcBef>
                <a:spcPts val="200"/>
              </a:spcBef>
              <a:spcAft>
                <a:spcPts val="0"/>
              </a:spcAft>
              <a:buSzPts val="1000"/>
              <a:buNone/>
            </a:pPr>
            <a:r>
              <a:rPr lang="en" sz="1100">
                <a:solidFill>
                  <a:schemeClr val="dk1"/>
                </a:solidFill>
                <a:highlight>
                  <a:srgbClr val="FFFFFF"/>
                </a:highlight>
              </a:rPr>
              <a:t>docker images</a:t>
            </a:r>
            <a:endParaRPr sz="1100">
              <a:solidFill>
                <a:schemeClr val="dk1"/>
              </a:solidFill>
              <a:highlight>
                <a:srgbClr val="FFFFFF"/>
              </a:highlight>
            </a:endParaRPr>
          </a:p>
          <a:p>
            <a:pPr indent="0" lvl="0" marL="63500" marR="63500" rtl="0" algn="l">
              <a:lnSpc>
                <a:spcPct val="115000"/>
              </a:lnSpc>
              <a:spcBef>
                <a:spcPts val="0"/>
              </a:spcBef>
              <a:spcAft>
                <a:spcPts val="0"/>
              </a:spcAft>
              <a:buClr>
                <a:schemeClr val="dk1"/>
              </a:buClr>
              <a:buSzPts val="1100"/>
              <a:buFont typeface="Arial"/>
              <a:buNone/>
            </a:pPr>
            <a:r>
              <a:t/>
            </a:r>
            <a:endParaRPr sz="1100">
              <a:solidFill>
                <a:schemeClr val="dk1"/>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highlight>
                  <a:srgbClr val="FFFFFF"/>
                </a:highlight>
              </a:rPr>
              <a:t>3. Run the image</a:t>
            </a:r>
            <a:endParaRPr b="1" sz="1100">
              <a:solidFill>
                <a:schemeClr val="dk1"/>
              </a:solidFill>
              <a:highlight>
                <a:srgbClr val="FFFFFF"/>
              </a:highlight>
            </a:endParaRPr>
          </a:p>
          <a:p>
            <a:pPr indent="0" lvl="0" marL="0" rtl="0" algn="l">
              <a:lnSpc>
                <a:spcPct val="130000"/>
              </a:lnSpc>
              <a:spcBef>
                <a:spcPts val="200"/>
              </a:spcBef>
              <a:spcAft>
                <a:spcPts val="0"/>
              </a:spcAft>
              <a:buClr>
                <a:schemeClr val="dk1"/>
              </a:buClr>
              <a:buSzPts val="1100"/>
              <a:buFont typeface="Arial"/>
              <a:buNone/>
            </a:pPr>
            <a:r>
              <a:rPr lang="en" sz="1100">
                <a:solidFill>
                  <a:schemeClr val="dk1"/>
                </a:solidFill>
                <a:highlight>
                  <a:srgbClr val="FFFFFF"/>
                </a:highlight>
              </a:rPr>
              <a:t>👉 see how by default the name of the image corresponds to the FROM directive</a:t>
            </a:r>
            <a:endParaRPr sz="1100">
              <a:solidFill>
                <a:schemeClr val="dk1"/>
              </a:solidFill>
              <a:highlight>
                <a:srgbClr val="FFFFFF"/>
              </a:highlight>
            </a:endParaRPr>
          </a:p>
          <a:p>
            <a:pPr indent="0" lvl="0" marL="0" marR="190500" rtl="0" algn="l">
              <a:lnSpc>
                <a:spcPct val="130000"/>
              </a:lnSpc>
              <a:spcBef>
                <a:spcPts val="1500"/>
              </a:spcBef>
              <a:spcAft>
                <a:spcPts val="0"/>
              </a:spcAft>
              <a:buSzPts val="1000"/>
              <a:buNone/>
            </a:pPr>
            <a:r>
              <a:rPr lang="en" sz="1100">
                <a:solidFill>
                  <a:schemeClr val="dk1"/>
                </a:solidFill>
                <a:highlight>
                  <a:srgbClr val="FFFFFF"/>
                </a:highlight>
              </a:rPr>
              <a:t>docker run python:3.8.6-buster</a:t>
            </a:r>
            <a:endParaRPr sz="1100">
              <a:solidFill>
                <a:schemeClr val="dk1"/>
              </a:solidFill>
              <a:highlight>
                <a:srgbClr val="FFFFFF"/>
              </a:highlight>
            </a:endParaRPr>
          </a:p>
          <a:p>
            <a:pPr indent="0" lvl="0" marL="63500" marR="63500" rtl="0" algn="l">
              <a:lnSpc>
                <a:spcPct val="115000"/>
              </a:lnSpc>
              <a:spcBef>
                <a:spcPts val="0"/>
              </a:spcBef>
              <a:spcAft>
                <a:spcPts val="0"/>
              </a:spcAft>
              <a:buClr>
                <a:schemeClr val="dk1"/>
              </a:buClr>
              <a:buSzPts val="1100"/>
              <a:buFont typeface="Arial"/>
              <a:buNone/>
            </a:pPr>
            <a:r>
              <a:t/>
            </a:r>
            <a:endParaRPr sz="1100">
              <a:solidFill>
                <a:schemeClr val="dk1"/>
              </a:solidFill>
              <a:highlight>
                <a:srgbClr val="FFFFFF"/>
              </a:highlight>
            </a:endParaRPr>
          </a:p>
          <a:p>
            <a:pPr indent="0" lvl="0" marL="0" rtl="0" algn="l">
              <a:lnSpc>
                <a:spcPct val="130000"/>
              </a:lnSpc>
              <a:spcBef>
                <a:spcPts val="0"/>
              </a:spcBef>
              <a:spcAft>
                <a:spcPts val="0"/>
              </a:spcAft>
              <a:buClr>
                <a:schemeClr val="dk1"/>
              </a:buClr>
              <a:buSzPts val="1100"/>
              <a:buFont typeface="Arial"/>
              <a:buNone/>
            </a:pPr>
            <a:r>
              <a:rPr lang="en" sz="1100">
                <a:solidFill>
                  <a:schemeClr val="dk1"/>
                </a:solidFill>
                <a:highlight>
                  <a:srgbClr val="FFFFFF"/>
                </a:highlight>
              </a:rPr>
              <a:t>👉 nothing happens... 🤔</a:t>
            </a:r>
            <a:endParaRPr sz="1100">
              <a:solidFill>
                <a:schemeClr val="dk1"/>
              </a:solidFill>
              <a:highlight>
                <a:srgbClr val="FFFFFF"/>
              </a:highlight>
            </a:endParaRPr>
          </a:p>
          <a:p>
            <a:pPr indent="0" lvl="0" marL="0" marR="190500" rtl="0" algn="l">
              <a:lnSpc>
                <a:spcPct val="130000"/>
              </a:lnSpc>
              <a:spcBef>
                <a:spcPts val="800"/>
              </a:spcBef>
              <a:spcAft>
                <a:spcPts val="0"/>
              </a:spcAft>
              <a:buSzPts val="1000"/>
              <a:buNone/>
            </a:pPr>
            <a:r>
              <a:t/>
            </a:r>
            <a:endParaRPr b="1" sz="1100">
              <a:solidFill>
                <a:srgbClr val="000000"/>
              </a:solidFill>
              <a:latin typeface="Impact"/>
              <a:ea typeface="Impact"/>
              <a:cs typeface="Impact"/>
              <a:sym typeface="Impact"/>
            </a:endParaRPr>
          </a:p>
          <a:p>
            <a:pPr indent="0" lvl="0" marL="0" rtl="0" algn="l">
              <a:lnSpc>
                <a:spcPct val="130000"/>
              </a:lnSpc>
              <a:spcBef>
                <a:spcPts val="0"/>
              </a:spcBef>
              <a:spcAft>
                <a:spcPts val="0"/>
              </a:spcAft>
              <a:buClr>
                <a:schemeClr val="dk1"/>
              </a:buClr>
              <a:buSzPts val="1100"/>
              <a:buFont typeface="Arial"/>
              <a:buNone/>
            </a:pPr>
            <a:r>
              <a:t/>
            </a:r>
            <a:endParaRPr sz="1100">
              <a:solidFill>
                <a:schemeClr val="dk1"/>
              </a:solidFill>
              <a:highlight>
                <a:srgbClr val="FFFFFF"/>
              </a:highlight>
            </a:endParaRPr>
          </a:p>
          <a:p>
            <a:pPr indent="0" lvl="0" marL="0" rtl="0" algn="l">
              <a:lnSpc>
                <a:spcPct val="130000"/>
              </a:lnSpc>
              <a:spcBef>
                <a:spcPts val="800"/>
              </a:spcBef>
              <a:spcAft>
                <a:spcPts val="800"/>
              </a:spcAft>
              <a:buClr>
                <a:schemeClr val="dk1"/>
              </a:buClr>
              <a:buSzPts val="1100"/>
              <a:buFont typeface="Arial"/>
              <a:buNone/>
            </a:pPr>
            <a:r>
              <a:t/>
            </a:r>
            <a:endParaRPr sz="1100">
              <a:solidFill>
                <a:schemeClr val="dk1"/>
              </a:solidFill>
              <a:highlight>
                <a:srgbClr val="FFFFFF"/>
              </a:highligh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5"/>
          <p:cNvSpPr txBox="1"/>
          <p:nvPr>
            <p:ph type="title"/>
          </p:nvPr>
        </p:nvSpPr>
        <p:spPr>
          <a:xfrm>
            <a:off x="0" y="1"/>
            <a:ext cx="8424000" cy="828900"/>
          </a:xfrm>
          <a:prstGeom prst="rect">
            <a:avLst/>
          </a:prstGeom>
          <a:noFill/>
          <a:ln>
            <a:noFill/>
          </a:ln>
        </p:spPr>
        <p:txBody>
          <a:bodyPr anchorCtr="0" anchor="t" bIns="91400" lIns="91400" spcFirstLastPara="1" rIns="91400" wrap="square" tIns="91400">
            <a:noAutofit/>
          </a:bodyPr>
          <a:lstStyle/>
          <a:p>
            <a:pPr indent="0" lvl="0" marL="0" rtl="0" algn="l">
              <a:lnSpc>
                <a:spcPct val="115000"/>
              </a:lnSpc>
              <a:spcBef>
                <a:spcPts val="800"/>
              </a:spcBef>
              <a:spcAft>
                <a:spcPts val="0"/>
              </a:spcAft>
              <a:buSzPts val="1800"/>
              <a:buNone/>
            </a:pPr>
            <a:r>
              <a:rPr b="1" lang="en" sz="2400">
                <a:latin typeface="Source Sans Pro"/>
                <a:ea typeface="Source Sans Pro"/>
                <a:cs typeface="Source Sans Pro"/>
                <a:sym typeface="Source Sans Pro"/>
              </a:rPr>
              <a:t>Build your first image</a:t>
            </a:r>
            <a:endParaRPr b="1" sz="2400">
              <a:latin typeface="Source Sans Pro"/>
              <a:ea typeface="Source Sans Pro"/>
              <a:cs typeface="Source Sans Pro"/>
              <a:sym typeface="Source Sans Pro"/>
            </a:endParaRPr>
          </a:p>
          <a:p>
            <a:pPr indent="0" lvl="0" marL="0" rtl="0" algn="l">
              <a:lnSpc>
                <a:spcPct val="115000"/>
              </a:lnSpc>
              <a:spcBef>
                <a:spcPts val="800"/>
              </a:spcBef>
              <a:spcAft>
                <a:spcPts val="0"/>
              </a:spcAft>
              <a:buSzPts val="1800"/>
              <a:buNone/>
            </a:pPr>
            <a:r>
              <a:t/>
            </a:r>
            <a:endParaRPr b="1" sz="2400">
              <a:latin typeface="Source Sans Pro"/>
              <a:ea typeface="Source Sans Pro"/>
              <a:cs typeface="Source Sans Pro"/>
              <a:sym typeface="Source Sans Pro"/>
            </a:endParaRPr>
          </a:p>
          <a:p>
            <a:pPr indent="0" lvl="0" marL="0" rtl="0" algn="l">
              <a:lnSpc>
                <a:spcPct val="115000"/>
              </a:lnSpc>
              <a:spcBef>
                <a:spcPts val="800"/>
              </a:spcBef>
              <a:spcAft>
                <a:spcPts val="0"/>
              </a:spcAft>
              <a:buSzPts val="1800"/>
              <a:buNone/>
            </a:pPr>
            <a:r>
              <a:t/>
            </a:r>
            <a:endParaRPr sz="1100"/>
          </a:p>
          <a:p>
            <a:pPr indent="0" lvl="0" marL="0" rtl="0" algn="l">
              <a:lnSpc>
                <a:spcPct val="115000"/>
              </a:lnSpc>
              <a:spcBef>
                <a:spcPts val="800"/>
              </a:spcBef>
              <a:spcAft>
                <a:spcPts val="0"/>
              </a:spcAft>
              <a:buSzPts val="1800"/>
              <a:buNone/>
            </a:pPr>
            <a:r>
              <a:t/>
            </a:r>
            <a:endParaRPr b="1" sz="2400">
              <a:latin typeface="Source Sans Pro"/>
              <a:ea typeface="Source Sans Pro"/>
              <a:cs typeface="Source Sans Pro"/>
              <a:sym typeface="Source Sans Pro"/>
            </a:endParaRPr>
          </a:p>
          <a:p>
            <a:pPr indent="0" lvl="0" marL="0" rtl="0" algn="l">
              <a:lnSpc>
                <a:spcPct val="100000"/>
              </a:lnSpc>
              <a:spcBef>
                <a:spcPts val="800"/>
              </a:spcBef>
              <a:spcAft>
                <a:spcPts val="0"/>
              </a:spcAft>
              <a:buSzPts val="1800"/>
              <a:buNone/>
            </a:pPr>
            <a:r>
              <a:t/>
            </a:r>
            <a:endParaRPr/>
          </a:p>
        </p:txBody>
      </p:sp>
      <p:sp>
        <p:nvSpPr>
          <p:cNvPr id="297" name="Google Shape;297;p35"/>
          <p:cNvSpPr txBox="1"/>
          <p:nvPr>
            <p:ph idx="1" type="body"/>
          </p:nvPr>
        </p:nvSpPr>
        <p:spPr>
          <a:xfrm>
            <a:off x="13" y="732800"/>
            <a:ext cx="9210600" cy="4162800"/>
          </a:xfrm>
          <a:prstGeom prst="rect">
            <a:avLst/>
          </a:prstGeom>
          <a:noFill/>
          <a:ln>
            <a:noFill/>
          </a:ln>
        </p:spPr>
        <p:txBody>
          <a:bodyPr anchorCtr="0" anchor="t" bIns="91400" lIns="91400" spcFirstLastPara="1" rIns="91400" wrap="square" tIns="91400">
            <a:normAutofit fontScale="47500" lnSpcReduction="20000"/>
          </a:bodyPr>
          <a:lstStyle/>
          <a:p>
            <a:pPr indent="0" lvl="0" marL="0" rtl="0" algn="l">
              <a:lnSpc>
                <a:spcPct val="115000"/>
              </a:lnSpc>
              <a:spcBef>
                <a:spcPts val="1200"/>
              </a:spcBef>
              <a:spcAft>
                <a:spcPts val="0"/>
              </a:spcAft>
              <a:buSzPct val="102545"/>
              <a:buNone/>
            </a:pPr>
            <a:r>
              <a:rPr lang="en" sz="2053">
                <a:solidFill>
                  <a:schemeClr val="dk1"/>
                </a:solidFill>
                <a:highlight>
                  <a:srgbClr val="FFFFFF"/>
                </a:highlight>
              </a:rPr>
              <a:t>4. Let's run our image interactively -it and ask it to run a shell command sh</a:t>
            </a:r>
            <a:endParaRPr sz="2053">
              <a:solidFill>
                <a:schemeClr val="dk1"/>
              </a:solidFill>
              <a:highlight>
                <a:srgbClr val="FFFFFF"/>
              </a:highlight>
            </a:endParaRPr>
          </a:p>
          <a:p>
            <a:pPr indent="0" lvl="0" marL="0" rtl="0" algn="l">
              <a:lnSpc>
                <a:spcPct val="130000"/>
              </a:lnSpc>
              <a:spcBef>
                <a:spcPts val="200"/>
              </a:spcBef>
              <a:spcAft>
                <a:spcPts val="0"/>
              </a:spcAft>
              <a:buSzPct val="102545"/>
              <a:buNone/>
            </a:pPr>
            <a:r>
              <a:rPr lang="en" sz="2053">
                <a:solidFill>
                  <a:schemeClr val="dk1"/>
                </a:solidFill>
                <a:highlight>
                  <a:srgbClr val="FFFFFF"/>
                </a:highlight>
              </a:rPr>
              <a:t>👉 this way we can inspect the content of our container 🔎</a:t>
            </a:r>
            <a:endParaRPr sz="2053">
              <a:solidFill>
                <a:schemeClr val="dk1"/>
              </a:solidFill>
              <a:highlight>
                <a:srgbClr val="FFFFFF"/>
              </a:highlight>
            </a:endParaRPr>
          </a:p>
          <a:p>
            <a:pPr indent="0" lvl="0" marL="0" rtl="0" algn="l">
              <a:lnSpc>
                <a:spcPct val="130000"/>
              </a:lnSpc>
              <a:spcBef>
                <a:spcPts val="1500"/>
              </a:spcBef>
              <a:spcAft>
                <a:spcPts val="0"/>
              </a:spcAft>
              <a:buSzPct val="102545"/>
              <a:buNone/>
            </a:pPr>
            <a:r>
              <a:rPr lang="en" sz="2053">
                <a:solidFill>
                  <a:schemeClr val="dk1"/>
                </a:solidFill>
                <a:highlight>
                  <a:srgbClr val="FFFFFF"/>
                </a:highlight>
              </a:rPr>
              <a:t>docker run -it python:3.8.6-buster sh</a:t>
            </a:r>
            <a:endParaRPr sz="2053">
              <a:solidFill>
                <a:schemeClr val="dk1"/>
              </a:solidFill>
              <a:highlight>
                <a:srgbClr val="FFFFFF"/>
              </a:highlight>
            </a:endParaRPr>
          </a:p>
          <a:p>
            <a:pPr indent="0" lvl="0" marL="63500" marR="63500" rtl="0" algn="l">
              <a:lnSpc>
                <a:spcPct val="115000"/>
              </a:lnSpc>
              <a:spcBef>
                <a:spcPts val="800"/>
              </a:spcBef>
              <a:spcAft>
                <a:spcPts val="0"/>
              </a:spcAft>
              <a:buSzPct val="102545"/>
              <a:buNone/>
            </a:pPr>
            <a:r>
              <a:t/>
            </a:r>
            <a:endParaRPr sz="2053">
              <a:solidFill>
                <a:schemeClr val="dk1"/>
              </a:solidFill>
              <a:highlight>
                <a:srgbClr val="FFFFFF"/>
              </a:highlight>
            </a:endParaRPr>
          </a:p>
          <a:p>
            <a:pPr indent="0" lvl="0" marL="0" rtl="0" algn="l">
              <a:lnSpc>
                <a:spcPct val="130000"/>
              </a:lnSpc>
              <a:spcBef>
                <a:spcPts val="0"/>
              </a:spcBef>
              <a:spcAft>
                <a:spcPts val="0"/>
              </a:spcAft>
              <a:buSzPct val="102545"/>
              <a:buNone/>
            </a:pPr>
            <a:r>
              <a:rPr lang="en" sz="2053">
                <a:solidFill>
                  <a:schemeClr val="dk1"/>
                </a:solidFill>
                <a:highlight>
                  <a:srgbClr val="FFFFFF"/>
                </a:highlight>
              </a:rPr>
              <a:t>We get a shell running inside of the container 🤯</a:t>
            </a:r>
            <a:endParaRPr sz="2053">
              <a:solidFill>
                <a:schemeClr val="dk1"/>
              </a:solidFill>
              <a:highlight>
                <a:srgbClr val="FFFFFF"/>
              </a:highlight>
            </a:endParaRPr>
          </a:p>
          <a:p>
            <a:pPr indent="0" lvl="0" marL="0" rtl="0" algn="l">
              <a:lnSpc>
                <a:spcPct val="130000"/>
              </a:lnSpc>
              <a:spcBef>
                <a:spcPts val="1500"/>
              </a:spcBef>
              <a:spcAft>
                <a:spcPts val="0"/>
              </a:spcAft>
              <a:buSzPct val="102545"/>
              <a:buNone/>
            </a:pPr>
            <a:r>
              <a:rPr lang="en" sz="2053">
                <a:solidFill>
                  <a:schemeClr val="dk1"/>
                </a:solidFill>
                <a:highlight>
                  <a:srgbClr val="FFFFFF"/>
                </a:highlight>
              </a:rPr>
              <a:t>We can run any commands. For example we check the installed version of python:</a:t>
            </a:r>
            <a:endParaRPr sz="2053">
              <a:solidFill>
                <a:schemeClr val="dk1"/>
              </a:solidFill>
              <a:highlight>
                <a:srgbClr val="FFFFFF"/>
              </a:highlight>
            </a:endParaRPr>
          </a:p>
          <a:p>
            <a:pPr indent="0" lvl="0" marL="0" rtl="0" algn="l">
              <a:lnSpc>
                <a:spcPct val="130000"/>
              </a:lnSpc>
              <a:spcBef>
                <a:spcPts val="1500"/>
              </a:spcBef>
              <a:spcAft>
                <a:spcPts val="0"/>
              </a:spcAft>
              <a:buSzPct val="102545"/>
              <a:buNone/>
            </a:pPr>
            <a:r>
              <a:rPr lang="en" sz="2053">
                <a:solidFill>
                  <a:schemeClr val="dk1"/>
                </a:solidFill>
                <a:highlight>
                  <a:srgbClr val="FFFFFF"/>
                </a:highlight>
              </a:rPr>
              <a:t>ls -la</a:t>
            </a:r>
            <a:endParaRPr sz="2053">
              <a:solidFill>
                <a:schemeClr val="dk1"/>
              </a:solidFill>
              <a:highlight>
                <a:srgbClr val="FFFFFF"/>
              </a:highlight>
            </a:endParaRPr>
          </a:p>
          <a:p>
            <a:pPr indent="0" lvl="0" marL="0" rtl="0" algn="l">
              <a:lnSpc>
                <a:spcPct val="130000"/>
              </a:lnSpc>
              <a:spcBef>
                <a:spcPts val="800"/>
              </a:spcBef>
              <a:spcAft>
                <a:spcPts val="0"/>
              </a:spcAft>
              <a:buSzPct val="102545"/>
              <a:buNone/>
            </a:pPr>
            <a:r>
              <a:rPr lang="en" sz="2053">
                <a:solidFill>
                  <a:schemeClr val="dk1"/>
                </a:solidFill>
                <a:highlight>
                  <a:srgbClr val="FFFFFF"/>
                </a:highlight>
              </a:rPr>
              <a:t>python --version</a:t>
            </a:r>
            <a:endParaRPr sz="2053">
              <a:solidFill>
                <a:schemeClr val="dk1"/>
              </a:solidFill>
              <a:highlight>
                <a:srgbClr val="FFFFFF"/>
              </a:highlight>
            </a:endParaRPr>
          </a:p>
          <a:p>
            <a:pPr indent="0" lvl="0" marL="63500" marR="63500" rtl="0" algn="l">
              <a:lnSpc>
                <a:spcPct val="115000"/>
              </a:lnSpc>
              <a:spcBef>
                <a:spcPts val="800"/>
              </a:spcBef>
              <a:spcAft>
                <a:spcPts val="0"/>
              </a:spcAft>
              <a:buSzPct val="102545"/>
              <a:buNone/>
            </a:pPr>
            <a:r>
              <a:t/>
            </a:r>
            <a:endParaRPr sz="2053">
              <a:solidFill>
                <a:schemeClr val="dk1"/>
              </a:solidFill>
              <a:highlight>
                <a:srgbClr val="FFFFFF"/>
              </a:highlight>
            </a:endParaRPr>
          </a:p>
          <a:p>
            <a:pPr indent="0" lvl="0" marL="0" rtl="0" algn="l">
              <a:lnSpc>
                <a:spcPct val="130000"/>
              </a:lnSpc>
              <a:spcBef>
                <a:spcPts val="0"/>
              </a:spcBef>
              <a:spcAft>
                <a:spcPts val="0"/>
              </a:spcAft>
              <a:buSzPct val="102545"/>
              <a:buNone/>
            </a:pPr>
            <a:r>
              <a:rPr lang="en" sz="2053">
                <a:solidFill>
                  <a:schemeClr val="dk1"/>
                </a:solidFill>
                <a:highlight>
                  <a:srgbClr val="FFFFFF"/>
                </a:highlight>
              </a:rPr>
              <a:t>👉 but our app is nowhere to be seen 🤔</a:t>
            </a:r>
            <a:endParaRPr sz="2053">
              <a:solidFill>
                <a:schemeClr val="dk1"/>
              </a:solidFill>
              <a:highlight>
                <a:srgbClr val="FFFFFF"/>
              </a:highlight>
            </a:endParaRPr>
          </a:p>
          <a:p>
            <a:pPr indent="0" lvl="0" marL="0" rtl="0" algn="l">
              <a:lnSpc>
                <a:spcPct val="130000"/>
              </a:lnSpc>
              <a:spcBef>
                <a:spcPts val="1500"/>
              </a:spcBef>
              <a:spcAft>
                <a:spcPts val="0"/>
              </a:spcAft>
              <a:buSzPct val="102545"/>
              <a:buNone/>
            </a:pPr>
            <a:r>
              <a:rPr lang="en" sz="2053">
                <a:solidFill>
                  <a:schemeClr val="dk1"/>
                </a:solidFill>
                <a:highlight>
                  <a:srgbClr val="FFFFFF"/>
                </a:highlight>
              </a:rPr>
              <a:t>Let's exit the container:</a:t>
            </a:r>
            <a:endParaRPr sz="2053">
              <a:solidFill>
                <a:schemeClr val="dk1"/>
              </a:solidFill>
              <a:highlight>
                <a:srgbClr val="FFFFFF"/>
              </a:highlight>
            </a:endParaRPr>
          </a:p>
          <a:p>
            <a:pPr indent="0" lvl="0" marL="63500" marR="63500" rtl="0" algn="l">
              <a:lnSpc>
                <a:spcPct val="115000"/>
              </a:lnSpc>
              <a:spcBef>
                <a:spcPts val="1500"/>
              </a:spcBef>
              <a:spcAft>
                <a:spcPts val="0"/>
              </a:spcAft>
              <a:buSzPct val="102545"/>
              <a:buNone/>
            </a:pPr>
            <a:r>
              <a:rPr lang="en" sz="2053">
                <a:solidFill>
                  <a:schemeClr val="dk1"/>
                </a:solidFill>
                <a:highlight>
                  <a:srgbClr val="FFFFFF"/>
                </a:highlight>
              </a:rPr>
              <a:t>exit</a:t>
            </a:r>
            <a:endParaRPr sz="2153">
              <a:solidFill>
                <a:schemeClr val="dk1"/>
              </a:solidFill>
              <a:highlight>
                <a:srgbClr val="CFCFCF"/>
              </a:highlight>
              <a:latin typeface="Courier New"/>
              <a:ea typeface="Courier New"/>
              <a:cs typeface="Courier New"/>
              <a:sym typeface="Courier New"/>
            </a:endParaRPr>
          </a:p>
          <a:p>
            <a:pPr indent="0" lvl="0" marL="0" rtl="0" algn="l">
              <a:lnSpc>
                <a:spcPct val="130000"/>
              </a:lnSpc>
              <a:spcBef>
                <a:spcPts val="600"/>
              </a:spcBef>
              <a:spcAft>
                <a:spcPts val="0"/>
              </a:spcAft>
              <a:buSzPct val="102545"/>
              <a:buNone/>
            </a:pPr>
            <a:r>
              <a:t/>
            </a:r>
            <a:endParaRPr b="1" sz="2053">
              <a:solidFill>
                <a:schemeClr val="dk1"/>
              </a:solidFill>
              <a:highlight>
                <a:srgbClr val="FFFFFF"/>
              </a:highlight>
              <a:latin typeface="Impact"/>
              <a:ea typeface="Impact"/>
              <a:cs typeface="Impact"/>
              <a:sym typeface="Impact"/>
            </a:endParaRPr>
          </a:p>
          <a:p>
            <a:pPr indent="0" lvl="0" marL="0" marR="190500" rtl="0" algn="l">
              <a:lnSpc>
                <a:spcPct val="130000"/>
              </a:lnSpc>
              <a:spcBef>
                <a:spcPts val="800"/>
              </a:spcBef>
              <a:spcAft>
                <a:spcPts val="0"/>
              </a:spcAft>
              <a:buSzPct val="191387"/>
              <a:buNone/>
            </a:pPr>
            <a:r>
              <a:t/>
            </a:r>
            <a:endParaRPr b="1" sz="1100">
              <a:solidFill>
                <a:srgbClr val="000000"/>
              </a:solidFill>
              <a:latin typeface="Impact"/>
              <a:ea typeface="Impact"/>
              <a:cs typeface="Impact"/>
              <a:sym typeface="Impact"/>
            </a:endParaRPr>
          </a:p>
          <a:p>
            <a:pPr indent="0" lvl="0" marL="0" rtl="0" algn="l">
              <a:lnSpc>
                <a:spcPct val="130000"/>
              </a:lnSpc>
              <a:spcBef>
                <a:spcPts val="0"/>
              </a:spcBef>
              <a:spcAft>
                <a:spcPts val="0"/>
              </a:spcAft>
              <a:buClr>
                <a:schemeClr val="dk1"/>
              </a:buClr>
              <a:buSzPct val="100000"/>
              <a:buFont typeface="Arial"/>
              <a:buNone/>
            </a:pPr>
            <a:r>
              <a:t/>
            </a:r>
            <a:endParaRPr sz="1100">
              <a:solidFill>
                <a:schemeClr val="dk1"/>
              </a:solidFill>
              <a:highlight>
                <a:srgbClr val="FFFFFF"/>
              </a:highlight>
            </a:endParaRPr>
          </a:p>
          <a:p>
            <a:pPr indent="0" lvl="0" marL="0" rtl="0" algn="l">
              <a:lnSpc>
                <a:spcPct val="130000"/>
              </a:lnSpc>
              <a:spcBef>
                <a:spcPts val="800"/>
              </a:spcBef>
              <a:spcAft>
                <a:spcPts val="800"/>
              </a:spcAft>
              <a:buClr>
                <a:schemeClr val="dk1"/>
              </a:buClr>
              <a:buSzPct val="100000"/>
              <a:buFont typeface="Arial"/>
              <a:buNone/>
            </a:pPr>
            <a:r>
              <a:t/>
            </a:r>
            <a:endParaRPr sz="1100">
              <a:solidFill>
                <a:schemeClr val="dk1"/>
              </a:solidFill>
              <a:highlight>
                <a:srgbClr val="FFFFFF"/>
              </a:highligh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6"/>
          <p:cNvSpPr txBox="1"/>
          <p:nvPr>
            <p:ph type="title"/>
          </p:nvPr>
        </p:nvSpPr>
        <p:spPr>
          <a:xfrm>
            <a:off x="0" y="1"/>
            <a:ext cx="8424000" cy="828900"/>
          </a:xfrm>
          <a:prstGeom prst="rect">
            <a:avLst/>
          </a:prstGeom>
          <a:noFill/>
          <a:ln>
            <a:noFill/>
          </a:ln>
        </p:spPr>
        <p:txBody>
          <a:bodyPr anchorCtr="0" anchor="t" bIns="91400" lIns="91400" spcFirstLastPara="1" rIns="91400" wrap="square" tIns="91400">
            <a:noAutofit/>
          </a:bodyPr>
          <a:lstStyle/>
          <a:p>
            <a:pPr indent="0" lvl="0" marL="0" rtl="0" algn="l">
              <a:lnSpc>
                <a:spcPct val="115000"/>
              </a:lnSpc>
              <a:spcBef>
                <a:spcPts val="800"/>
              </a:spcBef>
              <a:spcAft>
                <a:spcPts val="0"/>
              </a:spcAft>
              <a:buSzPts val="1800"/>
              <a:buNone/>
            </a:pPr>
            <a:r>
              <a:rPr b="1" lang="en" sz="2400">
                <a:latin typeface="Source Sans Pro"/>
                <a:ea typeface="Source Sans Pro"/>
                <a:cs typeface="Source Sans Pro"/>
                <a:sym typeface="Source Sans Pro"/>
              </a:rPr>
              <a:t>Copy directive</a:t>
            </a:r>
            <a:endParaRPr b="1" sz="2400">
              <a:latin typeface="Source Sans Pro"/>
              <a:ea typeface="Source Sans Pro"/>
              <a:cs typeface="Source Sans Pro"/>
              <a:sym typeface="Source Sans Pro"/>
            </a:endParaRPr>
          </a:p>
          <a:p>
            <a:pPr indent="0" lvl="0" marL="0" rtl="0" algn="l">
              <a:lnSpc>
                <a:spcPct val="115000"/>
              </a:lnSpc>
              <a:spcBef>
                <a:spcPts val="800"/>
              </a:spcBef>
              <a:spcAft>
                <a:spcPts val="0"/>
              </a:spcAft>
              <a:buSzPts val="1800"/>
              <a:buNone/>
            </a:pPr>
            <a:r>
              <a:t/>
            </a:r>
            <a:endParaRPr b="1" sz="2400">
              <a:latin typeface="Source Sans Pro"/>
              <a:ea typeface="Source Sans Pro"/>
              <a:cs typeface="Source Sans Pro"/>
              <a:sym typeface="Source Sans Pro"/>
            </a:endParaRPr>
          </a:p>
          <a:p>
            <a:pPr indent="0" lvl="0" marL="0" rtl="0" algn="l">
              <a:lnSpc>
                <a:spcPct val="115000"/>
              </a:lnSpc>
              <a:spcBef>
                <a:spcPts val="800"/>
              </a:spcBef>
              <a:spcAft>
                <a:spcPts val="0"/>
              </a:spcAft>
              <a:buSzPts val="1800"/>
              <a:buNone/>
            </a:pPr>
            <a:r>
              <a:t/>
            </a:r>
            <a:endParaRPr sz="1100"/>
          </a:p>
          <a:p>
            <a:pPr indent="0" lvl="0" marL="0" rtl="0" algn="l">
              <a:lnSpc>
                <a:spcPct val="115000"/>
              </a:lnSpc>
              <a:spcBef>
                <a:spcPts val="800"/>
              </a:spcBef>
              <a:spcAft>
                <a:spcPts val="0"/>
              </a:spcAft>
              <a:buSzPts val="1800"/>
              <a:buNone/>
            </a:pPr>
            <a:r>
              <a:t/>
            </a:r>
            <a:endParaRPr b="1" sz="2400">
              <a:latin typeface="Source Sans Pro"/>
              <a:ea typeface="Source Sans Pro"/>
              <a:cs typeface="Source Sans Pro"/>
              <a:sym typeface="Source Sans Pro"/>
            </a:endParaRPr>
          </a:p>
          <a:p>
            <a:pPr indent="0" lvl="0" marL="0" rtl="0" algn="l">
              <a:lnSpc>
                <a:spcPct val="100000"/>
              </a:lnSpc>
              <a:spcBef>
                <a:spcPts val="800"/>
              </a:spcBef>
              <a:spcAft>
                <a:spcPts val="0"/>
              </a:spcAft>
              <a:buSzPts val="1800"/>
              <a:buNone/>
            </a:pPr>
            <a:r>
              <a:t/>
            </a:r>
            <a:endParaRPr/>
          </a:p>
        </p:txBody>
      </p:sp>
      <p:sp>
        <p:nvSpPr>
          <p:cNvPr id="303" name="Google Shape;303;p36"/>
          <p:cNvSpPr txBox="1"/>
          <p:nvPr>
            <p:ph idx="1" type="body"/>
          </p:nvPr>
        </p:nvSpPr>
        <p:spPr>
          <a:xfrm>
            <a:off x="13" y="732800"/>
            <a:ext cx="9210600" cy="4162800"/>
          </a:xfrm>
          <a:prstGeom prst="rect">
            <a:avLst/>
          </a:prstGeom>
          <a:noFill/>
          <a:ln>
            <a:noFill/>
          </a:ln>
        </p:spPr>
        <p:txBody>
          <a:bodyPr anchorCtr="0" anchor="t" bIns="91400" lIns="91400" spcFirstLastPara="1" rIns="91400" wrap="square" tIns="91400">
            <a:noAutofit/>
          </a:bodyPr>
          <a:lstStyle/>
          <a:p>
            <a:pPr indent="0" lvl="0" marL="0" rtl="0" algn="l">
              <a:lnSpc>
                <a:spcPct val="130000"/>
              </a:lnSpc>
              <a:spcBef>
                <a:spcPts val="0"/>
              </a:spcBef>
              <a:spcAft>
                <a:spcPts val="0"/>
              </a:spcAft>
              <a:buSzPts val="1000"/>
              <a:buNone/>
            </a:pPr>
            <a:r>
              <a:rPr lang="en" sz="1200">
                <a:solidFill>
                  <a:schemeClr val="dk1"/>
                </a:solidFill>
                <a:highlight>
                  <a:srgbClr val="FFFFFF"/>
                </a:highlight>
              </a:rPr>
              <a:t>Once the base layer of the image is specified, the COPY directive allows to fill the content of the image.</a:t>
            </a:r>
            <a:endParaRPr sz="1200">
              <a:solidFill>
                <a:schemeClr val="dk1"/>
              </a:solidFill>
              <a:highlight>
                <a:srgbClr val="FFFFFF"/>
              </a:highlight>
            </a:endParaRPr>
          </a:p>
          <a:p>
            <a:pPr indent="0" lvl="0" marL="63500" marR="63500" rtl="0" algn="l">
              <a:lnSpc>
                <a:spcPct val="115000"/>
              </a:lnSpc>
              <a:spcBef>
                <a:spcPts val="1500"/>
              </a:spcBef>
              <a:spcAft>
                <a:spcPts val="0"/>
              </a:spcAft>
              <a:buSzPts val="1000"/>
              <a:buNone/>
            </a:pPr>
            <a:r>
              <a:t/>
            </a:r>
            <a:endParaRPr sz="1200">
              <a:solidFill>
                <a:schemeClr val="dk1"/>
              </a:solidFill>
              <a:highlight>
                <a:srgbClr val="CFCFCF"/>
              </a:highlight>
            </a:endParaRPr>
          </a:p>
          <a:p>
            <a:pPr indent="0" lvl="0" marL="63500" marR="63500" rtl="0" algn="l">
              <a:lnSpc>
                <a:spcPct val="115000"/>
              </a:lnSpc>
              <a:spcBef>
                <a:spcPts val="600"/>
              </a:spcBef>
              <a:spcAft>
                <a:spcPts val="0"/>
              </a:spcAft>
              <a:buSzPts val="1000"/>
              <a:buNone/>
            </a:pPr>
            <a:r>
              <a:t/>
            </a:r>
            <a:endParaRPr sz="1200">
              <a:solidFill>
                <a:schemeClr val="dk1"/>
              </a:solidFill>
              <a:highlight>
                <a:srgbClr val="CFCFCF"/>
              </a:highlight>
            </a:endParaRPr>
          </a:p>
          <a:p>
            <a:pPr indent="0" lvl="0" marL="0" rtl="0" algn="l">
              <a:lnSpc>
                <a:spcPct val="130000"/>
              </a:lnSpc>
              <a:spcBef>
                <a:spcPts val="0"/>
              </a:spcBef>
              <a:spcAft>
                <a:spcPts val="0"/>
              </a:spcAft>
              <a:buSzPts val="1000"/>
              <a:buNone/>
            </a:pPr>
            <a:r>
              <a:rPr lang="en" sz="1200">
                <a:solidFill>
                  <a:schemeClr val="dk1"/>
                </a:solidFill>
                <a:highlight>
                  <a:srgbClr val="FFFFFF"/>
                </a:highlight>
              </a:rPr>
              <a:t>requirements.txt:</a:t>
            </a:r>
            <a:endParaRPr sz="1200">
              <a:solidFill>
                <a:schemeClr val="dk1"/>
              </a:solidFill>
              <a:highlight>
                <a:srgbClr val="FFFFFF"/>
              </a:highlight>
            </a:endParaRPr>
          </a:p>
          <a:p>
            <a:pPr indent="0" lvl="0" marL="0" rtl="0" algn="l">
              <a:lnSpc>
                <a:spcPct val="115000"/>
              </a:lnSpc>
              <a:spcBef>
                <a:spcPts val="1500"/>
              </a:spcBef>
              <a:spcAft>
                <a:spcPts val="0"/>
              </a:spcAft>
              <a:buSzPts val="1000"/>
              <a:buNone/>
            </a:pPr>
            <a:r>
              <a:rPr lang="en"/>
              <a:t>fastapi</a:t>
            </a:r>
            <a:endParaRPr/>
          </a:p>
          <a:p>
            <a:pPr indent="0" lvl="0" marL="0" rtl="0" algn="l">
              <a:lnSpc>
                <a:spcPct val="115000"/>
              </a:lnSpc>
              <a:spcBef>
                <a:spcPts val="0"/>
              </a:spcBef>
              <a:spcAft>
                <a:spcPts val="0"/>
              </a:spcAft>
              <a:buSzPts val="1000"/>
              <a:buNone/>
            </a:pPr>
            <a:r>
              <a:rPr lang="en"/>
              <a:t>uvicorn</a:t>
            </a:r>
            <a:endParaRPr sz="1200">
              <a:solidFill>
                <a:schemeClr val="dk1"/>
              </a:solidFill>
              <a:highlight>
                <a:srgbClr val="CFCFCF"/>
              </a:highlight>
            </a:endParaRPr>
          </a:p>
          <a:p>
            <a:pPr indent="0" lvl="0" marL="63500" marR="63500" rtl="0" algn="l">
              <a:lnSpc>
                <a:spcPct val="115000"/>
              </a:lnSpc>
              <a:spcBef>
                <a:spcPts val="0"/>
              </a:spcBef>
              <a:spcAft>
                <a:spcPts val="0"/>
              </a:spcAft>
              <a:buSzPts val="1000"/>
              <a:buNone/>
            </a:pPr>
            <a:r>
              <a:t/>
            </a:r>
            <a:endParaRPr sz="1200">
              <a:solidFill>
                <a:schemeClr val="dk1"/>
              </a:solidFill>
              <a:highlight>
                <a:srgbClr val="FFFFFF"/>
              </a:highlight>
            </a:endParaRPr>
          </a:p>
          <a:p>
            <a:pPr indent="0" lvl="0" marL="0" rtl="0" algn="l">
              <a:lnSpc>
                <a:spcPct val="130000"/>
              </a:lnSpc>
              <a:spcBef>
                <a:spcPts val="600"/>
              </a:spcBef>
              <a:spcAft>
                <a:spcPts val="0"/>
              </a:spcAft>
              <a:buSzPts val="1000"/>
              <a:buNone/>
            </a:pPr>
            <a:r>
              <a:t/>
            </a:r>
            <a:endParaRPr b="1" sz="1200">
              <a:solidFill>
                <a:schemeClr val="dk1"/>
              </a:solidFill>
              <a:highlight>
                <a:srgbClr val="FFFFFF"/>
              </a:highlight>
            </a:endParaRPr>
          </a:p>
          <a:p>
            <a:pPr indent="0" lvl="0" marL="0" marR="190500" rtl="0" algn="l">
              <a:lnSpc>
                <a:spcPct val="130000"/>
              </a:lnSpc>
              <a:spcBef>
                <a:spcPts val="800"/>
              </a:spcBef>
              <a:spcAft>
                <a:spcPts val="0"/>
              </a:spcAft>
              <a:buSzPts val="1000"/>
              <a:buNone/>
            </a:pPr>
            <a:r>
              <a:t/>
            </a:r>
            <a:endParaRPr b="1" sz="1200">
              <a:solidFill>
                <a:srgbClr val="000000"/>
              </a:solidFill>
            </a:endParaRPr>
          </a:p>
          <a:p>
            <a:pPr indent="0" lvl="0" marL="0" rtl="0" algn="l">
              <a:lnSpc>
                <a:spcPct val="130000"/>
              </a:lnSpc>
              <a:spcBef>
                <a:spcPts val="0"/>
              </a:spcBef>
              <a:spcAft>
                <a:spcPts val="0"/>
              </a:spcAft>
              <a:buClr>
                <a:schemeClr val="dk1"/>
              </a:buClr>
              <a:buSzPts val="1100"/>
              <a:buFont typeface="Arial"/>
              <a:buNone/>
            </a:pPr>
            <a:r>
              <a:t/>
            </a:r>
            <a:endParaRPr sz="1200">
              <a:solidFill>
                <a:schemeClr val="dk1"/>
              </a:solidFill>
              <a:highlight>
                <a:srgbClr val="FFFFFF"/>
              </a:highlight>
            </a:endParaRPr>
          </a:p>
          <a:p>
            <a:pPr indent="0" lvl="0" marL="0" rtl="0" algn="l">
              <a:lnSpc>
                <a:spcPct val="130000"/>
              </a:lnSpc>
              <a:spcBef>
                <a:spcPts val="800"/>
              </a:spcBef>
              <a:spcAft>
                <a:spcPts val="800"/>
              </a:spcAft>
              <a:buClr>
                <a:schemeClr val="dk1"/>
              </a:buClr>
              <a:buSzPts val="1100"/>
              <a:buFont typeface="Arial"/>
              <a:buNone/>
            </a:pPr>
            <a:r>
              <a:t/>
            </a:r>
            <a:endParaRPr sz="1200">
              <a:solidFill>
                <a:schemeClr val="dk1"/>
              </a:solidFill>
              <a:highlight>
                <a:srgbClr val="FFFFFF"/>
              </a:highlight>
            </a:endParaRPr>
          </a:p>
        </p:txBody>
      </p:sp>
      <p:pic>
        <p:nvPicPr>
          <p:cNvPr id="304" name="Google Shape;304;p36"/>
          <p:cNvPicPr preferRelativeResize="0"/>
          <p:nvPr/>
        </p:nvPicPr>
        <p:blipFill rotWithShape="1">
          <a:blip r:embed="rId3">
            <a:alphaModFix/>
          </a:blip>
          <a:srcRect b="0" l="0" r="0" t="0"/>
          <a:stretch/>
        </p:blipFill>
        <p:spPr>
          <a:xfrm>
            <a:off x="359413" y="1136349"/>
            <a:ext cx="7705175" cy="5463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7"/>
          <p:cNvSpPr txBox="1"/>
          <p:nvPr>
            <p:ph type="title"/>
          </p:nvPr>
        </p:nvSpPr>
        <p:spPr>
          <a:xfrm>
            <a:off x="0" y="1"/>
            <a:ext cx="8424000" cy="828900"/>
          </a:xfrm>
          <a:prstGeom prst="rect">
            <a:avLst/>
          </a:prstGeom>
          <a:noFill/>
          <a:ln>
            <a:noFill/>
          </a:ln>
        </p:spPr>
        <p:txBody>
          <a:bodyPr anchorCtr="0" anchor="t" bIns="91400" lIns="91400" spcFirstLastPara="1" rIns="91400" wrap="square" tIns="91400">
            <a:noAutofit/>
          </a:bodyPr>
          <a:lstStyle/>
          <a:p>
            <a:pPr indent="0" lvl="0" marL="0" rtl="0" algn="l">
              <a:lnSpc>
                <a:spcPct val="115000"/>
              </a:lnSpc>
              <a:spcBef>
                <a:spcPts val="800"/>
              </a:spcBef>
              <a:spcAft>
                <a:spcPts val="0"/>
              </a:spcAft>
              <a:buSzPts val="1800"/>
              <a:buNone/>
            </a:pPr>
            <a:r>
              <a:rPr b="1" lang="en" sz="2400">
                <a:latin typeface="Source Sans Pro"/>
                <a:ea typeface="Source Sans Pro"/>
                <a:cs typeface="Source Sans Pro"/>
                <a:sym typeface="Source Sans Pro"/>
              </a:rPr>
              <a:t>Build your first image</a:t>
            </a:r>
            <a:endParaRPr b="1" sz="2400">
              <a:latin typeface="Source Sans Pro"/>
              <a:ea typeface="Source Sans Pro"/>
              <a:cs typeface="Source Sans Pro"/>
              <a:sym typeface="Source Sans Pro"/>
            </a:endParaRPr>
          </a:p>
          <a:p>
            <a:pPr indent="0" lvl="0" marL="0" rtl="0" algn="l">
              <a:lnSpc>
                <a:spcPct val="115000"/>
              </a:lnSpc>
              <a:spcBef>
                <a:spcPts val="800"/>
              </a:spcBef>
              <a:spcAft>
                <a:spcPts val="0"/>
              </a:spcAft>
              <a:buSzPts val="1800"/>
              <a:buNone/>
            </a:pPr>
            <a:r>
              <a:t/>
            </a:r>
            <a:endParaRPr b="1" sz="2400">
              <a:latin typeface="Source Sans Pro"/>
              <a:ea typeface="Source Sans Pro"/>
              <a:cs typeface="Source Sans Pro"/>
              <a:sym typeface="Source Sans Pro"/>
            </a:endParaRPr>
          </a:p>
          <a:p>
            <a:pPr indent="0" lvl="0" marL="0" rtl="0" algn="l">
              <a:lnSpc>
                <a:spcPct val="115000"/>
              </a:lnSpc>
              <a:spcBef>
                <a:spcPts val="800"/>
              </a:spcBef>
              <a:spcAft>
                <a:spcPts val="0"/>
              </a:spcAft>
              <a:buSzPts val="1800"/>
              <a:buNone/>
            </a:pPr>
            <a:r>
              <a:t/>
            </a:r>
            <a:endParaRPr sz="1100"/>
          </a:p>
          <a:p>
            <a:pPr indent="0" lvl="0" marL="0" rtl="0" algn="l">
              <a:lnSpc>
                <a:spcPct val="115000"/>
              </a:lnSpc>
              <a:spcBef>
                <a:spcPts val="800"/>
              </a:spcBef>
              <a:spcAft>
                <a:spcPts val="0"/>
              </a:spcAft>
              <a:buSzPts val="1800"/>
              <a:buNone/>
            </a:pPr>
            <a:r>
              <a:t/>
            </a:r>
            <a:endParaRPr b="1" sz="2400">
              <a:latin typeface="Source Sans Pro"/>
              <a:ea typeface="Source Sans Pro"/>
              <a:cs typeface="Source Sans Pro"/>
              <a:sym typeface="Source Sans Pro"/>
            </a:endParaRPr>
          </a:p>
          <a:p>
            <a:pPr indent="0" lvl="0" marL="0" rtl="0" algn="l">
              <a:lnSpc>
                <a:spcPct val="100000"/>
              </a:lnSpc>
              <a:spcBef>
                <a:spcPts val="800"/>
              </a:spcBef>
              <a:spcAft>
                <a:spcPts val="0"/>
              </a:spcAft>
              <a:buSzPts val="1800"/>
              <a:buNone/>
            </a:pPr>
            <a:r>
              <a:t/>
            </a:r>
            <a:endParaRPr/>
          </a:p>
        </p:txBody>
      </p:sp>
      <p:sp>
        <p:nvSpPr>
          <p:cNvPr id="310" name="Google Shape;310;p37"/>
          <p:cNvSpPr txBox="1"/>
          <p:nvPr>
            <p:ph idx="1" type="body"/>
          </p:nvPr>
        </p:nvSpPr>
        <p:spPr>
          <a:xfrm>
            <a:off x="13" y="732800"/>
            <a:ext cx="9210600" cy="4162800"/>
          </a:xfrm>
          <a:prstGeom prst="rect">
            <a:avLst/>
          </a:prstGeom>
          <a:noFill/>
          <a:ln>
            <a:noFill/>
          </a:ln>
        </p:spPr>
        <p:txBody>
          <a:bodyPr anchorCtr="0" anchor="t" bIns="91400" lIns="91400" spcFirstLastPara="1" rIns="91400" wrap="square" tIns="91400">
            <a:noAutofit/>
          </a:bodyPr>
          <a:lstStyle/>
          <a:p>
            <a:pPr indent="0" lvl="0" marL="0" rtl="0" algn="l">
              <a:lnSpc>
                <a:spcPct val="115000"/>
              </a:lnSpc>
              <a:spcBef>
                <a:spcPts val="1200"/>
              </a:spcBef>
              <a:spcAft>
                <a:spcPts val="0"/>
              </a:spcAft>
              <a:buSzPts val="1000"/>
              <a:buNone/>
            </a:pPr>
            <a:r>
              <a:rPr b="1" lang="en" sz="1300">
                <a:solidFill>
                  <a:schemeClr val="dk1"/>
                </a:solidFill>
                <a:highlight>
                  <a:srgbClr val="FFFFFF"/>
                </a:highlight>
              </a:rPr>
              <a:t>1. Build our new image</a:t>
            </a:r>
            <a:endParaRPr b="1" sz="1300">
              <a:solidFill>
                <a:schemeClr val="dk1"/>
              </a:solidFill>
              <a:highlight>
                <a:srgbClr val="FFFFFF"/>
              </a:highlight>
            </a:endParaRPr>
          </a:p>
          <a:p>
            <a:pPr indent="0" lvl="0" marL="0" rtl="0" algn="l">
              <a:lnSpc>
                <a:spcPct val="130000"/>
              </a:lnSpc>
              <a:spcBef>
                <a:spcPts val="200"/>
              </a:spcBef>
              <a:spcAft>
                <a:spcPts val="0"/>
              </a:spcAft>
              <a:buSzPts val="1000"/>
              <a:buNone/>
            </a:pPr>
            <a:r>
              <a:rPr lang="en" sz="1300">
                <a:solidFill>
                  <a:schemeClr val="dk1"/>
                </a:solidFill>
                <a:highlight>
                  <a:srgbClr val="FFFFFF"/>
                </a:highlight>
              </a:rPr>
              <a:t>👉 name it api -t api</a:t>
            </a:r>
            <a:endParaRPr sz="1300">
              <a:solidFill>
                <a:schemeClr val="dk1"/>
              </a:solidFill>
              <a:highlight>
                <a:srgbClr val="FFFFFF"/>
              </a:highlight>
            </a:endParaRPr>
          </a:p>
          <a:p>
            <a:pPr indent="0" lvl="0" marL="0" rtl="0" algn="l">
              <a:lnSpc>
                <a:spcPct val="130000"/>
              </a:lnSpc>
              <a:spcBef>
                <a:spcPts val="1500"/>
              </a:spcBef>
              <a:spcAft>
                <a:spcPts val="0"/>
              </a:spcAft>
              <a:buSzPts val="1000"/>
              <a:buNone/>
            </a:pPr>
            <a:r>
              <a:rPr lang="en" sz="1400">
                <a:solidFill>
                  <a:schemeClr val="dk1"/>
                </a:solidFill>
                <a:highlight>
                  <a:srgbClr val="CFCFCF"/>
                </a:highlight>
              </a:rPr>
              <a:t>docker build -t api .</a:t>
            </a:r>
            <a:endParaRPr sz="1400">
              <a:solidFill>
                <a:schemeClr val="dk1"/>
              </a:solidFill>
              <a:highlight>
                <a:srgbClr val="CFCFCF"/>
              </a:highlight>
            </a:endParaRPr>
          </a:p>
          <a:p>
            <a:pPr indent="0" lvl="0" marL="63500" marR="63500" rtl="0" algn="l">
              <a:lnSpc>
                <a:spcPct val="115000"/>
              </a:lnSpc>
              <a:spcBef>
                <a:spcPts val="800"/>
              </a:spcBef>
              <a:spcAft>
                <a:spcPts val="0"/>
              </a:spcAft>
              <a:buSzPts val="1000"/>
              <a:buNone/>
            </a:pPr>
            <a:r>
              <a:t/>
            </a:r>
            <a:endParaRPr sz="1400">
              <a:solidFill>
                <a:schemeClr val="dk1"/>
              </a:solidFill>
              <a:highlight>
                <a:srgbClr val="CFCFCF"/>
              </a:highlight>
            </a:endParaRPr>
          </a:p>
          <a:p>
            <a:pPr indent="0" lvl="0" marL="0" rtl="0" algn="l">
              <a:lnSpc>
                <a:spcPct val="115000"/>
              </a:lnSpc>
              <a:spcBef>
                <a:spcPts val="1200"/>
              </a:spcBef>
              <a:spcAft>
                <a:spcPts val="0"/>
              </a:spcAft>
              <a:buSzPts val="1000"/>
              <a:buNone/>
            </a:pPr>
            <a:r>
              <a:rPr b="1" lang="en" sz="1300">
                <a:solidFill>
                  <a:schemeClr val="dk1"/>
                </a:solidFill>
                <a:highlight>
                  <a:srgbClr val="FFFFFF"/>
                </a:highlight>
              </a:rPr>
              <a:t>2. List the images</a:t>
            </a:r>
            <a:endParaRPr b="1" sz="1400">
              <a:solidFill>
                <a:schemeClr val="dk1"/>
              </a:solidFill>
              <a:highlight>
                <a:srgbClr val="FFFFFF"/>
              </a:highlight>
            </a:endParaRPr>
          </a:p>
          <a:p>
            <a:pPr indent="0" lvl="0" marL="0" rtl="0" algn="l">
              <a:lnSpc>
                <a:spcPct val="130000"/>
              </a:lnSpc>
              <a:spcBef>
                <a:spcPts val="200"/>
              </a:spcBef>
              <a:spcAft>
                <a:spcPts val="0"/>
              </a:spcAft>
              <a:buSzPts val="1000"/>
              <a:buNone/>
            </a:pPr>
            <a:r>
              <a:rPr lang="en" sz="1300">
                <a:solidFill>
                  <a:schemeClr val="dk1"/>
                </a:solidFill>
                <a:highlight>
                  <a:srgbClr val="FFFFFF"/>
                </a:highlight>
              </a:rPr>
              <a:t>👉 see how the new image now has a different IMAGE ID from the one of the image of the FROM directive</a:t>
            </a:r>
            <a:endParaRPr sz="1300">
              <a:solidFill>
                <a:schemeClr val="dk1"/>
              </a:solidFill>
              <a:highlight>
                <a:srgbClr val="FFFFFF"/>
              </a:highlight>
            </a:endParaRPr>
          </a:p>
          <a:p>
            <a:pPr indent="0" lvl="0" marL="0" rtl="0" algn="l">
              <a:lnSpc>
                <a:spcPct val="115000"/>
              </a:lnSpc>
              <a:spcBef>
                <a:spcPts val="1500"/>
              </a:spcBef>
              <a:spcAft>
                <a:spcPts val="0"/>
              </a:spcAft>
              <a:buSzPts val="1000"/>
              <a:buNone/>
            </a:pPr>
            <a:r>
              <a:rPr b="1" lang="en" sz="1300">
                <a:solidFill>
                  <a:schemeClr val="dk1"/>
                </a:solidFill>
                <a:highlight>
                  <a:srgbClr val="FFFFFF"/>
                </a:highlight>
              </a:rPr>
              <a:t>3. Run it interactively</a:t>
            </a:r>
            <a:endParaRPr b="1" sz="1300">
              <a:solidFill>
                <a:schemeClr val="dk1"/>
              </a:solidFill>
              <a:highlight>
                <a:srgbClr val="FFFFFF"/>
              </a:highlight>
            </a:endParaRPr>
          </a:p>
          <a:p>
            <a:pPr indent="0" lvl="0" marL="63500" marR="63500" rtl="0" algn="l">
              <a:lnSpc>
                <a:spcPct val="115000"/>
              </a:lnSpc>
              <a:spcBef>
                <a:spcPts val="200"/>
              </a:spcBef>
              <a:spcAft>
                <a:spcPts val="0"/>
              </a:spcAft>
              <a:buSzPts val="1000"/>
              <a:buNone/>
            </a:pPr>
            <a:r>
              <a:rPr lang="en" sz="1400">
                <a:solidFill>
                  <a:schemeClr val="dk1"/>
                </a:solidFill>
                <a:highlight>
                  <a:srgbClr val="CFCFCF"/>
                </a:highlight>
              </a:rPr>
              <a:t>docker run -it api sh</a:t>
            </a:r>
            <a:endParaRPr sz="1400">
              <a:solidFill>
                <a:schemeClr val="dk1"/>
              </a:solidFill>
              <a:highlight>
                <a:srgbClr val="CFCFCF"/>
              </a:highlight>
            </a:endParaRPr>
          </a:p>
          <a:p>
            <a:pPr indent="0" lvl="0" marL="0" rtl="0" algn="l">
              <a:lnSpc>
                <a:spcPct val="130000"/>
              </a:lnSpc>
              <a:spcBef>
                <a:spcPts val="600"/>
              </a:spcBef>
              <a:spcAft>
                <a:spcPts val="0"/>
              </a:spcAft>
              <a:buSzPts val="1000"/>
              <a:buNone/>
            </a:pPr>
            <a:r>
              <a:t/>
            </a:r>
            <a:endParaRPr sz="1200">
              <a:solidFill>
                <a:schemeClr val="dk1"/>
              </a:solidFill>
              <a:highlight>
                <a:srgbClr val="FFFFFF"/>
              </a:highlight>
            </a:endParaRPr>
          </a:p>
          <a:p>
            <a:pPr indent="0" lvl="0" marL="0" marR="190500" rtl="0" algn="l">
              <a:lnSpc>
                <a:spcPct val="130000"/>
              </a:lnSpc>
              <a:spcBef>
                <a:spcPts val="800"/>
              </a:spcBef>
              <a:spcAft>
                <a:spcPts val="0"/>
              </a:spcAft>
              <a:buSzPts val="1000"/>
              <a:buNone/>
            </a:pPr>
            <a:r>
              <a:t/>
            </a:r>
            <a:endParaRPr b="1" sz="1200">
              <a:solidFill>
                <a:srgbClr val="000000"/>
              </a:solidFill>
            </a:endParaRPr>
          </a:p>
          <a:p>
            <a:pPr indent="0" lvl="0" marL="0" rtl="0" algn="l">
              <a:lnSpc>
                <a:spcPct val="130000"/>
              </a:lnSpc>
              <a:spcBef>
                <a:spcPts val="0"/>
              </a:spcBef>
              <a:spcAft>
                <a:spcPts val="0"/>
              </a:spcAft>
              <a:buClr>
                <a:schemeClr val="dk1"/>
              </a:buClr>
              <a:buSzPts val="1100"/>
              <a:buFont typeface="Arial"/>
              <a:buNone/>
            </a:pPr>
            <a:r>
              <a:t/>
            </a:r>
            <a:endParaRPr sz="1200">
              <a:solidFill>
                <a:schemeClr val="dk1"/>
              </a:solidFill>
              <a:highlight>
                <a:srgbClr val="FFFFFF"/>
              </a:highlight>
            </a:endParaRPr>
          </a:p>
          <a:p>
            <a:pPr indent="0" lvl="0" marL="0" rtl="0" algn="l">
              <a:lnSpc>
                <a:spcPct val="130000"/>
              </a:lnSpc>
              <a:spcBef>
                <a:spcPts val="800"/>
              </a:spcBef>
              <a:spcAft>
                <a:spcPts val="800"/>
              </a:spcAft>
              <a:buClr>
                <a:schemeClr val="dk1"/>
              </a:buClr>
              <a:buSzPts val="1100"/>
              <a:buFont typeface="Arial"/>
              <a:buNone/>
            </a:pPr>
            <a:r>
              <a:t/>
            </a:r>
            <a:endParaRPr sz="1200">
              <a:solidFill>
                <a:schemeClr val="dk1"/>
              </a:solidFill>
              <a:highlight>
                <a:srgbClr val="FFFFFF"/>
              </a:highligh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8"/>
          <p:cNvSpPr txBox="1"/>
          <p:nvPr>
            <p:ph type="title"/>
          </p:nvPr>
        </p:nvSpPr>
        <p:spPr>
          <a:xfrm>
            <a:off x="0" y="1"/>
            <a:ext cx="8424000" cy="828900"/>
          </a:xfrm>
          <a:prstGeom prst="rect">
            <a:avLst/>
          </a:prstGeom>
          <a:noFill/>
          <a:ln>
            <a:noFill/>
          </a:ln>
        </p:spPr>
        <p:txBody>
          <a:bodyPr anchorCtr="0" anchor="t" bIns="91400" lIns="91400" spcFirstLastPara="1" rIns="91400" wrap="square" tIns="91400">
            <a:noAutofit/>
          </a:bodyPr>
          <a:lstStyle/>
          <a:p>
            <a:pPr indent="0" lvl="0" marL="0" rtl="0" algn="l">
              <a:lnSpc>
                <a:spcPct val="115000"/>
              </a:lnSpc>
              <a:spcBef>
                <a:spcPts val="800"/>
              </a:spcBef>
              <a:spcAft>
                <a:spcPts val="0"/>
              </a:spcAft>
              <a:buSzPts val="1800"/>
              <a:buNone/>
            </a:pPr>
            <a:r>
              <a:rPr b="1" lang="en" sz="2400">
                <a:latin typeface="Source Sans Pro"/>
                <a:ea typeface="Source Sans Pro"/>
                <a:cs typeface="Source Sans Pro"/>
                <a:sym typeface="Source Sans Pro"/>
              </a:rPr>
              <a:t>Build your first image</a:t>
            </a:r>
            <a:endParaRPr b="1" sz="2400">
              <a:latin typeface="Source Sans Pro"/>
              <a:ea typeface="Source Sans Pro"/>
              <a:cs typeface="Source Sans Pro"/>
              <a:sym typeface="Source Sans Pro"/>
            </a:endParaRPr>
          </a:p>
          <a:p>
            <a:pPr indent="0" lvl="0" marL="0" rtl="0" algn="l">
              <a:lnSpc>
                <a:spcPct val="115000"/>
              </a:lnSpc>
              <a:spcBef>
                <a:spcPts val="800"/>
              </a:spcBef>
              <a:spcAft>
                <a:spcPts val="0"/>
              </a:spcAft>
              <a:buSzPts val="1800"/>
              <a:buNone/>
            </a:pPr>
            <a:r>
              <a:t/>
            </a:r>
            <a:endParaRPr b="1" sz="2400">
              <a:latin typeface="Source Sans Pro"/>
              <a:ea typeface="Source Sans Pro"/>
              <a:cs typeface="Source Sans Pro"/>
              <a:sym typeface="Source Sans Pro"/>
            </a:endParaRPr>
          </a:p>
          <a:p>
            <a:pPr indent="0" lvl="0" marL="0" rtl="0" algn="l">
              <a:lnSpc>
                <a:spcPct val="115000"/>
              </a:lnSpc>
              <a:spcBef>
                <a:spcPts val="800"/>
              </a:spcBef>
              <a:spcAft>
                <a:spcPts val="0"/>
              </a:spcAft>
              <a:buSzPts val="1800"/>
              <a:buNone/>
            </a:pPr>
            <a:r>
              <a:t/>
            </a:r>
            <a:endParaRPr sz="1100"/>
          </a:p>
          <a:p>
            <a:pPr indent="0" lvl="0" marL="0" rtl="0" algn="l">
              <a:lnSpc>
                <a:spcPct val="115000"/>
              </a:lnSpc>
              <a:spcBef>
                <a:spcPts val="800"/>
              </a:spcBef>
              <a:spcAft>
                <a:spcPts val="0"/>
              </a:spcAft>
              <a:buSzPts val="1800"/>
              <a:buNone/>
            </a:pPr>
            <a:r>
              <a:t/>
            </a:r>
            <a:endParaRPr b="1" sz="2400">
              <a:latin typeface="Source Sans Pro"/>
              <a:ea typeface="Source Sans Pro"/>
              <a:cs typeface="Source Sans Pro"/>
              <a:sym typeface="Source Sans Pro"/>
            </a:endParaRPr>
          </a:p>
          <a:p>
            <a:pPr indent="0" lvl="0" marL="0" rtl="0" algn="l">
              <a:lnSpc>
                <a:spcPct val="100000"/>
              </a:lnSpc>
              <a:spcBef>
                <a:spcPts val="800"/>
              </a:spcBef>
              <a:spcAft>
                <a:spcPts val="0"/>
              </a:spcAft>
              <a:buSzPts val="1800"/>
              <a:buNone/>
            </a:pPr>
            <a:r>
              <a:t/>
            </a:r>
            <a:endParaRPr/>
          </a:p>
        </p:txBody>
      </p:sp>
      <p:sp>
        <p:nvSpPr>
          <p:cNvPr id="316" name="Google Shape;316;p38"/>
          <p:cNvSpPr txBox="1"/>
          <p:nvPr>
            <p:ph idx="1" type="body"/>
          </p:nvPr>
        </p:nvSpPr>
        <p:spPr>
          <a:xfrm>
            <a:off x="13" y="732800"/>
            <a:ext cx="9210600" cy="4162800"/>
          </a:xfrm>
          <a:prstGeom prst="rect">
            <a:avLst/>
          </a:prstGeom>
          <a:noFill/>
          <a:ln>
            <a:noFill/>
          </a:ln>
        </p:spPr>
        <p:txBody>
          <a:bodyPr anchorCtr="0" anchor="t" bIns="91400" lIns="91400" spcFirstLastPara="1" rIns="91400" wrap="square" tIns="91400">
            <a:noAutofit/>
          </a:bodyPr>
          <a:lstStyle/>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highlight>
                  <a:srgbClr val="FFFFFF"/>
                </a:highlight>
              </a:rPr>
              <a:t>4. Let's see how our app is doing</a:t>
            </a:r>
            <a:endParaRPr b="1" sz="1100">
              <a:solidFill>
                <a:schemeClr val="dk1"/>
              </a:solidFill>
              <a:highlight>
                <a:srgbClr val="FFFFFF"/>
              </a:highlight>
            </a:endParaRPr>
          </a:p>
          <a:p>
            <a:pPr indent="0" lvl="0" marL="0" rtl="0" algn="l">
              <a:lnSpc>
                <a:spcPct val="130000"/>
              </a:lnSpc>
              <a:spcBef>
                <a:spcPts val="200"/>
              </a:spcBef>
              <a:spcAft>
                <a:spcPts val="800"/>
              </a:spcAft>
              <a:buClr>
                <a:schemeClr val="dk1"/>
              </a:buClr>
              <a:buSzPts val="1100"/>
              <a:buFont typeface="Arial"/>
              <a:buNone/>
            </a:pPr>
            <a:r>
              <a:t/>
            </a:r>
            <a:endParaRPr b="1" sz="1300">
              <a:solidFill>
                <a:schemeClr val="dk1"/>
              </a:solidFill>
              <a:highlight>
                <a:srgbClr val="FFFFFF"/>
              </a:highlight>
            </a:endParaRPr>
          </a:p>
        </p:txBody>
      </p:sp>
      <p:pic>
        <p:nvPicPr>
          <p:cNvPr id="317" name="Google Shape;317;p38"/>
          <p:cNvPicPr preferRelativeResize="0"/>
          <p:nvPr/>
        </p:nvPicPr>
        <p:blipFill rotWithShape="1">
          <a:blip r:embed="rId3">
            <a:alphaModFix/>
          </a:blip>
          <a:srcRect b="0" l="0" r="0" t="0"/>
          <a:stretch/>
        </p:blipFill>
        <p:spPr>
          <a:xfrm>
            <a:off x="0" y="1268179"/>
            <a:ext cx="9144000" cy="2607142"/>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9"/>
          <p:cNvSpPr txBox="1"/>
          <p:nvPr>
            <p:ph type="title"/>
          </p:nvPr>
        </p:nvSpPr>
        <p:spPr>
          <a:xfrm>
            <a:off x="0" y="1"/>
            <a:ext cx="8424000" cy="828900"/>
          </a:xfrm>
          <a:prstGeom prst="rect">
            <a:avLst/>
          </a:prstGeom>
          <a:noFill/>
          <a:ln>
            <a:noFill/>
          </a:ln>
        </p:spPr>
        <p:txBody>
          <a:bodyPr anchorCtr="0" anchor="t" bIns="91400" lIns="91400" spcFirstLastPara="1" rIns="91400" wrap="square" tIns="91400">
            <a:noAutofit/>
          </a:bodyPr>
          <a:lstStyle/>
          <a:p>
            <a:pPr indent="0" lvl="0" marL="0" rtl="0" algn="l">
              <a:lnSpc>
                <a:spcPct val="115000"/>
              </a:lnSpc>
              <a:spcBef>
                <a:spcPts val="800"/>
              </a:spcBef>
              <a:spcAft>
                <a:spcPts val="0"/>
              </a:spcAft>
              <a:buSzPts val="1800"/>
              <a:buNone/>
            </a:pPr>
            <a:r>
              <a:rPr b="1" lang="en" sz="2400">
                <a:latin typeface="Source Sans Pro"/>
                <a:ea typeface="Source Sans Pro"/>
                <a:cs typeface="Source Sans Pro"/>
                <a:sym typeface="Source Sans Pro"/>
              </a:rPr>
              <a:t>Build your first image</a:t>
            </a:r>
            <a:endParaRPr b="1" sz="2400">
              <a:latin typeface="Source Sans Pro"/>
              <a:ea typeface="Source Sans Pro"/>
              <a:cs typeface="Source Sans Pro"/>
              <a:sym typeface="Source Sans Pro"/>
            </a:endParaRPr>
          </a:p>
          <a:p>
            <a:pPr indent="0" lvl="0" marL="0" rtl="0" algn="l">
              <a:lnSpc>
                <a:spcPct val="115000"/>
              </a:lnSpc>
              <a:spcBef>
                <a:spcPts val="800"/>
              </a:spcBef>
              <a:spcAft>
                <a:spcPts val="0"/>
              </a:spcAft>
              <a:buSzPts val="1800"/>
              <a:buNone/>
            </a:pPr>
            <a:r>
              <a:t/>
            </a:r>
            <a:endParaRPr b="1" sz="2400">
              <a:latin typeface="Source Sans Pro"/>
              <a:ea typeface="Source Sans Pro"/>
              <a:cs typeface="Source Sans Pro"/>
              <a:sym typeface="Source Sans Pro"/>
            </a:endParaRPr>
          </a:p>
          <a:p>
            <a:pPr indent="0" lvl="0" marL="0" rtl="0" algn="l">
              <a:lnSpc>
                <a:spcPct val="115000"/>
              </a:lnSpc>
              <a:spcBef>
                <a:spcPts val="800"/>
              </a:spcBef>
              <a:spcAft>
                <a:spcPts val="0"/>
              </a:spcAft>
              <a:buSzPts val="1800"/>
              <a:buNone/>
            </a:pPr>
            <a:r>
              <a:t/>
            </a:r>
            <a:endParaRPr sz="1100"/>
          </a:p>
          <a:p>
            <a:pPr indent="0" lvl="0" marL="0" rtl="0" algn="l">
              <a:lnSpc>
                <a:spcPct val="115000"/>
              </a:lnSpc>
              <a:spcBef>
                <a:spcPts val="800"/>
              </a:spcBef>
              <a:spcAft>
                <a:spcPts val="0"/>
              </a:spcAft>
              <a:buSzPts val="1800"/>
              <a:buNone/>
            </a:pPr>
            <a:r>
              <a:t/>
            </a:r>
            <a:endParaRPr b="1" sz="2400">
              <a:latin typeface="Source Sans Pro"/>
              <a:ea typeface="Source Sans Pro"/>
              <a:cs typeface="Source Sans Pro"/>
              <a:sym typeface="Source Sans Pro"/>
            </a:endParaRPr>
          </a:p>
          <a:p>
            <a:pPr indent="0" lvl="0" marL="0" rtl="0" algn="l">
              <a:lnSpc>
                <a:spcPct val="100000"/>
              </a:lnSpc>
              <a:spcBef>
                <a:spcPts val="800"/>
              </a:spcBef>
              <a:spcAft>
                <a:spcPts val="0"/>
              </a:spcAft>
              <a:buSzPts val="1800"/>
              <a:buNone/>
            </a:pPr>
            <a:r>
              <a:t/>
            </a:r>
            <a:endParaRPr/>
          </a:p>
        </p:txBody>
      </p:sp>
      <p:sp>
        <p:nvSpPr>
          <p:cNvPr id="323" name="Google Shape;323;p39"/>
          <p:cNvSpPr txBox="1"/>
          <p:nvPr>
            <p:ph idx="1" type="body"/>
          </p:nvPr>
        </p:nvSpPr>
        <p:spPr>
          <a:xfrm>
            <a:off x="-33312" y="741325"/>
            <a:ext cx="9210600" cy="4162800"/>
          </a:xfrm>
          <a:prstGeom prst="rect">
            <a:avLst/>
          </a:prstGeom>
          <a:noFill/>
          <a:ln>
            <a:noFill/>
          </a:ln>
        </p:spPr>
        <p:txBody>
          <a:bodyPr anchorCtr="0" anchor="t" bIns="91400" lIns="91400" spcFirstLastPara="1" rIns="91400" wrap="square" tIns="91400">
            <a:noAutofit/>
          </a:bodyPr>
          <a:lstStyle/>
          <a:p>
            <a:pPr indent="0" lvl="0" marL="0" rtl="0" algn="l">
              <a:lnSpc>
                <a:spcPct val="130000"/>
              </a:lnSpc>
              <a:spcBef>
                <a:spcPts val="0"/>
              </a:spcBef>
              <a:spcAft>
                <a:spcPts val="0"/>
              </a:spcAft>
              <a:buClr>
                <a:schemeClr val="dk1"/>
              </a:buClr>
              <a:buSzPts val="1100"/>
              <a:buFont typeface="Arial"/>
              <a:buNone/>
            </a:pPr>
            <a:r>
              <a:rPr lang="en" sz="1200">
                <a:solidFill>
                  <a:schemeClr val="dk1"/>
                </a:solidFill>
                <a:highlight>
                  <a:srgbClr val="FFFFFF"/>
                </a:highlight>
              </a:rPr>
              <a:t>The RUN directive allows to specify commands that will be executed inside of the image. This might come in handy in order to install the requirements of our packages.</a:t>
            </a:r>
            <a:endParaRPr sz="1200">
              <a:solidFill>
                <a:schemeClr val="dk1"/>
              </a:solidFill>
              <a:highlight>
                <a:srgbClr val="FFFFFF"/>
              </a:highlight>
            </a:endParaRPr>
          </a:p>
          <a:p>
            <a:pPr indent="0" lvl="0" marL="0" rtl="0" algn="l">
              <a:lnSpc>
                <a:spcPct val="115000"/>
              </a:lnSpc>
              <a:spcBef>
                <a:spcPts val="150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b="1" sz="1100">
              <a:solidFill>
                <a:schemeClr val="dk1"/>
              </a:solidFill>
              <a:highlight>
                <a:srgbClr val="FFFFFF"/>
              </a:highlight>
            </a:endParaRPr>
          </a:p>
          <a:p>
            <a:pPr indent="0" lvl="0" marL="0" rtl="0" algn="l">
              <a:lnSpc>
                <a:spcPct val="130000"/>
              </a:lnSpc>
              <a:spcBef>
                <a:spcPts val="200"/>
              </a:spcBef>
              <a:spcAft>
                <a:spcPts val="800"/>
              </a:spcAft>
              <a:buClr>
                <a:schemeClr val="dk1"/>
              </a:buClr>
              <a:buSzPts val="1100"/>
              <a:buFont typeface="Arial"/>
              <a:buNone/>
            </a:pPr>
            <a:r>
              <a:t/>
            </a:r>
            <a:endParaRPr b="1" sz="1300">
              <a:solidFill>
                <a:schemeClr val="dk1"/>
              </a:solidFill>
              <a:highlight>
                <a:srgbClr val="FFFFFF"/>
              </a:highlight>
            </a:endParaRPr>
          </a:p>
        </p:txBody>
      </p:sp>
      <p:pic>
        <p:nvPicPr>
          <p:cNvPr id="324" name="Google Shape;324;p39"/>
          <p:cNvPicPr preferRelativeResize="0"/>
          <p:nvPr/>
        </p:nvPicPr>
        <p:blipFill rotWithShape="1">
          <a:blip r:embed="rId3">
            <a:alphaModFix/>
          </a:blip>
          <a:srcRect b="0" l="0" r="0" t="0"/>
          <a:stretch/>
        </p:blipFill>
        <p:spPr>
          <a:xfrm>
            <a:off x="538275" y="1853928"/>
            <a:ext cx="6536175" cy="483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4"/>
          <p:cNvSpPr txBox="1"/>
          <p:nvPr/>
        </p:nvSpPr>
        <p:spPr>
          <a:xfrm>
            <a:off x="0" y="0"/>
            <a:ext cx="6981300" cy="829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800"/>
              </a:spcBef>
              <a:spcAft>
                <a:spcPts val="0"/>
              </a:spcAft>
              <a:buClr>
                <a:schemeClr val="dk1"/>
              </a:buClr>
              <a:buSzPts val="1100"/>
              <a:buFont typeface="Arial"/>
              <a:buNone/>
            </a:pPr>
            <a:r>
              <a:rPr b="1" i="0" lang="en" sz="2400" u="none" cap="none" strike="noStrike">
                <a:solidFill>
                  <a:schemeClr val="dk1"/>
                </a:solidFill>
                <a:latin typeface="Source Sans Pro"/>
                <a:ea typeface="Source Sans Pro"/>
                <a:cs typeface="Source Sans Pro"/>
                <a:sym typeface="Source Sans Pro"/>
              </a:rPr>
              <a:t>Web 101</a:t>
            </a:r>
            <a:endParaRPr b="1" i="0" sz="2300" u="none" cap="none" strike="noStrike">
              <a:solidFill>
                <a:schemeClr val="dk1"/>
              </a:solidFill>
              <a:highlight>
                <a:srgbClr val="FFFFFF"/>
              </a:highlight>
              <a:latin typeface="Impact"/>
              <a:ea typeface="Impact"/>
              <a:cs typeface="Impact"/>
              <a:sym typeface="Impact"/>
            </a:endParaRPr>
          </a:p>
          <a:p>
            <a:pPr indent="0" lvl="0" marL="0" marR="0" rtl="0" algn="l">
              <a:lnSpc>
                <a:spcPct val="115000"/>
              </a:lnSpc>
              <a:spcBef>
                <a:spcPts val="800"/>
              </a:spcBef>
              <a:spcAft>
                <a:spcPts val="0"/>
              </a:spcAft>
              <a:buClr>
                <a:schemeClr val="dk1"/>
              </a:buClr>
              <a:buSzPts val="1100"/>
              <a:buFont typeface="Arial"/>
              <a:buNone/>
            </a:pPr>
            <a:r>
              <a:t/>
            </a:r>
            <a:endParaRPr b="1" i="0" sz="2400" u="none" cap="none" strike="noStrike">
              <a:solidFill>
                <a:schemeClr val="dk1"/>
              </a:solidFill>
              <a:latin typeface="Source Sans Pro"/>
              <a:ea typeface="Source Sans Pro"/>
              <a:cs typeface="Source Sans Pro"/>
              <a:sym typeface="Source Sans Pro"/>
            </a:endParaRPr>
          </a:p>
          <a:p>
            <a:pPr indent="0" lvl="0" marL="0" marR="0" rtl="0" algn="l">
              <a:lnSpc>
                <a:spcPct val="115000"/>
              </a:lnSpc>
              <a:spcBef>
                <a:spcPts val="800"/>
              </a:spcBef>
              <a:spcAft>
                <a:spcPts val="0"/>
              </a:spcAft>
              <a:buClr>
                <a:schemeClr val="dk1"/>
              </a:buClr>
              <a:buSzPts val="1100"/>
              <a:buFont typeface="Arial"/>
              <a:buNone/>
            </a:pPr>
            <a:r>
              <a:t/>
            </a:r>
            <a:endParaRPr b="1" i="0" sz="2400" u="none" cap="none" strike="noStrike">
              <a:solidFill>
                <a:schemeClr val="dk1"/>
              </a:solidFill>
              <a:latin typeface="Source Sans Pro"/>
              <a:ea typeface="Source Sans Pro"/>
              <a:cs typeface="Source Sans Pro"/>
              <a:sym typeface="Source Sans Pro"/>
            </a:endParaRPr>
          </a:p>
          <a:p>
            <a:pPr indent="0" lvl="0" marL="0" marR="0" rtl="0" algn="l">
              <a:lnSpc>
                <a:spcPct val="115000"/>
              </a:lnSpc>
              <a:spcBef>
                <a:spcPts val="800"/>
              </a:spcBef>
              <a:spcAft>
                <a:spcPts val="0"/>
              </a:spcAft>
              <a:buClr>
                <a:schemeClr val="dk1"/>
              </a:buClr>
              <a:buSzPts val="1100"/>
              <a:buFont typeface="Arial"/>
              <a:buNone/>
            </a:pPr>
            <a:r>
              <a:t/>
            </a:r>
            <a:endParaRPr b="1" i="0" sz="2400" u="none" cap="none" strike="noStrike">
              <a:solidFill>
                <a:schemeClr val="dk1"/>
              </a:solidFill>
              <a:latin typeface="Source Sans Pro"/>
              <a:ea typeface="Source Sans Pro"/>
              <a:cs typeface="Source Sans Pro"/>
              <a:sym typeface="Source Sans Pro"/>
            </a:endParaRPr>
          </a:p>
          <a:p>
            <a:pPr indent="0" lvl="0" marL="0" marR="0" rtl="0" algn="l">
              <a:lnSpc>
                <a:spcPct val="115000"/>
              </a:lnSpc>
              <a:spcBef>
                <a:spcPts val="800"/>
              </a:spcBef>
              <a:spcAft>
                <a:spcPts val="0"/>
              </a:spcAft>
              <a:buClr>
                <a:schemeClr val="dk1"/>
              </a:buClr>
              <a:buSzPts val="1100"/>
              <a:buFont typeface="Arial"/>
              <a:buNone/>
            </a:pPr>
            <a:r>
              <a:t/>
            </a:r>
            <a:endParaRPr b="1" i="0" sz="2400" u="none" cap="none" strike="noStrike">
              <a:solidFill>
                <a:schemeClr val="dk1"/>
              </a:solidFill>
              <a:latin typeface="Source Sans Pro"/>
              <a:ea typeface="Source Sans Pro"/>
              <a:cs typeface="Source Sans Pro"/>
              <a:sym typeface="Source Sans Pro"/>
            </a:endParaRPr>
          </a:p>
          <a:p>
            <a:pPr indent="0" lvl="0" marL="0" marR="0" rtl="0" algn="l">
              <a:lnSpc>
                <a:spcPct val="115000"/>
              </a:lnSpc>
              <a:spcBef>
                <a:spcPts val="0"/>
              </a:spcBef>
              <a:spcAft>
                <a:spcPts val="0"/>
              </a:spcAft>
              <a:buClr>
                <a:schemeClr val="dk1"/>
              </a:buClr>
              <a:buSzPts val="1100"/>
              <a:buFont typeface="Arial"/>
              <a:buNone/>
            </a:pPr>
            <a:r>
              <a:t/>
            </a:r>
            <a:endParaRPr b="1" i="0" sz="2400" u="none" cap="none" strike="noStrike">
              <a:solidFill>
                <a:schemeClr val="dk1"/>
              </a:solidFill>
              <a:latin typeface="Source Sans Pro"/>
              <a:ea typeface="Source Sans Pro"/>
              <a:cs typeface="Source Sans Pro"/>
              <a:sym typeface="Source Sans Pro"/>
            </a:endParaRPr>
          </a:p>
          <a:p>
            <a:pPr indent="0" lvl="0" marL="0" marR="0" rtl="0" algn="l">
              <a:lnSpc>
                <a:spcPct val="115000"/>
              </a:lnSpc>
              <a:spcBef>
                <a:spcPts val="0"/>
              </a:spcBef>
              <a:spcAft>
                <a:spcPts val="0"/>
              </a:spcAft>
              <a:buClr>
                <a:schemeClr val="dk1"/>
              </a:buClr>
              <a:buSzPts val="1100"/>
              <a:buFont typeface="Arial"/>
              <a:buNone/>
            </a:pPr>
            <a:r>
              <a:t/>
            </a:r>
            <a:endParaRPr b="1" i="0" sz="2400" u="none" cap="none" strike="noStrike">
              <a:solidFill>
                <a:schemeClr val="dk1"/>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Source Sans Pro"/>
              <a:ea typeface="Source Sans Pro"/>
              <a:cs typeface="Source Sans Pro"/>
              <a:sym typeface="Source Sans Pro"/>
            </a:endParaRPr>
          </a:p>
        </p:txBody>
      </p:sp>
      <p:sp>
        <p:nvSpPr>
          <p:cNvPr id="91" name="Google Shape;91;p4"/>
          <p:cNvSpPr txBox="1"/>
          <p:nvPr/>
        </p:nvSpPr>
        <p:spPr>
          <a:xfrm>
            <a:off x="153250" y="848550"/>
            <a:ext cx="8387700" cy="4141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80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How does an API work?</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1200"/>
              </a:spcAft>
              <a:buClr>
                <a:srgbClr val="000000"/>
              </a:buClr>
              <a:buSzPts val="1400"/>
              <a:buFont typeface="Arial"/>
              <a:buNone/>
            </a:pPr>
            <a:r>
              <a:rPr b="0" i="0" lang="en" sz="1400" u="none" cap="none" strike="noStrike">
                <a:solidFill>
                  <a:schemeClr val="dk1"/>
                </a:solidFill>
                <a:latin typeface="Arial"/>
                <a:ea typeface="Arial"/>
                <a:cs typeface="Arial"/>
                <a:sym typeface="Arial"/>
              </a:rPr>
              <a:t>E.g. GitHub's </a:t>
            </a:r>
            <a:r>
              <a:rPr b="0" i="0" lang="en" sz="1400" u="none" cap="none" strike="noStrike">
                <a:solidFill>
                  <a:schemeClr val="dk1"/>
                </a:solidFill>
                <a:uFill>
                  <a:noFill/>
                </a:uFill>
                <a:latin typeface="Arial"/>
                <a:ea typeface="Arial"/>
                <a:cs typeface="Arial"/>
                <a:sym typeface="Arial"/>
                <a:hlinkClick r:id="rId3">
                  <a:extLst>
                    <a:ext uri="{A12FA001-AC4F-418D-AE19-62706E023703}">
                      <ahyp:hlinkClr val="tx"/>
                    </a:ext>
                  </a:extLst>
                </a:hlinkClick>
              </a:rPr>
              <a:t>interface for humans</a:t>
            </a:r>
            <a:r>
              <a:rPr b="0" i="0" lang="en" sz="1400" u="none" cap="none" strike="noStrike">
                <a:solidFill>
                  <a:schemeClr val="dk1"/>
                </a:solidFill>
                <a:latin typeface="Arial"/>
                <a:ea typeface="Arial"/>
                <a:cs typeface="Arial"/>
                <a:sym typeface="Arial"/>
              </a:rPr>
              <a:t> vs </a:t>
            </a:r>
            <a:r>
              <a:rPr b="0" i="0" lang="en" sz="1400" u="none" cap="none" strike="noStrike">
                <a:solidFill>
                  <a:schemeClr val="dk1"/>
                </a:solidFill>
                <a:uFill>
                  <a:noFill/>
                </a:uFill>
                <a:latin typeface="Arial"/>
                <a:ea typeface="Arial"/>
                <a:cs typeface="Arial"/>
                <a:sym typeface="Arial"/>
                <a:hlinkClick r:id="rId4">
                  <a:extLst>
                    <a:ext uri="{A12FA001-AC4F-418D-AE19-62706E023703}">
                      <ahyp:hlinkClr val="tx"/>
                    </a:ext>
                  </a:extLst>
                </a:hlinkClick>
              </a:rPr>
              <a:t>API</a:t>
            </a:r>
            <a:endParaRPr b="0" i="0" sz="1400" u="none" cap="none" strike="noStrike">
              <a:solidFill>
                <a:schemeClr val="dk1"/>
              </a:solidFill>
              <a:latin typeface="Arial"/>
              <a:ea typeface="Arial"/>
              <a:cs typeface="Arial"/>
              <a:sym typeface="Arial"/>
            </a:endParaRPr>
          </a:p>
        </p:txBody>
      </p:sp>
      <p:sp>
        <p:nvSpPr>
          <p:cNvPr id="92" name="Google Shape;92;p4"/>
          <p:cNvSpPr txBox="1"/>
          <p:nvPr>
            <p:ph idx="12" type="sldNum"/>
          </p:nvPr>
        </p:nvSpPr>
        <p:spPr>
          <a:xfrm>
            <a:off x="8699369" y="4686041"/>
            <a:ext cx="321900" cy="348000"/>
          </a:xfrm>
          <a:prstGeom prst="rect">
            <a:avLst/>
          </a:prstGeom>
          <a:noFill/>
          <a:ln>
            <a:noFill/>
          </a:ln>
        </p:spPr>
        <p:txBody>
          <a:bodyPr anchorCtr="0" anchor="ctr" bIns="91400" lIns="91400" spcFirstLastPara="1" rIns="91400" wrap="square" tIns="91400">
            <a:normAutofit/>
          </a:bodyPr>
          <a:lstStyle/>
          <a:p>
            <a:pPr indent="0" lvl="0" marL="0" rtl="0" algn="r">
              <a:lnSpc>
                <a:spcPct val="100000"/>
              </a:lnSpc>
              <a:spcBef>
                <a:spcPts val="0"/>
              </a:spcBef>
              <a:spcAft>
                <a:spcPts val="0"/>
              </a:spcAft>
              <a:buSzPts val="1000"/>
              <a:buNone/>
            </a:pPr>
            <a:fld id="{00000000-1234-1234-1234-123412341234}" type="slidenum">
              <a:rPr lang="en"/>
              <a:t>‹#›</a:t>
            </a:fld>
            <a:endParaRPr>
              <a:solidFill>
                <a:schemeClr val="dk2"/>
              </a:solidFill>
              <a:latin typeface="Arial"/>
              <a:ea typeface="Arial"/>
              <a:cs typeface="Arial"/>
              <a:sym typeface="Arial"/>
            </a:endParaRPr>
          </a:p>
        </p:txBody>
      </p:sp>
      <p:pic>
        <p:nvPicPr>
          <p:cNvPr id="93" name="Google Shape;93;p4"/>
          <p:cNvPicPr preferRelativeResize="0"/>
          <p:nvPr/>
        </p:nvPicPr>
        <p:blipFill rotWithShape="1">
          <a:blip r:embed="rId5">
            <a:alphaModFix/>
          </a:blip>
          <a:srcRect b="0" l="0" r="0" t="0"/>
          <a:stretch/>
        </p:blipFill>
        <p:spPr>
          <a:xfrm>
            <a:off x="1894925" y="1444552"/>
            <a:ext cx="5197874" cy="3006874"/>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0"/>
          <p:cNvSpPr txBox="1"/>
          <p:nvPr>
            <p:ph type="title"/>
          </p:nvPr>
        </p:nvSpPr>
        <p:spPr>
          <a:xfrm>
            <a:off x="0" y="1"/>
            <a:ext cx="8424000" cy="828900"/>
          </a:xfrm>
          <a:prstGeom prst="rect">
            <a:avLst/>
          </a:prstGeom>
          <a:noFill/>
          <a:ln>
            <a:noFill/>
          </a:ln>
        </p:spPr>
        <p:txBody>
          <a:bodyPr anchorCtr="0" anchor="t" bIns="91400" lIns="91400" spcFirstLastPara="1" rIns="91400" wrap="square" tIns="91400">
            <a:noAutofit/>
          </a:bodyPr>
          <a:lstStyle/>
          <a:p>
            <a:pPr indent="0" lvl="0" marL="0" rtl="0" algn="l">
              <a:lnSpc>
                <a:spcPct val="115000"/>
              </a:lnSpc>
              <a:spcBef>
                <a:spcPts val="800"/>
              </a:spcBef>
              <a:spcAft>
                <a:spcPts val="0"/>
              </a:spcAft>
              <a:buSzPts val="1800"/>
              <a:buNone/>
            </a:pPr>
            <a:r>
              <a:rPr b="1" lang="en" sz="2400">
                <a:latin typeface="Source Sans Pro"/>
                <a:ea typeface="Source Sans Pro"/>
                <a:cs typeface="Source Sans Pro"/>
                <a:sym typeface="Source Sans Pro"/>
              </a:rPr>
              <a:t>Build your first image</a:t>
            </a:r>
            <a:endParaRPr b="1" sz="2400">
              <a:latin typeface="Source Sans Pro"/>
              <a:ea typeface="Source Sans Pro"/>
              <a:cs typeface="Source Sans Pro"/>
              <a:sym typeface="Source Sans Pro"/>
            </a:endParaRPr>
          </a:p>
          <a:p>
            <a:pPr indent="0" lvl="0" marL="0" rtl="0" algn="l">
              <a:lnSpc>
                <a:spcPct val="115000"/>
              </a:lnSpc>
              <a:spcBef>
                <a:spcPts val="800"/>
              </a:spcBef>
              <a:spcAft>
                <a:spcPts val="0"/>
              </a:spcAft>
              <a:buSzPts val="1800"/>
              <a:buNone/>
            </a:pPr>
            <a:r>
              <a:t/>
            </a:r>
            <a:endParaRPr b="1" sz="2400">
              <a:latin typeface="Source Sans Pro"/>
              <a:ea typeface="Source Sans Pro"/>
              <a:cs typeface="Source Sans Pro"/>
              <a:sym typeface="Source Sans Pro"/>
            </a:endParaRPr>
          </a:p>
          <a:p>
            <a:pPr indent="0" lvl="0" marL="0" rtl="0" algn="l">
              <a:lnSpc>
                <a:spcPct val="115000"/>
              </a:lnSpc>
              <a:spcBef>
                <a:spcPts val="800"/>
              </a:spcBef>
              <a:spcAft>
                <a:spcPts val="0"/>
              </a:spcAft>
              <a:buSzPts val="1800"/>
              <a:buNone/>
            </a:pPr>
            <a:r>
              <a:t/>
            </a:r>
            <a:endParaRPr sz="1100"/>
          </a:p>
          <a:p>
            <a:pPr indent="0" lvl="0" marL="0" rtl="0" algn="l">
              <a:lnSpc>
                <a:spcPct val="115000"/>
              </a:lnSpc>
              <a:spcBef>
                <a:spcPts val="800"/>
              </a:spcBef>
              <a:spcAft>
                <a:spcPts val="0"/>
              </a:spcAft>
              <a:buSzPts val="1800"/>
              <a:buNone/>
            </a:pPr>
            <a:r>
              <a:t/>
            </a:r>
            <a:endParaRPr b="1" sz="2400">
              <a:latin typeface="Source Sans Pro"/>
              <a:ea typeface="Source Sans Pro"/>
              <a:cs typeface="Source Sans Pro"/>
              <a:sym typeface="Source Sans Pro"/>
            </a:endParaRPr>
          </a:p>
          <a:p>
            <a:pPr indent="0" lvl="0" marL="0" rtl="0" algn="l">
              <a:lnSpc>
                <a:spcPct val="100000"/>
              </a:lnSpc>
              <a:spcBef>
                <a:spcPts val="800"/>
              </a:spcBef>
              <a:spcAft>
                <a:spcPts val="0"/>
              </a:spcAft>
              <a:buSzPts val="1800"/>
              <a:buNone/>
            </a:pPr>
            <a:r>
              <a:t/>
            </a:r>
            <a:endParaRPr/>
          </a:p>
        </p:txBody>
      </p:sp>
      <p:sp>
        <p:nvSpPr>
          <p:cNvPr id="330" name="Google Shape;330;p40"/>
          <p:cNvSpPr txBox="1"/>
          <p:nvPr>
            <p:ph idx="1" type="body"/>
          </p:nvPr>
        </p:nvSpPr>
        <p:spPr>
          <a:xfrm>
            <a:off x="-33312" y="741325"/>
            <a:ext cx="9210600" cy="4162800"/>
          </a:xfrm>
          <a:prstGeom prst="rect">
            <a:avLst/>
          </a:prstGeom>
          <a:noFill/>
          <a:ln>
            <a:noFill/>
          </a:ln>
        </p:spPr>
        <p:txBody>
          <a:bodyPr anchorCtr="0" anchor="t" bIns="91400" lIns="91400" spcFirstLastPara="1" rIns="91400" wrap="square" tIns="91400">
            <a:noAutofit/>
          </a:bodyPr>
          <a:lstStyle/>
          <a:p>
            <a:pPr indent="0" lvl="0" marL="0" rtl="0" algn="l">
              <a:lnSpc>
                <a:spcPct val="115000"/>
              </a:lnSpc>
              <a:spcBef>
                <a:spcPts val="1800"/>
              </a:spcBef>
              <a:spcAft>
                <a:spcPts val="0"/>
              </a:spcAft>
              <a:buClr>
                <a:schemeClr val="dk1"/>
              </a:buClr>
              <a:buSzPts val="1100"/>
              <a:buFont typeface="Arial"/>
              <a:buNone/>
            </a:pPr>
            <a:r>
              <a:rPr b="1" lang="en" sz="1900">
                <a:solidFill>
                  <a:schemeClr val="dk1"/>
                </a:solidFill>
                <a:highlight>
                  <a:srgbClr val="FFFFFF"/>
                </a:highlight>
              </a:rPr>
              <a:t>Let's install our packages</a:t>
            </a:r>
            <a:endParaRPr b="1" sz="1900">
              <a:solidFill>
                <a:schemeClr val="dk1"/>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b="1" lang="en" sz="1300">
                <a:solidFill>
                  <a:schemeClr val="dk1"/>
                </a:solidFill>
                <a:highlight>
                  <a:srgbClr val="FFFFFF"/>
                </a:highlight>
              </a:rPr>
              <a:t>1. Build the latest version of the image</a:t>
            </a:r>
            <a:endParaRPr b="1" sz="1300">
              <a:solidFill>
                <a:schemeClr val="dk1"/>
              </a:solidFill>
              <a:highlight>
                <a:srgbClr val="FFFFFF"/>
              </a:highlight>
            </a:endParaRPr>
          </a:p>
          <a:p>
            <a:pPr indent="0" lvl="0" marL="0" rtl="0" algn="l">
              <a:lnSpc>
                <a:spcPct val="130000"/>
              </a:lnSpc>
              <a:spcBef>
                <a:spcPts val="200"/>
              </a:spcBef>
              <a:spcAft>
                <a:spcPts val="0"/>
              </a:spcAft>
              <a:buClr>
                <a:schemeClr val="dk1"/>
              </a:buClr>
              <a:buSzPts val="1100"/>
              <a:buFont typeface="Arial"/>
              <a:buNone/>
            </a:pPr>
            <a:r>
              <a:rPr lang="en" sz="1300">
                <a:solidFill>
                  <a:schemeClr val="dk1"/>
                </a:solidFill>
                <a:highlight>
                  <a:srgbClr val="FFFFFF"/>
                </a:highlight>
              </a:rPr>
              <a:t>👉 you know the drill</a:t>
            </a:r>
            <a:endParaRPr sz="1300">
              <a:solidFill>
                <a:schemeClr val="dk1"/>
              </a:solidFill>
              <a:highlight>
                <a:srgbClr val="FFFFFF"/>
              </a:highlight>
            </a:endParaRPr>
          </a:p>
          <a:p>
            <a:pPr indent="0" lvl="0" marL="0" rtl="0" algn="l">
              <a:lnSpc>
                <a:spcPct val="115000"/>
              </a:lnSpc>
              <a:spcBef>
                <a:spcPts val="1500"/>
              </a:spcBef>
              <a:spcAft>
                <a:spcPts val="0"/>
              </a:spcAft>
              <a:buClr>
                <a:schemeClr val="dk1"/>
              </a:buClr>
              <a:buSzPts val="1100"/>
              <a:buFont typeface="Arial"/>
              <a:buNone/>
            </a:pPr>
            <a:r>
              <a:rPr b="1" lang="en" sz="1300">
                <a:solidFill>
                  <a:schemeClr val="dk1"/>
                </a:solidFill>
                <a:highlight>
                  <a:srgbClr val="FFFFFF"/>
                </a:highlight>
              </a:rPr>
              <a:t>2. Run our container interactively</a:t>
            </a:r>
            <a:endParaRPr b="1" sz="1300">
              <a:solidFill>
                <a:schemeClr val="dk1"/>
              </a:solidFill>
              <a:highlight>
                <a:srgbClr val="FFFFFF"/>
              </a:highlight>
            </a:endParaRPr>
          </a:p>
          <a:p>
            <a:pPr indent="0" lvl="0" marL="0" rtl="0" algn="l">
              <a:lnSpc>
                <a:spcPct val="130000"/>
              </a:lnSpc>
              <a:spcBef>
                <a:spcPts val="200"/>
              </a:spcBef>
              <a:spcAft>
                <a:spcPts val="0"/>
              </a:spcAft>
              <a:buClr>
                <a:schemeClr val="dk1"/>
              </a:buClr>
              <a:buSzPts val="1100"/>
              <a:buFont typeface="Arial"/>
              <a:buNone/>
            </a:pPr>
            <a:r>
              <a:t/>
            </a:r>
            <a:endParaRPr sz="1400">
              <a:solidFill>
                <a:schemeClr val="dk1"/>
              </a:solidFill>
              <a:highlight>
                <a:srgbClr val="CFCFCF"/>
              </a:highlight>
            </a:endParaRPr>
          </a:p>
          <a:p>
            <a:pPr indent="0" lvl="0" marL="63500" marR="63500" rtl="0" algn="l">
              <a:lnSpc>
                <a:spcPct val="115000"/>
              </a:lnSpc>
              <a:spcBef>
                <a:spcPts val="1500"/>
              </a:spcBef>
              <a:spcAft>
                <a:spcPts val="0"/>
              </a:spcAft>
              <a:buClr>
                <a:schemeClr val="dk1"/>
              </a:buClr>
              <a:buSzPts val="1100"/>
              <a:buFont typeface="Arial"/>
              <a:buNone/>
            </a:pPr>
            <a:r>
              <a:t/>
            </a:r>
            <a:endParaRPr sz="1400">
              <a:solidFill>
                <a:schemeClr val="dk1"/>
              </a:solidFill>
              <a:highlight>
                <a:srgbClr val="CFCFCF"/>
              </a:highlight>
            </a:endParaRPr>
          </a:p>
          <a:p>
            <a:pPr indent="0" lvl="0" marL="0" rtl="0" algn="l">
              <a:lnSpc>
                <a:spcPct val="115000"/>
              </a:lnSpc>
              <a:spcBef>
                <a:spcPts val="1200"/>
              </a:spcBef>
              <a:spcAft>
                <a:spcPts val="0"/>
              </a:spcAft>
              <a:buClr>
                <a:schemeClr val="dk1"/>
              </a:buClr>
              <a:buSzPts val="1100"/>
              <a:buFont typeface="Arial"/>
              <a:buNone/>
            </a:pPr>
            <a:r>
              <a:rPr b="1" lang="en" sz="1300">
                <a:solidFill>
                  <a:schemeClr val="dk1"/>
                </a:solidFill>
                <a:highlight>
                  <a:srgbClr val="FFFFFF"/>
                </a:highlight>
              </a:rPr>
              <a:t>3. Everything seems to be ok... Let's run our container!</a:t>
            </a:r>
            <a:endParaRPr b="1" sz="1300">
              <a:solidFill>
                <a:schemeClr val="dk1"/>
              </a:solidFill>
              <a:highlight>
                <a:srgbClr val="FFFFFF"/>
              </a:highlight>
            </a:endParaRPr>
          </a:p>
          <a:p>
            <a:pPr indent="0" lvl="0" marL="0" rtl="0" algn="l">
              <a:lnSpc>
                <a:spcPct val="130000"/>
              </a:lnSpc>
              <a:spcBef>
                <a:spcPts val="200"/>
              </a:spcBef>
              <a:spcAft>
                <a:spcPts val="0"/>
              </a:spcAft>
              <a:buClr>
                <a:schemeClr val="dk1"/>
              </a:buClr>
              <a:buSzPts val="1100"/>
              <a:buFont typeface="Arial"/>
              <a:buNone/>
            </a:pPr>
            <a:r>
              <a:t/>
            </a:r>
            <a:endParaRPr sz="1400">
              <a:solidFill>
                <a:schemeClr val="dk1"/>
              </a:solidFill>
              <a:highlight>
                <a:srgbClr val="CFCFCF"/>
              </a:highlight>
            </a:endParaRPr>
          </a:p>
          <a:p>
            <a:pPr indent="0" lvl="0" marL="63500" marR="63500" rtl="0" algn="l">
              <a:lnSpc>
                <a:spcPct val="115000"/>
              </a:lnSpc>
              <a:spcBef>
                <a:spcPts val="1500"/>
              </a:spcBef>
              <a:spcAft>
                <a:spcPts val="0"/>
              </a:spcAft>
              <a:buClr>
                <a:schemeClr val="dk1"/>
              </a:buClr>
              <a:buSzPts val="1100"/>
              <a:buFont typeface="Arial"/>
              <a:buNone/>
            </a:pPr>
            <a:r>
              <a:t/>
            </a:r>
            <a:endParaRPr sz="1400">
              <a:solidFill>
                <a:schemeClr val="dk1"/>
              </a:solidFill>
              <a:highlight>
                <a:srgbClr val="CFCFCF"/>
              </a:highlight>
            </a:endParaRPr>
          </a:p>
          <a:p>
            <a:pPr indent="0" lvl="0" marL="0" rtl="0" algn="l">
              <a:lnSpc>
                <a:spcPct val="130000"/>
              </a:lnSpc>
              <a:spcBef>
                <a:spcPts val="0"/>
              </a:spcBef>
              <a:spcAft>
                <a:spcPts val="0"/>
              </a:spcAft>
              <a:buClr>
                <a:schemeClr val="dk1"/>
              </a:buClr>
              <a:buSzPts val="1100"/>
              <a:buFont typeface="Arial"/>
              <a:buNone/>
            </a:pPr>
            <a:r>
              <a:rPr lang="en" sz="1300">
                <a:solidFill>
                  <a:schemeClr val="dk1"/>
                </a:solidFill>
                <a:highlight>
                  <a:srgbClr val="FFFFFF"/>
                </a:highlight>
              </a:rPr>
              <a:t>👉 aw... 🤔</a:t>
            </a:r>
            <a:endParaRPr sz="1300">
              <a:solidFill>
                <a:schemeClr val="dk1"/>
              </a:solidFill>
              <a:highlight>
                <a:srgbClr val="FFFFFF"/>
              </a:highlight>
            </a:endParaRPr>
          </a:p>
          <a:p>
            <a:pPr indent="0" lvl="0" marL="0" rtl="0" algn="l">
              <a:lnSpc>
                <a:spcPct val="130000"/>
              </a:lnSpc>
              <a:spcBef>
                <a:spcPts val="800"/>
              </a:spcBef>
              <a:spcAft>
                <a:spcPts val="0"/>
              </a:spcAft>
              <a:buClr>
                <a:schemeClr val="dk1"/>
              </a:buClr>
              <a:buSzPts val="1100"/>
              <a:buFont typeface="Arial"/>
              <a:buNone/>
            </a:pPr>
            <a:r>
              <a:t/>
            </a:r>
            <a:endParaRPr sz="1200">
              <a:solidFill>
                <a:schemeClr val="dk1"/>
              </a:solidFill>
              <a:highlight>
                <a:srgbClr val="FFFFFF"/>
              </a:highlight>
            </a:endParaRPr>
          </a:p>
          <a:p>
            <a:pPr indent="0" lvl="0" marL="0" rtl="0" algn="l">
              <a:lnSpc>
                <a:spcPct val="115000"/>
              </a:lnSpc>
              <a:spcBef>
                <a:spcPts val="150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b="1" sz="1100">
              <a:solidFill>
                <a:schemeClr val="dk1"/>
              </a:solidFill>
              <a:highlight>
                <a:srgbClr val="FFFFFF"/>
              </a:highlight>
            </a:endParaRPr>
          </a:p>
          <a:p>
            <a:pPr indent="0" lvl="0" marL="0" rtl="0" algn="l">
              <a:lnSpc>
                <a:spcPct val="130000"/>
              </a:lnSpc>
              <a:spcBef>
                <a:spcPts val="200"/>
              </a:spcBef>
              <a:spcAft>
                <a:spcPts val="800"/>
              </a:spcAft>
              <a:buClr>
                <a:schemeClr val="dk1"/>
              </a:buClr>
              <a:buSzPts val="1100"/>
              <a:buFont typeface="Arial"/>
              <a:buNone/>
            </a:pPr>
            <a:r>
              <a:t/>
            </a:r>
            <a:endParaRPr b="1" sz="1300">
              <a:solidFill>
                <a:schemeClr val="dk1"/>
              </a:solidFill>
              <a:highlight>
                <a:srgbClr val="FFFFFF"/>
              </a:highlight>
            </a:endParaRPr>
          </a:p>
        </p:txBody>
      </p:sp>
      <p:pic>
        <p:nvPicPr>
          <p:cNvPr id="331" name="Google Shape;331;p40"/>
          <p:cNvPicPr preferRelativeResize="0"/>
          <p:nvPr/>
        </p:nvPicPr>
        <p:blipFill rotWithShape="1">
          <a:blip r:embed="rId3">
            <a:alphaModFix/>
          </a:blip>
          <a:srcRect b="0" l="0" r="0" t="0"/>
          <a:stretch/>
        </p:blipFill>
        <p:spPr>
          <a:xfrm>
            <a:off x="148650" y="2355375"/>
            <a:ext cx="7190675" cy="647650"/>
          </a:xfrm>
          <a:prstGeom prst="rect">
            <a:avLst/>
          </a:prstGeom>
          <a:noFill/>
          <a:ln>
            <a:noFill/>
          </a:ln>
        </p:spPr>
      </p:pic>
      <p:pic>
        <p:nvPicPr>
          <p:cNvPr id="332" name="Google Shape;332;p40"/>
          <p:cNvPicPr preferRelativeResize="0"/>
          <p:nvPr/>
        </p:nvPicPr>
        <p:blipFill rotWithShape="1">
          <a:blip r:embed="rId4">
            <a:alphaModFix/>
          </a:blip>
          <a:srcRect b="0" l="0" r="0" t="0"/>
          <a:stretch/>
        </p:blipFill>
        <p:spPr>
          <a:xfrm>
            <a:off x="148638" y="3474738"/>
            <a:ext cx="4467225" cy="4667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1"/>
          <p:cNvSpPr txBox="1"/>
          <p:nvPr>
            <p:ph type="title"/>
          </p:nvPr>
        </p:nvSpPr>
        <p:spPr>
          <a:xfrm>
            <a:off x="0" y="1"/>
            <a:ext cx="8424000" cy="828900"/>
          </a:xfrm>
          <a:prstGeom prst="rect">
            <a:avLst/>
          </a:prstGeom>
          <a:noFill/>
          <a:ln>
            <a:noFill/>
          </a:ln>
        </p:spPr>
        <p:txBody>
          <a:bodyPr anchorCtr="0" anchor="t" bIns="91400" lIns="91400" spcFirstLastPara="1" rIns="91400" wrap="square" tIns="91400">
            <a:noAutofit/>
          </a:bodyPr>
          <a:lstStyle/>
          <a:p>
            <a:pPr indent="0" lvl="0" marL="0" rtl="0" algn="l">
              <a:lnSpc>
                <a:spcPct val="115000"/>
              </a:lnSpc>
              <a:spcBef>
                <a:spcPts val="800"/>
              </a:spcBef>
              <a:spcAft>
                <a:spcPts val="0"/>
              </a:spcAft>
              <a:buSzPts val="1800"/>
              <a:buNone/>
            </a:pPr>
            <a:r>
              <a:rPr b="1" lang="en" sz="2400">
                <a:latin typeface="Source Sans Pro"/>
                <a:ea typeface="Source Sans Pro"/>
                <a:cs typeface="Source Sans Pro"/>
                <a:sym typeface="Source Sans Pro"/>
              </a:rPr>
              <a:t>Build your first image</a:t>
            </a:r>
            <a:endParaRPr b="1" sz="2400">
              <a:latin typeface="Source Sans Pro"/>
              <a:ea typeface="Source Sans Pro"/>
              <a:cs typeface="Source Sans Pro"/>
              <a:sym typeface="Source Sans Pro"/>
            </a:endParaRPr>
          </a:p>
          <a:p>
            <a:pPr indent="0" lvl="0" marL="0" rtl="0" algn="l">
              <a:lnSpc>
                <a:spcPct val="115000"/>
              </a:lnSpc>
              <a:spcBef>
                <a:spcPts val="800"/>
              </a:spcBef>
              <a:spcAft>
                <a:spcPts val="0"/>
              </a:spcAft>
              <a:buSzPts val="1800"/>
              <a:buNone/>
            </a:pPr>
            <a:r>
              <a:t/>
            </a:r>
            <a:endParaRPr b="1" sz="2400">
              <a:latin typeface="Source Sans Pro"/>
              <a:ea typeface="Source Sans Pro"/>
              <a:cs typeface="Source Sans Pro"/>
              <a:sym typeface="Source Sans Pro"/>
            </a:endParaRPr>
          </a:p>
          <a:p>
            <a:pPr indent="0" lvl="0" marL="0" rtl="0" algn="l">
              <a:lnSpc>
                <a:spcPct val="115000"/>
              </a:lnSpc>
              <a:spcBef>
                <a:spcPts val="800"/>
              </a:spcBef>
              <a:spcAft>
                <a:spcPts val="0"/>
              </a:spcAft>
              <a:buSzPts val="1800"/>
              <a:buNone/>
            </a:pPr>
            <a:r>
              <a:t/>
            </a:r>
            <a:endParaRPr sz="1100"/>
          </a:p>
          <a:p>
            <a:pPr indent="0" lvl="0" marL="0" rtl="0" algn="l">
              <a:lnSpc>
                <a:spcPct val="115000"/>
              </a:lnSpc>
              <a:spcBef>
                <a:spcPts val="800"/>
              </a:spcBef>
              <a:spcAft>
                <a:spcPts val="0"/>
              </a:spcAft>
              <a:buSzPts val="1800"/>
              <a:buNone/>
            </a:pPr>
            <a:r>
              <a:t/>
            </a:r>
            <a:endParaRPr b="1" sz="2400">
              <a:latin typeface="Source Sans Pro"/>
              <a:ea typeface="Source Sans Pro"/>
              <a:cs typeface="Source Sans Pro"/>
              <a:sym typeface="Source Sans Pro"/>
            </a:endParaRPr>
          </a:p>
          <a:p>
            <a:pPr indent="0" lvl="0" marL="0" rtl="0" algn="l">
              <a:lnSpc>
                <a:spcPct val="100000"/>
              </a:lnSpc>
              <a:spcBef>
                <a:spcPts val="800"/>
              </a:spcBef>
              <a:spcAft>
                <a:spcPts val="0"/>
              </a:spcAft>
              <a:buSzPts val="1800"/>
              <a:buNone/>
            </a:pPr>
            <a:r>
              <a:t/>
            </a:r>
            <a:endParaRPr/>
          </a:p>
        </p:txBody>
      </p:sp>
      <p:sp>
        <p:nvSpPr>
          <p:cNvPr id="338" name="Google Shape;338;p41"/>
          <p:cNvSpPr txBox="1"/>
          <p:nvPr>
            <p:ph idx="1" type="body"/>
          </p:nvPr>
        </p:nvSpPr>
        <p:spPr>
          <a:xfrm>
            <a:off x="-33312" y="741325"/>
            <a:ext cx="9210600" cy="4162800"/>
          </a:xfrm>
          <a:prstGeom prst="rect">
            <a:avLst/>
          </a:prstGeom>
          <a:noFill/>
          <a:ln>
            <a:noFill/>
          </a:ln>
        </p:spPr>
        <p:txBody>
          <a:bodyPr anchorCtr="0" anchor="t" bIns="91400" lIns="91400" spcFirstLastPara="1" rIns="91400" wrap="square" tIns="91400">
            <a:noAutofit/>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highlight>
                  <a:srgbClr val="FFFFFF"/>
                </a:highlight>
                <a:latin typeface="Impact"/>
                <a:ea typeface="Impact"/>
                <a:cs typeface="Impact"/>
                <a:sym typeface="Impact"/>
              </a:rPr>
              <a:t>CMD directive</a:t>
            </a:r>
            <a:endParaRPr b="1" sz="1300">
              <a:solidFill>
                <a:schemeClr val="dk1"/>
              </a:solidFill>
              <a:highlight>
                <a:srgbClr val="FFFFFF"/>
              </a:highlight>
              <a:latin typeface="Impact"/>
              <a:ea typeface="Impact"/>
              <a:cs typeface="Impact"/>
              <a:sym typeface="Impact"/>
            </a:endParaRPr>
          </a:p>
          <a:p>
            <a:pPr indent="0" lvl="0" marL="0" rtl="0" algn="l">
              <a:lnSpc>
                <a:spcPct val="130000"/>
              </a:lnSpc>
              <a:spcBef>
                <a:spcPts val="400"/>
              </a:spcBef>
              <a:spcAft>
                <a:spcPts val="0"/>
              </a:spcAft>
              <a:buClr>
                <a:schemeClr val="dk1"/>
              </a:buClr>
              <a:buSzPts val="1100"/>
              <a:buFont typeface="Arial"/>
              <a:buNone/>
            </a:pPr>
            <a:r>
              <a:rPr lang="en" sz="1300">
                <a:solidFill>
                  <a:schemeClr val="dk1"/>
                </a:solidFill>
                <a:highlight>
                  <a:srgbClr val="FFFFFF"/>
                </a:highlight>
              </a:rPr>
              <a:t>The CMD directive is the last directive of the Dockerfile. It allows to specify which command the container should run once it has started.</a:t>
            </a:r>
            <a:endParaRPr sz="1300">
              <a:solidFill>
                <a:schemeClr val="dk1"/>
              </a:solidFill>
              <a:highlight>
                <a:srgbClr val="FFFFFF"/>
              </a:highlight>
            </a:endParaRPr>
          </a:p>
          <a:p>
            <a:pPr indent="0" lvl="0" marL="0" rtl="0" algn="l">
              <a:lnSpc>
                <a:spcPct val="115000"/>
              </a:lnSpc>
              <a:spcBef>
                <a:spcPts val="1500"/>
              </a:spcBef>
              <a:spcAft>
                <a:spcPts val="0"/>
              </a:spcAft>
              <a:buSzPts val="1000"/>
              <a:buNone/>
            </a:pPr>
            <a:r>
              <a:rPr b="1" lang="en" sz="1400">
                <a:solidFill>
                  <a:schemeClr val="dk1"/>
                </a:solidFill>
                <a:highlight>
                  <a:srgbClr val="CFCFCF"/>
                </a:highlight>
              </a:rPr>
              <a:t>CMD</a:t>
            </a:r>
            <a:r>
              <a:rPr lang="en" sz="1400">
                <a:solidFill>
                  <a:schemeClr val="dk1"/>
                </a:solidFill>
                <a:highlight>
                  <a:srgbClr val="CFCFCF"/>
                </a:highlight>
              </a:rPr>
              <a:t> uvicorn app.simple:app --host 0.0.0.0</a:t>
            </a:r>
            <a:endParaRPr sz="1400">
              <a:solidFill>
                <a:schemeClr val="dk1"/>
              </a:solidFill>
              <a:highlight>
                <a:srgbClr val="CFCFCF"/>
              </a:highlight>
            </a:endParaRPr>
          </a:p>
          <a:p>
            <a:pPr indent="0" lvl="0" marL="63500" marR="63500" rtl="0" algn="l">
              <a:lnSpc>
                <a:spcPct val="115000"/>
              </a:lnSpc>
              <a:spcBef>
                <a:spcPts val="0"/>
              </a:spcBef>
              <a:spcAft>
                <a:spcPts val="0"/>
              </a:spcAft>
              <a:buClr>
                <a:schemeClr val="dk1"/>
              </a:buClr>
              <a:buSzPts val="1100"/>
              <a:buFont typeface="Arial"/>
              <a:buNone/>
            </a:pPr>
            <a:r>
              <a:t/>
            </a:r>
            <a:endParaRPr sz="1400">
              <a:solidFill>
                <a:schemeClr val="dk1"/>
              </a:solidFill>
              <a:highlight>
                <a:srgbClr val="CFCFCF"/>
              </a:highlight>
            </a:endParaRPr>
          </a:p>
          <a:p>
            <a:pPr indent="0" lvl="0" marL="0" rtl="0" algn="l">
              <a:lnSpc>
                <a:spcPct val="130000"/>
              </a:lnSpc>
              <a:spcBef>
                <a:spcPts val="0"/>
              </a:spcBef>
              <a:spcAft>
                <a:spcPts val="800"/>
              </a:spcAft>
              <a:buClr>
                <a:schemeClr val="dk1"/>
              </a:buClr>
              <a:buSzPts val="1100"/>
              <a:buFont typeface="Arial"/>
              <a:buNone/>
            </a:pPr>
            <a:r>
              <a:rPr lang="en" sz="1300">
                <a:solidFill>
                  <a:schemeClr val="dk1"/>
                </a:solidFill>
                <a:highlight>
                  <a:srgbClr val="FFFFFF"/>
                </a:highlight>
              </a:rPr>
              <a:t>⚠️ The --host 0.0.0.0 uvicorn parameter tells uvicorn to listen to all the network connexions inside of the container. Without this parameter you will not be able to contact your API through uvicorn.</a:t>
            </a:r>
            <a:endParaRPr sz="1300">
              <a:solidFill>
                <a:schemeClr val="dk1"/>
              </a:solidFill>
              <a:highlight>
                <a:srgbClr val="FFFFFF"/>
              </a:highlight>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2"/>
          <p:cNvSpPr txBox="1"/>
          <p:nvPr>
            <p:ph type="title"/>
          </p:nvPr>
        </p:nvSpPr>
        <p:spPr>
          <a:xfrm>
            <a:off x="0" y="1"/>
            <a:ext cx="8424000" cy="828900"/>
          </a:xfrm>
          <a:prstGeom prst="rect">
            <a:avLst/>
          </a:prstGeom>
          <a:noFill/>
          <a:ln>
            <a:noFill/>
          </a:ln>
        </p:spPr>
        <p:txBody>
          <a:bodyPr anchorCtr="0" anchor="t" bIns="91400" lIns="91400" spcFirstLastPara="1" rIns="91400" wrap="square" tIns="91400">
            <a:noAutofit/>
          </a:bodyPr>
          <a:lstStyle/>
          <a:p>
            <a:pPr indent="0" lvl="0" marL="0" rtl="0" algn="l">
              <a:lnSpc>
                <a:spcPct val="115000"/>
              </a:lnSpc>
              <a:spcBef>
                <a:spcPts val="800"/>
              </a:spcBef>
              <a:spcAft>
                <a:spcPts val="0"/>
              </a:spcAft>
              <a:buSzPts val="1800"/>
              <a:buNone/>
            </a:pPr>
            <a:r>
              <a:rPr b="1" lang="en" sz="2400">
                <a:latin typeface="Source Sans Pro"/>
                <a:ea typeface="Source Sans Pro"/>
                <a:cs typeface="Source Sans Pro"/>
                <a:sym typeface="Source Sans Pro"/>
              </a:rPr>
              <a:t>Build your first image</a:t>
            </a:r>
            <a:endParaRPr b="1" sz="2400">
              <a:latin typeface="Source Sans Pro"/>
              <a:ea typeface="Source Sans Pro"/>
              <a:cs typeface="Source Sans Pro"/>
              <a:sym typeface="Source Sans Pro"/>
            </a:endParaRPr>
          </a:p>
          <a:p>
            <a:pPr indent="0" lvl="0" marL="0" rtl="0" algn="l">
              <a:lnSpc>
                <a:spcPct val="115000"/>
              </a:lnSpc>
              <a:spcBef>
                <a:spcPts val="800"/>
              </a:spcBef>
              <a:spcAft>
                <a:spcPts val="0"/>
              </a:spcAft>
              <a:buSzPts val="1800"/>
              <a:buNone/>
            </a:pPr>
            <a:r>
              <a:t/>
            </a:r>
            <a:endParaRPr b="1" sz="2400">
              <a:latin typeface="Source Sans Pro"/>
              <a:ea typeface="Source Sans Pro"/>
              <a:cs typeface="Source Sans Pro"/>
              <a:sym typeface="Source Sans Pro"/>
            </a:endParaRPr>
          </a:p>
          <a:p>
            <a:pPr indent="0" lvl="0" marL="0" rtl="0" algn="l">
              <a:lnSpc>
                <a:spcPct val="115000"/>
              </a:lnSpc>
              <a:spcBef>
                <a:spcPts val="800"/>
              </a:spcBef>
              <a:spcAft>
                <a:spcPts val="0"/>
              </a:spcAft>
              <a:buSzPts val="1800"/>
              <a:buNone/>
            </a:pPr>
            <a:r>
              <a:t/>
            </a:r>
            <a:endParaRPr sz="1100"/>
          </a:p>
          <a:p>
            <a:pPr indent="0" lvl="0" marL="0" rtl="0" algn="l">
              <a:lnSpc>
                <a:spcPct val="115000"/>
              </a:lnSpc>
              <a:spcBef>
                <a:spcPts val="800"/>
              </a:spcBef>
              <a:spcAft>
                <a:spcPts val="0"/>
              </a:spcAft>
              <a:buSzPts val="1800"/>
              <a:buNone/>
            </a:pPr>
            <a:r>
              <a:t/>
            </a:r>
            <a:endParaRPr b="1" sz="2400">
              <a:latin typeface="Source Sans Pro"/>
              <a:ea typeface="Source Sans Pro"/>
              <a:cs typeface="Source Sans Pro"/>
              <a:sym typeface="Source Sans Pro"/>
            </a:endParaRPr>
          </a:p>
          <a:p>
            <a:pPr indent="0" lvl="0" marL="0" rtl="0" algn="l">
              <a:lnSpc>
                <a:spcPct val="100000"/>
              </a:lnSpc>
              <a:spcBef>
                <a:spcPts val="800"/>
              </a:spcBef>
              <a:spcAft>
                <a:spcPts val="0"/>
              </a:spcAft>
              <a:buSzPts val="1800"/>
              <a:buNone/>
            </a:pPr>
            <a:r>
              <a:t/>
            </a:r>
            <a:endParaRPr/>
          </a:p>
        </p:txBody>
      </p:sp>
      <p:sp>
        <p:nvSpPr>
          <p:cNvPr id="344" name="Google Shape;344;p42"/>
          <p:cNvSpPr txBox="1"/>
          <p:nvPr>
            <p:ph idx="1" type="body"/>
          </p:nvPr>
        </p:nvSpPr>
        <p:spPr>
          <a:xfrm>
            <a:off x="-33312" y="741325"/>
            <a:ext cx="9210600" cy="4162800"/>
          </a:xfrm>
          <a:prstGeom prst="rect">
            <a:avLst/>
          </a:prstGeom>
          <a:noFill/>
          <a:ln>
            <a:noFill/>
          </a:ln>
        </p:spPr>
        <p:txBody>
          <a:bodyPr anchorCtr="0" anchor="t" bIns="91400" lIns="91400" spcFirstLastPara="1" rIns="91400" wrap="square" tIns="91400">
            <a:noAutofit/>
          </a:bodyPr>
          <a:lstStyle/>
          <a:p>
            <a:pPr indent="0" lvl="0" marL="0" rtl="0" algn="l">
              <a:lnSpc>
                <a:spcPct val="115000"/>
              </a:lnSpc>
              <a:spcBef>
                <a:spcPts val="1800"/>
              </a:spcBef>
              <a:spcAft>
                <a:spcPts val="0"/>
              </a:spcAft>
              <a:buSzPts val="1000"/>
              <a:buNone/>
            </a:pPr>
            <a:r>
              <a:rPr b="1" lang="en" sz="1700">
                <a:solidFill>
                  <a:schemeClr val="dk1"/>
                </a:solidFill>
                <a:highlight>
                  <a:srgbClr val="FFFFFF"/>
                </a:highlight>
              </a:rPr>
              <a:t>Finally let's connect to our running container</a:t>
            </a:r>
            <a:endParaRPr b="1" sz="1700">
              <a:solidFill>
                <a:schemeClr val="dk1"/>
              </a:solidFill>
              <a:highlight>
                <a:srgbClr val="FFFFFF"/>
              </a:highlight>
            </a:endParaRPr>
          </a:p>
          <a:p>
            <a:pPr indent="0" lvl="0" marL="0" rtl="0" algn="l">
              <a:lnSpc>
                <a:spcPct val="115000"/>
              </a:lnSpc>
              <a:spcBef>
                <a:spcPts val="1200"/>
              </a:spcBef>
              <a:spcAft>
                <a:spcPts val="0"/>
              </a:spcAft>
              <a:buSzPts val="1000"/>
              <a:buNone/>
            </a:pPr>
            <a:r>
              <a:rPr b="1" lang="en" sz="1100">
                <a:solidFill>
                  <a:schemeClr val="dk1"/>
                </a:solidFill>
                <a:highlight>
                  <a:srgbClr val="FFFFFF"/>
                </a:highlight>
              </a:rPr>
              <a:t>1. Run the container</a:t>
            </a:r>
            <a:endParaRPr b="1" sz="1100">
              <a:solidFill>
                <a:schemeClr val="dk1"/>
              </a:solidFill>
              <a:highlight>
                <a:srgbClr val="FFFFFF"/>
              </a:highlight>
            </a:endParaRPr>
          </a:p>
          <a:p>
            <a:pPr indent="0" lvl="0" marL="0" rtl="0" algn="l">
              <a:lnSpc>
                <a:spcPct val="130000"/>
              </a:lnSpc>
              <a:spcBef>
                <a:spcPts val="200"/>
              </a:spcBef>
              <a:spcAft>
                <a:spcPts val="0"/>
              </a:spcAft>
              <a:buSzPts val="1000"/>
              <a:buNone/>
            </a:pPr>
            <a:r>
              <a:rPr lang="en" sz="1200">
                <a:solidFill>
                  <a:schemeClr val="dk1"/>
                </a:solidFill>
                <a:highlight>
                  <a:srgbClr val="CFCFCF"/>
                </a:highlight>
              </a:rPr>
              <a:t>docker run -p 8080:8000 api  </a:t>
            </a:r>
            <a:r>
              <a:rPr i="1" lang="en" sz="1200">
                <a:solidFill>
                  <a:schemeClr val="dk1"/>
                </a:solidFill>
                <a:highlight>
                  <a:srgbClr val="CFCFCF"/>
                </a:highlight>
              </a:rPr>
              <a:t># ⚠️ beware to the order of these parameters or you will get a weird error</a:t>
            </a:r>
            <a:endParaRPr sz="1200">
              <a:solidFill>
                <a:schemeClr val="dk1"/>
              </a:solidFill>
              <a:highlight>
                <a:srgbClr val="CFCFCF"/>
              </a:highlight>
            </a:endParaRPr>
          </a:p>
          <a:p>
            <a:pPr indent="0" lvl="0" marL="63500" marR="63500" rtl="0" algn="l">
              <a:lnSpc>
                <a:spcPct val="115000"/>
              </a:lnSpc>
              <a:spcBef>
                <a:spcPts val="800"/>
              </a:spcBef>
              <a:spcAft>
                <a:spcPts val="0"/>
              </a:spcAft>
              <a:buSzPts val="1000"/>
              <a:buNone/>
            </a:pPr>
            <a:r>
              <a:t/>
            </a:r>
            <a:endParaRPr sz="1200">
              <a:solidFill>
                <a:schemeClr val="dk1"/>
              </a:solidFill>
              <a:highlight>
                <a:srgbClr val="CFCFCF"/>
              </a:highlight>
            </a:endParaRPr>
          </a:p>
          <a:p>
            <a:pPr indent="0" lvl="0" marL="0" rtl="0" algn="l">
              <a:lnSpc>
                <a:spcPct val="130000"/>
              </a:lnSpc>
              <a:spcBef>
                <a:spcPts val="0"/>
              </a:spcBef>
              <a:spcAft>
                <a:spcPts val="0"/>
              </a:spcAft>
              <a:buSzPts val="1000"/>
              <a:buNone/>
            </a:pPr>
            <a:r>
              <a:rPr lang="en" sz="1100">
                <a:solidFill>
                  <a:schemeClr val="dk1"/>
                </a:solidFill>
                <a:highlight>
                  <a:srgbClr val="FFFFFF"/>
                </a:highlight>
              </a:rPr>
              <a:t>👉 Parameters:</a:t>
            </a:r>
            <a:endParaRPr sz="1100">
              <a:solidFill>
                <a:schemeClr val="dk1"/>
              </a:solidFill>
              <a:highlight>
                <a:srgbClr val="FFFFFF"/>
              </a:highlight>
            </a:endParaRPr>
          </a:p>
          <a:p>
            <a:pPr indent="-298450" lvl="0" marL="457200" rtl="0" algn="l">
              <a:lnSpc>
                <a:spcPct val="115000"/>
              </a:lnSpc>
              <a:spcBef>
                <a:spcPts val="1500"/>
              </a:spcBef>
              <a:spcAft>
                <a:spcPts val="0"/>
              </a:spcAft>
              <a:buClr>
                <a:schemeClr val="dk1"/>
              </a:buClr>
              <a:buSzPts val="1100"/>
              <a:buFont typeface="Arial"/>
              <a:buChar char="●"/>
            </a:pPr>
            <a:r>
              <a:rPr lang="en" sz="1100">
                <a:solidFill>
                  <a:schemeClr val="dk1"/>
                </a:solidFill>
                <a:highlight>
                  <a:srgbClr val="FFFFFF"/>
                </a:highlight>
              </a:rPr>
              <a:t>-p 8080:8000 maps the 8080 port on your machine to the 8000 port inside of the container</a:t>
            </a:r>
            <a:endParaRPr sz="1100">
              <a:solidFill>
                <a:schemeClr val="dk1"/>
              </a:solidFill>
              <a:highlight>
                <a:srgbClr val="FFFFFF"/>
              </a:highlight>
            </a:endParaRPr>
          </a:p>
          <a:p>
            <a:pPr indent="-298450" lvl="0" marL="457200" rtl="0" algn="l">
              <a:lnSpc>
                <a:spcPct val="115000"/>
              </a:lnSpc>
              <a:spcBef>
                <a:spcPts val="0"/>
              </a:spcBef>
              <a:spcAft>
                <a:spcPts val="0"/>
              </a:spcAft>
              <a:buClr>
                <a:schemeClr val="dk1"/>
              </a:buClr>
              <a:buSzPts val="1100"/>
              <a:buFont typeface="Arial"/>
              <a:buChar char="●"/>
            </a:pPr>
            <a:r>
              <a:rPr lang="en" sz="1100">
                <a:solidFill>
                  <a:schemeClr val="dk1"/>
                </a:solidFill>
                <a:highlight>
                  <a:srgbClr val="FFFFFF"/>
                </a:highlight>
              </a:rPr>
              <a:t>Why 8080? The value does not matter as long as it is within the [0, 65535] range and as long as no application on your machine is already using it</a:t>
            </a:r>
            <a:endParaRPr sz="1100">
              <a:solidFill>
                <a:schemeClr val="dk1"/>
              </a:solidFill>
              <a:highlight>
                <a:srgbClr val="FFFFFF"/>
              </a:highlight>
            </a:endParaRPr>
          </a:p>
          <a:p>
            <a:pPr indent="-298450" lvl="0" marL="457200" rtl="0" algn="l">
              <a:lnSpc>
                <a:spcPct val="115000"/>
              </a:lnSpc>
              <a:spcBef>
                <a:spcPts val="0"/>
              </a:spcBef>
              <a:spcAft>
                <a:spcPts val="0"/>
              </a:spcAft>
              <a:buClr>
                <a:schemeClr val="dk1"/>
              </a:buClr>
              <a:buSzPts val="1100"/>
              <a:buFont typeface="Arial"/>
              <a:buChar char="●"/>
            </a:pPr>
            <a:r>
              <a:rPr lang="en" sz="1100">
                <a:solidFill>
                  <a:schemeClr val="dk1"/>
                </a:solidFill>
                <a:highlight>
                  <a:srgbClr val="FFFFFF"/>
                </a:highlight>
              </a:rPr>
              <a:t>Why 8000? It is the default port used by Uvicorn (you may change it with the --port 1234 parameter)</a:t>
            </a:r>
            <a:endParaRPr sz="1100">
              <a:solidFill>
                <a:schemeClr val="dk1"/>
              </a:solidFill>
              <a:highlight>
                <a:srgbClr val="FFFFFF"/>
              </a:highlight>
            </a:endParaRPr>
          </a:p>
          <a:p>
            <a:pPr indent="0" lvl="0" marL="0" rtl="0" algn="l">
              <a:lnSpc>
                <a:spcPct val="115000"/>
              </a:lnSpc>
              <a:spcBef>
                <a:spcPts val="2600"/>
              </a:spcBef>
              <a:spcAft>
                <a:spcPts val="0"/>
              </a:spcAft>
              <a:buSzPts val="1000"/>
              <a:buNone/>
            </a:pPr>
            <a:r>
              <a:rPr b="1" lang="en" sz="1100">
                <a:solidFill>
                  <a:schemeClr val="dk1"/>
                </a:solidFill>
                <a:highlight>
                  <a:srgbClr val="FFFFFF"/>
                </a:highlight>
              </a:rPr>
              <a:t>2. Connect to our API</a:t>
            </a:r>
            <a:endParaRPr b="1" sz="1100">
              <a:solidFill>
                <a:schemeClr val="dk1"/>
              </a:solidFill>
              <a:highlight>
                <a:srgbClr val="FFFFFF"/>
              </a:highlight>
            </a:endParaRPr>
          </a:p>
          <a:p>
            <a:pPr indent="0" lvl="0" marL="63500" marR="63500" rtl="0" algn="l">
              <a:lnSpc>
                <a:spcPct val="115000"/>
              </a:lnSpc>
              <a:spcBef>
                <a:spcPts val="200"/>
              </a:spcBef>
              <a:spcAft>
                <a:spcPts val="0"/>
              </a:spcAft>
              <a:buSzPts val="1000"/>
              <a:buNone/>
            </a:pPr>
            <a:r>
              <a:rPr lang="en" sz="1200">
                <a:solidFill>
                  <a:schemeClr val="dk1"/>
                </a:solidFill>
                <a:highlight>
                  <a:srgbClr val="CFCFCF"/>
                </a:highlight>
              </a:rPr>
              <a:t>http://localhost:8080/</a:t>
            </a:r>
            <a:endParaRPr sz="1200">
              <a:solidFill>
                <a:schemeClr val="dk1"/>
              </a:solidFill>
              <a:highlight>
                <a:srgbClr val="CFCFCF"/>
              </a:highlight>
            </a:endParaRPr>
          </a:p>
          <a:p>
            <a:pPr indent="0" lvl="0" marL="0" rtl="0" algn="l">
              <a:lnSpc>
                <a:spcPct val="130000"/>
              </a:lnSpc>
              <a:spcBef>
                <a:spcPts val="600"/>
              </a:spcBef>
              <a:spcAft>
                <a:spcPts val="800"/>
              </a:spcAft>
              <a:buSzPts val="1000"/>
              <a:buNone/>
            </a:pPr>
            <a:r>
              <a:t/>
            </a:r>
            <a:endParaRPr b="1" sz="1300">
              <a:solidFill>
                <a:schemeClr val="dk1"/>
              </a:solidFill>
              <a:highlight>
                <a:srgbClr val="FFFFFF"/>
              </a:highlight>
              <a:latin typeface="Impact"/>
              <a:ea typeface="Impact"/>
              <a:cs typeface="Impact"/>
              <a:sym typeface="Impact"/>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3"/>
          <p:cNvSpPr txBox="1"/>
          <p:nvPr>
            <p:ph type="title"/>
          </p:nvPr>
        </p:nvSpPr>
        <p:spPr>
          <a:xfrm>
            <a:off x="0" y="1"/>
            <a:ext cx="8424000" cy="828900"/>
          </a:xfrm>
          <a:prstGeom prst="rect">
            <a:avLst/>
          </a:prstGeom>
          <a:noFill/>
          <a:ln>
            <a:noFill/>
          </a:ln>
        </p:spPr>
        <p:txBody>
          <a:bodyPr anchorCtr="0" anchor="t" bIns="91400" lIns="91400" spcFirstLastPara="1" rIns="91400" wrap="square" tIns="91400">
            <a:noAutofit/>
          </a:bodyPr>
          <a:lstStyle/>
          <a:p>
            <a:pPr indent="0" lvl="0" marL="0" rtl="0" algn="l">
              <a:lnSpc>
                <a:spcPct val="115000"/>
              </a:lnSpc>
              <a:spcBef>
                <a:spcPts val="800"/>
              </a:spcBef>
              <a:spcAft>
                <a:spcPts val="0"/>
              </a:spcAft>
              <a:buSzPts val="1800"/>
              <a:buNone/>
            </a:pPr>
            <a:r>
              <a:rPr b="1" lang="en" sz="2400">
                <a:latin typeface="Source Sans Pro"/>
                <a:ea typeface="Source Sans Pro"/>
                <a:cs typeface="Source Sans Pro"/>
                <a:sym typeface="Source Sans Pro"/>
              </a:rPr>
              <a:t>Stop a container</a:t>
            </a:r>
            <a:endParaRPr b="1" sz="2400">
              <a:latin typeface="Source Sans Pro"/>
              <a:ea typeface="Source Sans Pro"/>
              <a:cs typeface="Source Sans Pro"/>
              <a:sym typeface="Source Sans Pro"/>
            </a:endParaRPr>
          </a:p>
          <a:p>
            <a:pPr indent="0" lvl="0" marL="0" rtl="0" algn="l">
              <a:lnSpc>
                <a:spcPct val="115000"/>
              </a:lnSpc>
              <a:spcBef>
                <a:spcPts val="800"/>
              </a:spcBef>
              <a:spcAft>
                <a:spcPts val="0"/>
              </a:spcAft>
              <a:buSzPts val="1800"/>
              <a:buNone/>
            </a:pPr>
            <a:r>
              <a:t/>
            </a:r>
            <a:endParaRPr b="1" sz="2400">
              <a:latin typeface="Source Sans Pro"/>
              <a:ea typeface="Source Sans Pro"/>
              <a:cs typeface="Source Sans Pro"/>
              <a:sym typeface="Source Sans Pro"/>
            </a:endParaRPr>
          </a:p>
          <a:p>
            <a:pPr indent="0" lvl="0" marL="0" rtl="0" algn="l">
              <a:lnSpc>
                <a:spcPct val="115000"/>
              </a:lnSpc>
              <a:spcBef>
                <a:spcPts val="800"/>
              </a:spcBef>
              <a:spcAft>
                <a:spcPts val="0"/>
              </a:spcAft>
              <a:buSzPts val="1800"/>
              <a:buNone/>
            </a:pPr>
            <a:r>
              <a:t/>
            </a:r>
            <a:endParaRPr sz="1100"/>
          </a:p>
          <a:p>
            <a:pPr indent="0" lvl="0" marL="0" rtl="0" algn="l">
              <a:lnSpc>
                <a:spcPct val="115000"/>
              </a:lnSpc>
              <a:spcBef>
                <a:spcPts val="800"/>
              </a:spcBef>
              <a:spcAft>
                <a:spcPts val="0"/>
              </a:spcAft>
              <a:buSzPts val="1800"/>
              <a:buNone/>
            </a:pPr>
            <a:r>
              <a:t/>
            </a:r>
            <a:endParaRPr b="1" sz="2400">
              <a:latin typeface="Source Sans Pro"/>
              <a:ea typeface="Source Sans Pro"/>
              <a:cs typeface="Source Sans Pro"/>
              <a:sym typeface="Source Sans Pro"/>
            </a:endParaRPr>
          </a:p>
          <a:p>
            <a:pPr indent="0" lvl="0" marL="0" rtl="0" algn="l">
              <a:lnSpc>
                <a:spcPct val="100000"/>
              </a:lnSpc>
              <a:spcBef>
                <a:spcPts val="800"/>
              </a:spcBef>
              <a:spcAft>
                <a:spcPts val="0"/>
              </a:spcAft>
              <a:buSzPts val="1800"/>
              <a:buNone/>
            </a:pPr>
            <a:r>
              <a:t/>
            </a:r>
            <a:endParaRPr/>
          </a:p>
        </p:txBody>
      </p:sp>
      <p:sp>
        <p:nvSpPr>
          <p:cNvPr id="350" name="Google Shape;350;p43"/>
          <p:cNvSpPr txBox="1"/>
          <p:nvPr>
            <p:ph idx="1" type="body"/>
          </p:nvPr>
        </p:nvSpPr>
        <p:spPr>
          <a:xfrm>
            <a:off x="-33312" y="741325"/>
            <a:ext cx="9210600" cy="4162800"/>
          </a:xfrm>
          <a:prstGeom prst="rect">
            <a:avLst/>
          </a:prstGeom>
          <a:noFill/>
          <a:ln>
            <a:noFill/>
          </a:ln>
        </p:spPr>
        <p:txBody>
          <a:bodyPr anchorCtr="0" anchor="t" bIns="91400" lIns="91400" spcFirstLastPara="1" rIns="91400" wrap="square" tIns="91400">
            <a:noAutofit/>
          </a:bodyPr>
          <a:lstStyle/>
          <a:p>
            <a:pPr indent="0" lvl="0" marL="0" rtl="0" algn="l">
              <a:lnSpc>
                <a:spcPct val="115000"/>
              </a:lnSpc>
              <a:spcBef>
                <a:spcPts val="1200"/>
              </a:spcBef>
              <a:spcAft>
                <a:spcPts val="0"/>
              </a:spcAft>
              <a:buClr>
                <a:schemeClr val="dk1"/>
              </a:buClr>
              <a:buSzPts val="1100"/>
              <a:buFont typeface="Arial"/>
              <a:buNone/>
            </a:pPr>
            <a:r>
              <a:rPr b="1" lang="en" sz="1300">
                <a:solidFill>
                  <a:schemeClr val="dk1"/>
                </a:solidFill>
                <a:highlight>
                  <a:srgbClr val="FFFFFF"/>
                </a:highlight>
              </a:rPr>
              <a:t>1. List the running containers</a:t>
            </a:r>
            <a:endParaRPr b="1" sz="1300">
              <a:solidFill>
                <a:schemeClr val="dk1"/>
              </a:solidFill>
              <a:highlight>
                <a:srgbClr val="FFFFFF"/>
              </a:highlight>
            </a:endParaRPr>
          </a:p>
          <a:p>
            <a:pPr indent="0" lvl="0" marL="63500" marR="63500" rtl="0" algn="l">
              <a:lnSpc>
                <a:spcPct val="115000"/>
              </a:lnSpc>
              <a:spcBef>
                <a:spcPts val="200"/>
              </a:spcBef>
              <a:spcAft>
                <a:spcPts val="0"/>
              </a:spcAft>
              <a:buSzPts val="1000"/>
              <a:buNone/>
            </a:pPr>
            <a:r>
              <a:rPr lang="en" sz="1400">
                <a:solidFill>
                  <a:schemeClr val="dk1"/>
                </a:solidFill>
                <a:highlight>
                  <a:srgbClr val="CFCFCF"/>
                </a:highlight>
              </a:rPr>
              <a:t>docker ps</a:t>
            </a:r>
            <a:endParaRPr sz="1400">
              <a:solidFill>
                <a:schemeClr val="dk1"/>
              </a:solidFill>
              <a:highlight>
                <a:srgbClr val="CFCFCF"/>
              </a:highlight>
            </a:endParaRPr>
          </a:p>
          <a:p>
            <a:pPr indent="0" lvl="0" marL="63500" marR="63500" rtl="0" algn="l">
              <a:lnSpc>
                <a:spcPct val="115000"/>
              </a:lnSpc>
              <a:spcBef>
                <a:spcPts val="600"/>
              </a:spcBef>
              <a:spcAft>
                <a:spcPts val="0"/>
              </a:spcAft>
              <a:buClr>
                <a:schemeClr val="dk1"/>
              </a:buClr>
              <a:buSzPts val="1100"/>
              <a:buFont typeface="Arial"/>
              <a:buNone/>
            </a:pPr>
            <a:r>
              <a:t/>
            </a:r>
            <a:endParaRPr sz="1400">
              <a:solidFill>
                <a:schemeClr val="dk1"/>
              </a:solidFill>
              <a:highlight>
                <a:srgbClr val="CFCFCF"/>
              </a:highlight>
            </a:endParaRPr>
          </a:p>
          <a:p>
            <a:pPr indent="0" lvl="0" marL="0" rtl="0" algn="l">
              <a:lnSpc>
                <a:spcPct val="115000"/>
              </a:lnSpc>
              <a:spcBef>
                <a:spcPts val="1200"/>
              </a:spcBef>
              <a:spcAft>
                <a:spcPts val="0"/>
              </a:spcAft>
              <a:buClr>
                <a:schemeClr val="dk1"/>
              </a:buClr>
              <a:buSzPts val="1100"/>
              <a:buFont typeface="Arial"/>
              <a:buNone/>
            </a:pPr>
            <a:r>
              <a:rPr b="1" lang="en" sz="1300">
                <a:solidFill>
                  <a:schemeClr val="dk1"/>
                </a:solidFill>
                <a:highlight>
                  <a:srgbClr val="FFFFFF"/>
                </a:highlight>
              </a:rPr>
              <a:t>2. Stop the image</a:t>
            </a:r>
            <a:endParaRPr b="1" sz="1300">
              <a:solidFill>
                <a:schemeClr val="dk1"/>
              </a:solidFill>
              <a:highlight>
                <a:srgbClr val="FFFFFF"/>
              </a:highlight>
            </a:endParaRPr>
          </a:p>
          <a:p>
            <a:pPr indent="0" lvl="0" marL="0" rtl="0" algn="l">
              <a:lnSpc>
                <a:spcPct val="130000"/>
              </a:lnSpc>
              <a:spcBef>
                <a:spcPts val="200"/>
              </a:spcBef>
              <a:spcAft>
                <a:spcPts val="0"/>
              </a:spcAft>
              <a:buClr>
                <a:schemeClr val="dk1"/>
              </a:buClr>
              <a:buSzPts val="1100"/>
              <a:buFont typeface="Arial"/>
              <a:buNone/>
            </a:pPr>
            <a:r>
              <a:rPr lang="en" sz="1300">
                <a:solidFill>
                  <a:schemeClr val="dk1"/>
                </a:solidFill>
                <a:highlight>
                  <a:srgbClr val="FFFFFF"/>
                </a:highlight>
              </a:rPr>
              <a:t>👉 use the correct CONTAINER ID</a:t>
            </a:r>
            <a:endParaRPr sz="1300">
              <a:solidFill>
                <a:schemeClr val="dk1"/>
              </a:solidFill>
              <a:highlight>
                <a:srgbClr val="FFFFFF"/>
              </a:highlight>
            </a:endParaRPr>
          </a:p>
          <a:p>
            <a:pPr indent="0" lvl="0" marL="63500" marR="63500" rtl="0" algn="l">
              <a:lnSpc>
                <a:spcPct val="115000"/>
              </a:lnSpc>
              <a:spcBef>
                <a:spcPts val="1500"/>
              </a:spcBef>
              <a:spcAft>
                <a:spcPts val="0"/>
              </a:spcAft>
              <a:buSzPts val="1000"/>
              <a:buNone/>
            </a:pPr>
            <a:r>
              <a:rPr lang="en" sz="1400">
                <a:solidFill>
                  <a:schemeClr val="dk1"/>
                </a:solidFill>
                <a:highlight>
                  <a:srgbClr val="CFCFCF"/>
                </a:highlight>
              </a:rPr>
              <a:t>docker stop 152e5b79177b</a:t>
            </a:r>
            <a:endParaRPr sz="1400">
              <a:solidFill>
                <a:schemeClr val="dk1"/>
              </a:solidFill>
              <a:highlight>
                <a:srgbClr val="CFCFCF"/>
              </a:highlight>
            </a:endParaRPr>
          </a:p>
          <a:p>
            <a:pPr indent="0" lvl="0" marL="63500" marR="63500" rtl="0" algn="l">
              <a:lnSpc>
                <a:spcPct val="115000"/>
              </a:lnSpc>
              <a:spcBef>
                <a:spcPts val="600"/>
              </a:spcBef>
              <a:spcAft>
                <a:spcPts val="0"/>
              </a:spcAft>
              <a:buClr>
                <a:schemeClr val="dk1"/>
              </a:buClr>
              <a:buSzPts val="1100"/>
              <a:buFont typeface="Arial"/>
              <a:buNone/>
            </a:pPr>
            <a:r>
              <a:t/>
            </a:r>
            <a:endParaRPr sz="1400">
              <a:solidFill>
                <a:schemeClr val="dk1"/>
              </a:solidFill>
              <a:highlight>
                <a:srgbClr val="CFCFCF"/>
              </a:highlight>
            </a:endParaRPr>
          </a:p>
          <a:p>
            <a:pPr indent="0" lvl="0" marL="0" rtl="0" algn="l">
              <a:lnSpc>
                <a:spcPct val="115000"/>
              </a:lnSpc>
              <a:spcBef>
                <a:spcPts val="1200"/>
              </a:spcBef>
              <a:spcAft>
                <a:spcPts val="0"/>
              </a:spcAft>
              <a:buClr>
                <a:schemeClr val="dk1"/>
              </a:buClr>
              <a:buSzPts val="1100"/>
              <a:buFont typeface="Arial"/>
              <a:buNone/>
            </a:pPr>
            <a:r>
              <a:rPr b="1" lang="en" sz="1300">
                <a:solidFill>
                  <a:schemeClr val="dk1"/>
                </a:solidFill>
                <a:highlight>
                  <a:srgbClr val="FFFFFF"/>
                </a:highlight>
              </a:rPr>
              <a:t>3. If you are in a hurry</a:t>
            </a:r>
            <a:endParaRPr b="1" sz="1300">
              <a:solidFill>
                <a:schemeClr val="dk1"/>
              </a:solidFill>
              <a:highlight>
                <a:srgbClr val="FFFFFF"/>
              </a:highlight>
            </a:endParaRPr>
          </a:p>
          <a:p>
            <a:pPr indent="0" lvl="0" marL="0" rtl="0" algn="l">
              <a:lnSpc>
                <a:spcPct val="130000"/>
              </a:lnSpc>
              <a:spcBef>
                <a:spcPts val="200"/>
              </a:spcBef>
              <a:spcAft>
                <a:spcPts val="0"/>
              </a:spcAft>
              <a:buClr>
                <a:schemeClr val="dk1"/>
              </a:buClr>
              <a:buSzPts val="1100"/>
              <a:buFont typeface="Arial"/>
              <a:buNone/>
            </a:pPr>
            <a:r>
              <a:rPr lang="en" sz="1300">
                <a:solidFill>
                  <a:schemeClr val="dk1"/>
                </a:solidFill>
                <a:highlight>
                  <a:srgbClr val="FFFFFF"/>
                </a:highlight>
              </a:rPr>
              <a:t>👉 use with caution, only if the image refuses to stop</a:t>
            </a:r>
            <a:endParaRPr sz="1300">
              <a:solidFill>
                <a:schemeClr val="dk1"/>
              </a:solidFill>
              <a:highlight>
                <a:srgbClr val="FFFFFF"/>
              </a:highlight>
            </a:endParaRPr>
          </a:p>
          <a:p>
            <a:pPr indent="0" lvl="0" marL="63500" marR="63500" rtl="0" algn="l">
              <a:lnSpc>
                <a:spcPct val="115000"/>
              </a:lnSpc>
              <a:spcBef>
                <a:spcPts val="1500"/>
              </a:spcBef>
              <a:spcAft>
                <a:spcPts val="0"/>
              </a:spcAft>
              <a:buClr>
                <a:schemeClr val="dk1"/>
              </a:buClr>
              <a:buSzPts val="1100"/>
              <a:buFont typeface="Arial"/>
              <a:buNone/>
            </a:pPr>
            <a:r>
              <a:rPr lang="en" sz="1400">
                <a:solidFill>
                  <a:schemeClr val="dk1"/>
                </a:solidFill>
                <a:highlight>
                  <a:srgbClr val="CFCFCF"/>
                </a:highlight>
              </a:rPr>
              <a:t>docker kill 152e5b79177b</a:t>
            </a:r>
            <a:endParaRPr sz="1400">
              <a:solidFill>
                <a:schemeClr val="dk1"/>
              </a:solidFill>
              <a:highlight>
                <a:srgbClr val="CFCFCF"/>
              </a:highlight>
            </a:endParaRPr>
          </a:p>
          <a:p>
            <a:pPr indent="0" lvl="0" marL="63500" marR="63500" rtl="0" algn="l">
              <a:lnSpc>
                <a:spcPct val="115000"/>
              </a:lnSpc>
              <a:spcBef>
                <a:spcPts val="600"/>
              </a:spcBef>
              <a:spcAft>
                <a:spcPts val="0"/>
              </a:spcAft>
              <a:buSzPts val="1000"/>
              <a:buNone/>
            </a:pPr>
            <a:r>
              <a:t/>
            </a:r>
            <a:endParaRPr b="1" sz="1900">
              <a:solidFill>
                <a:schemeClr val="dk1"/>
              </a:solidFill>
              <a:highlight>
                <a:srgbClr val="FFFFFF"/>
              </a:highlight>
            </a:endParaRPr>
          </a:p>
          <a:p>
            <a:pPr indent="0" lvl="0" marL="0" rtl="0" algn="l">
              <a:lnSpc>
                <a:spcPct val="130000"/>
              </a:lnSpc>
              <a:spcBef>
                <a:spcPts val="600"/>
              </a:spcBef>
              <a:spcAft>
                <a:spcPts val="800"/>
              </a:spcAft>
              <a:buSzPts val="1000"/>
              <a:buNone/>
            </a:pPr>
            <a:r>
              <a:t/>
            </a:r>
            <a:endParaRPr b="1" sz="1500">
              <a:solidFill>
                <a:schemeClr val="dk1"/>
              </a:solidFill>
              <a:highlight>
                <a:srgbClr val="FFFFFF"/>
              </a:highlight>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4"/>
          <p:cNvSpPr txBox="1"/>
          <p:nvPr>
            <p:ph type="title"/>
          </p:nvPr>
        </p:nvSpPr>
        <p:spPr>
          <a:xfrm>
            <a:off x="0" y="1"/>
            <a:ext cx="8424000" cy="828900"/>
          </a:xfrm>
          <a:prstGeom prst="rect">
            <a:avLst/>
          </a:prstGeom>
          <a:noFill/>
          <a:ln>
            <a:noFill/>
          </a:ln>
        </p:spPr>
        <p:txBody>
          <a:bodyPr anchorCtr="0" anchor="t" bIns="91400" lIns="91400" spcFirstLastPara="1" rIns="91400" wrap="square" tIns="91400">
            <a:noAutofit/>
          </a:bodyPr>
          <a:lstStyle/>
          <a:p>
            <a:pPr indent="0" lvl="0" marL="0" rtl="0" algn="l">
              <a:lnSpc>
                <a:spcPct val="115000"/>
              </a:lnSpc>
              <a:spcBef>
                <a:spcPts val="800"/>
              </a:spcBef>
              <a:spcAft>
                <a:spcPts val="0"/>
              </a:spcAft>
              <a:buSzPts val="1800"/>
              <a:buNone/>
            </a:pPr>
            <a:r>
              <a:rPr b="1" lang="en" sz="2400">
                <a:latin typeface="Source Sans Pro"/>
                <a:ea typeface="Source Sans Pro"/>
                <a:cs typeface="Source Sans Pro"/>
                <a:sym typeface="Source Sans Pro"/>
              </a:rPr>
              <a:t>Stop a container</a:t>
            </a:r>
            <a:endParaRPr b="1" sz="2400">
              <a:latin typeface="Source Sans Pro"/>
              <a:ea typeface="Source Sans Pro"/>
              <a:cs typeface="Source Sans Pro"/>
              <a:sym typeface="Source Sans Pro"/>
            </a:endParaRPr>
          </a:p>
          <a:p>
            <a:pPr indent="0" lvl="0" marL="0" rtl="0" algn="l">
              <a:lnSpc>
                <a:spcPct val="115000"/>
              </a:lnSpc>
              <a:spcBef>
                <a:spcPts val="800"/>
              </a:spcBef>
              <a:spcAft>
                <a:spcPts val="0"/>
              </a:spcAft>
              <a:buSzPts val="1800"/>
              <a:buNone/>
            </a:pPr>
            <a:r>
              <a:t/>
            </a:r>
            <a:endParaRPr b="1" sz="2400">
              <a:latin typeface="Source Sans Pro"/>
              <a:ea typeface="Source Sans Pro"/>
              <a:cs typeface="Source Sans Pro"/>
              <a:sym typeface="Source Sans Pro"/>
            </a:endParaRPr>
          </a:p>
          <a:p>
            <a:pPr indent="0" lvl="0" marL="0" rtl="0" algn="l">
              <a:lnSpc>
                <a:spcPct val="115000"/>
              </a:lnSpc>
              <a:spcBef>
                <a:spcPts val="800"/>
              </a:spcBef>
              <a:spcAft>
                <a:spcPts val="0"/>
              </a:spcAft>
              <a:buSzPts val="1800"/>
              <a:buNone/>
            </a:pPr>
            <a:r>
              <a:t/>
            </a:r>
            <a:endParaRPr sz="1100"/>
          </a:p>
          <a:p>
            <a:pPr indent="0" lvl="0" marL="0" rtl="0" algn="l">
              <a:lnSpc>
                <a:spcPct val="115000"/>
              </a:lnSpc>
              <a:spcBef>
                <a:spcPts val="800"/>
              </a:spcBef>
              <a:spcAft>
                <a:spcPts val="0"/>
              </a:spcAft>
              <a:buSzPts val="1800"/>
              <a:buNone/>
            </a:pPr>
            <a:r>
              <a:t/>
            </a:r>
            <a:endParaRPr b="1" sz="2400">
              <a:latin typeface="Source Sans Pro"/>
              <a:ea typeface="Source Sans Pro"/>
              <a:cs typeface="Source Sans Pro"/>
              <a:sym typeface="Source Sans Pro"/>
            </a:endParaRPr>
          </a:p>
          <a:p>
            <a:pPr indent="0" lvl="0" marL="0" rtl="0" algn="l">
              <a:lnSpc>
                <a:spcPct val="100000"/>
              </a:lnSpc>
              <a:spcBef>
                <a:spcPts val="800"/>
              </a:spcBef>
              <a:spcAft>
                <a:spcPts val="0"/>
              </a:spcAft>
              <a:buSzPts val="1800"/>
              <a:buNone/>
            </a:pPr>
            <a:r>
              <a:t/>
            </a:r>
            <a:endParaRPr/>
          </a:p>
        </p:txBody>
      </p:sp>
      <p:sp>
        <p:nvSpPr>
          <p:cNvPr id="356" name="Google Shape;356;p44"/>
          <p:cNvSpPr txBox="1"/>
          <p:nvPr>
            <p:ph idx="1" type="body"/>
          </p:nvPr>
        </p:nvSpPr>
        <p:spPr>
          <a:xfrm>
            <a:off x="-33312" y="741325"/>
            <a:ext cx="9210600" cy="4162800"/>
          </a:xfrm>
          <a:prstGeom prst="rect">
            <a:avLst/>
          </a:prstGeom>
          <a:noFill/>
          <a:ln>
            <a:noFill/>
          </a:ln>
        </p:spPr>
        <p:txBody>
          <a:bodyPr anchorCtr="0" anchor="t" bIns="91400" lIns="91400" spcFirstLastPara="1" rIns="91400" wrap="square" tIns="91400">
            <a:noAutofit/>
          </a:bodyPr>
          <a:lstStyle/>
          <a:p>
            <a:pPr indent="0" lvl="0" marL="0" rtl="0" algn="l">
              <a:lnSpc>
                <a:spcPct val="115000"/>
              </a:lnSpc>
              <a:spcBef>
                <a:spcPts val="1200"/>
              </a:spcBef>
              <a:spcAft>
                <a:spcPts val="0"/>
              </a:spcAft>
              <a:buSzPts val="1000"/>
              <a:buNone/>
            </a:pPr>
            <a:r>
              <a:rPr b="1" lang="en" sz="1300">
                <a:solidFill>
                  <a:schemeClr val="dk1"/>
                </a:solidFill>
                <a:highlight>
                  <a:srgbClr val="FFFFFF"/>
                </a:highlight>
              </a:rPr>
              <a:t>1. List the running containers</a:t>
            </a:r>
            <a:endParaRPr b="1" sz="1300">
              <a:solidFill>
                <a:schemeClr val="dk1"/>
              </a:solidFill>
              <a:highlight>
                <a:srgbClr val="FFFFFF"/>
              </a:highlight>
            </a:endParaRPr>
          </a:p>
          <a:p>
            <a:pPr indent="0" lvl="0" marL="63500" marR="63500" rtl="0" algn="l">
              <a:lnSpc>
                <a:spcPct val="115000"/>
              </a:lnSpc>
              <a:spcBef>
                <a:spcPts val="200"/>
              </a:spcBef>
              <a:spcAft>
                <a:spcPts val="0"/>
              </a:spcAft>
              <a:buSzPts val="1000"/>
              <a:buNone/>
            </a:pPr>
            <a:r>
              <a:rPr lang="en" sz="1400">
                <a:solidFill>
                  <a:schemeClr val="dk1"/>
                </a:solidFill>
                <a:highlight>
                  <a:srgbClr val="CFCFCF"/>
                </a:highlight>
              </a:rPr>
              <a:t>docker ps</a:t>
            </a:r>
            <a:endParaRPr sz="1400">
              <a:solidFill>
                <a:schemeClr val="dk1"/>
              </a:solidFill>
              <a:highlight>
                <a:srgbClr val="CFCFCF"/>
              </a:highlight>
            </a:endParaRPr>
          </a:p>
          <a:p>
            <a:pPr indent="0" lvl="0" marL="63500" marR="63500" rtl="0" algn="l">
              <a:lnSpc>
                <a:spcPct val="115000"/>
              </a:lnSpc>
              <a:spcBef>
                <a:spcPts val="600"/>
              </a:spcBef>
              <a:spcAft>
                <a:spcPts val="0"/>
              </a:spcAft>
              <a:buSzPts val="1000"/>
              <a:buNone/>
            </a:pPr>
            <a:r>
              <a:t/>
            </a:r>
            <a:endParaRPr sz="1400">
              <a:solidFill>
                <a:schemeClr val="dk1"/>
              </a:solidFill>
              <a:highlight>
                <a:srgbClr val="CFCFCF"/>
              </a:highlight>
            </a:endParaRPr>
          </a:p>
          <a:p>
            <a:pPr indent="0" lvl="0" marL="0" rtl="0" algn="l">
              <a:lnSpc>
                <a:spcPct val="115000"/>
              </a:lnSpc>
              <a:spcBef>
                <a:spcPts val="1200"/>
              </a:spcBef>
              <a:spcAft>
                <a:spcPts val="0"/>
              </a:spcAft>
              <a:buSzPts val="1000"/>
              <a:buNone/>
            </a:pPr>
            <a:r>
              <a:rPr b="1" lang="en" sz="1300">
                <a:solidFill>
                  <a:schemeClr val="dk1"/>
                </a:solidFill>
                <a:highlight>
                  <a:srgbClr val="FFFFFF"/>
                </a:highlight>
              </a:rPr>
              <a:t>2. Stop the image</a:t>
            </a:r>
            <a:endParaRPr b="1" sz="1300">
              <a:solidFill>
                <a:schemeClr val="dk1"/>
              </a:solidFill>
              <a:highlight>
                <a:srgbClr val="FFFFFF"/>
              </a:highlight>
            </a:endParaRPr>
          </a:p>
          <a:p>
            <a:pPr indent="0" lvl="0" marL="0" rtl="0" algn="l">
              <a:lnSpc>
                <a:spcPct val="130000"/>
              </a:lnSpc>
              <a:spcBef>
                <a:spcPts val="200"/>
              </a:spcBef>
              <a:spcAft>
                <a:spcPts val="0"/>
              </a:spcAft>
              <a:buSzPts val="1000"/>
              <a:buNone/>
            </a:pPr>
            <a:r>
              <a:rPr lang="en" sz="1300">
                <a:solidFill>
                  <a:schemeClr val="dk1"/>
                </a:solidFill>
                <a:highlight>
                  <a:srgbClr val="FFFFFF"/>
                </a:highlight>
              </a:rPr>
              <a:t>👉 use the correct CONTAINER ID</a:t>
            </a:r>
            <a:endParaRPr sz="1300">
              <a:solidFill>
                <a:schemeClr val="dk1"/>
              </a:solidFill>
              <a:highlight>
                <a:srgbClr val="FFFFFF"/>
              </a:highlight>
            </a:endParaRPr>
          </a:p>
          <a:p>
            <a:pPr indent="0" lvl="0" marL="63500" marR="63500" rtl="0" algn="l">
              <a:lnSpc>
                <a:spcPct val="115000"/>
              </a:lnSpc>
              <a:spcBef>
                <a:spcPts val="1500"/>
              </a:spcBef>
              <a:spcAft>
                <a:spcPts val="0"/>
              </a:spcAft>
              <a:buSzPts val="1000"/>
              <a:buNone/>
            </a:pPr>
            <a:r>
              <a:rPr lang="en" sz="1400">
                <a:solidFill>
                  <a:schemeClr val="dk1"/>
                </a:solidFill>
                <a:highlight>
                  <a:srgbClr val="CFCFCF"/>
                </a:highlight>
              </a:rPr>
              <a:t>docker stop 152e5b79177b</a:t>
            </a:r>
            <a:endParaRPr sz="1400">
              <a:solidFill>
                <a:schemeClr val="dk1"/>
              </a:solidFill>
              <a:highlight>
                <a:srgbClr val="CFCFCF"/>
              </a:highlight>
            </a:endParaRPr>
          </a:p>
          <a:p>
            <a:pPr indent="0" lvl="0" marL="63500" marR="63500" rtl="0" algn="l">
              <a:lnSpc>
                <a:spcPct val="115000"/>
              </a:lnSpc>
              <a:spcBef>
                <a:spcPts val="600"/>
              </a:spcBef>
              <a:spcAft>
                <a:spcPts val="0"/>
              </a:spcAft>
              <a:buSzPts val="1000"/>
              <a:buNone/>
            </a:pPr>
            <a:r>
              <a:t/>
            </a:r>
            <a:endParaRPr sz="1400">
              <a:solidFill>
                <a:schemeClr val="dk1"/>
              </a:solidFill>
              <a:highlight>
                <a:srgbClr val="CFCFCF"/>
              </a:highlight>
            </a:endParaRPr>
          </a:p>
          <a:p>
            <a:pPr indent="0" lvl="0" marL="0" rtl="0" algn="l">
              <a:lnSpc>
                <a:spcPct val="115000"/>
              </a:lnSpc>
              <a:spcBef>
                <a:spcPts val="1200"/>
              </a:spcBef>
              <a:spcAft>
                <a:spcPts val="0"/>
              </a:spcAft>
              <a:buSzPts val="1000"/>
              <a:buNone/>
            </a:pPr>
            <a:r>
              <a:rPr b="1" lang="en" sz="1300">
                <a:solidFill>
                  <a:schemeClr val="dk1"/>
                </a:solidFill>
                <a:highlight>
                  <a:srgbClr val="FFFFFF"/>
                </a:highlight>
              </a:rPr>
              <a:t>3. If you are in a hurry</a:t>
            </a:r>
            <a:endParaRPr b="1" sz="1300">
              <a:solidFill>
                <a:schemeClr val="dk1"/>
              </a:solidFill>
              <a:highlight>
                <a:srgbClr val="FFFFFF"/>
              </a:highlight>
            </a:endParaRPr>
          </a:p>
          <a:p>
            <a:pPr indent="0" lvl="0" marL="0" rtl="0" algn="l">
              <a:lnSpc>
                <a:spcPct val="130000"/>
              </a:lnSpc>
              <a:spcBef>
                <a:spcPts val="200"/>
              </a:spcBef>
              <a:spcAft>
                <a:spcPts val="0"/>
              </a:spcAft>
              <a:buSzPts val="1000"/>
              <a:buNone/>
            </a:pPr>
            <a:r>
              <a:rPr lang="en" sz="1300">
                <a:solidFill>
                  <a:schemeClr val="dk1"/>
                </a:solidFill>
                <a:highlight>
                  <a:srgbClr val="FFFFFF"/>
                </a:highlight>
              </a:rPr>
              <a:t>👉 use with caution, only if the image refuses to stop</a:t>
            </a:r>
            <a:endParaRPr sz="1300">
              <a:solidFill>
                <a:schemeClr val="dk1"/>
              </a:solidFill>
              <a:highlight>
                <a:srgbClr val="FFFFFF"/>
              </a:highlight>
            </a:endParaRPr>
          </a:p>
          <a:p>
            <a:pPr indent="0" lvl="0" marL="63500" marR="63500" rtl="0" algn="l">
              <a:lnSpc>
                <a:spcPct val="115000"/>
              </a:lnSpc>
              <a:spcBef>
                <a:spcPts val="1500"/>
              </a:spcBef>
              <a:spcAft>
                <a:spcPts val="0"/>
              </a:spcAft>
              <a:buSzPts val="1000"/>
              <a:buNone/>
            </a:pPr>
            <a:r>
              <a:rPr lang="en" sz="1400">
                <a:solidFill>
                  <a:schemeClr val="dk1"/>
                </a:solidFill>
                <a:highlight>
                  <a:srgbClr val="CFCFCF"/>
                </a:highlight>
              </a:rPr>
              <a:t>docker kill 152e5b79177b</a:t>
            </a:r>
            <a:endParaRPr sz="1400">
              <a:solidFill>
                <a:schemeClr val="dk1"/>
              </a:solidFill>
              <a:highlight>
                <a:srgbClr val="CFCFCF"/>
              </a:highlight>
            </a:endParaRPr>
          </a:p>
          <a:p>
            <a:pPr indent="0" lvl="0" marL="63500" marR="63500" rtl="0" algn="l">
              <a:lnSpc>
                <a:spcPct val="115000"/>
              </a:lnSpc>
              <a:spcBef>
                <a:spcPts val="600"/>
              </a:spcBef>
              <a:spcAft>
                <a:spcPts val="0"/>
              </a:spcAft>
              <a:buSzPts val="1000"/>
              <a:buNone/>
            </a:pPr>
            <a:r>
              <a:t/>
            </a:r>
            <a:endParaRPr b="1" sz="1900">
              <a:solidFill>
                <a:schemeClr val="dk1"/>
              </a:solidFill>
              <a:highlight>
                <a:srgbClr val="FFFFFF"/>
              </a:highlight>
            </a:endParaRPr>
          </a:p>
          <a:p>
            <a:pPr indent="0" lvl="0" marL="0" rtl="0" algn="l">
              <a:lnSpc>
                <a:spcPct val="130000"/>
              </a:lnSpc>
              <a:spcBef>
                <a:spcPts val="600"/>
              </a:spcBef>
              <a:spcAft>
                <a:spcPts val="800"/>
              </a:spcAft>
              <a:buSzPts val="1000"/>
              <a:buNone/>
            </a:pPr>
            <a:r>
              <a:t/>
            </a:r>
            <a:endParaRPr b="1" sz="1500">
              <a:solidFill>
                <a:schemeClr val="dk1"/>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5"/>
          <p:cNvSpPr txBox="1"/>
          <p:nvPr/>
        </p:nvSpPr>
        <p:spPr>
          <a:xfrm>
            <a:off x="0" y="0"/>
            <a:ext cx="6981300" cy="829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800"/>
              </a:spcBef>
              <a:spcAft>
                <a:spcPts val="0"/>
              </a:spcAft>
              <a:buClr>
                <a:schemeClr val="dk1"/>
              </a:buClr>
              <a:buSzPts val="1100"/>
              <a:buFont typeface="Arial"/>
              <a:buNone/>
            </a:pPr>
            <a:r>
              <a:rPr b="1" i="0" lang="en" sz="2400" u="none" cap="none" strike="noStrike">
                <a:solidFill>
                  <a:schemeClr val="dk1"/>
                </a:solidFill>
                <a:latin typeface="Source Sans Pro"/>
                <a:ea typeface="Source Sans Pro"/>
                <a:cs typeface="Source Sans Pro"/>
                <a:sym typeface="Source Sans Pro"/>
              </a:rPr>
              <a:t>Fast API</a:t>
            </a:r>
            <a:endParaRPr b="1" i="0" sz="2300" u="none" cap="none" strike="noStrike">
              <a:solidFill>
                <a:schemeClr val="dk1"/>
              </a:solidFill>
              <a:highlight>
                <a:srgbClr val="FFFFFF"/>
              </a:highlight>
              <a:latin typeface="Impact"/>
              <a:ea typeface="Impact"/>
              <a:cs typeface="Impact"/>
              <a:sym typeface="Impact"/>
            </a:endParaRPr>
          </a:p>
          <a:p>
            <a:pPr indent="0" lvl="0" marL="0" marR="0" rtl="0" algn="l">
              <a:lnSpc>
                <a:spcPct val="115000"/>
              </a:lnSpc>
              <a:spcBef>
                <a:spcPts val="800"/>
              </a:spcBef>
              <a:spcAft>
                <a:spcPts val="0"/>
              </a:spcAft>
              <a:buClr>
                <a:schemeClr val="dk1"/>
              </a:buClr>
              <a:buSzPts val="1100"/>
              <a:buFont typeface="Arial"/>
              <a:buNone/>
            </a:pPr>
            <a:r>
              <a:t/>
            </a:r>
            <a:endParaRPr b="1" i="0" sz="2400" u="none" cap="none" strike="noStrike">
              <a:solidFill>
                <a:schemeClr val="dk1"/>
              </a:solidFill>
              <a:latin typeface="Source Sans Pro"/>
              <a:ea typeface="Source Sans Pro"/>
              <a:cs typeface="Source Sans Pro"/>
              <a:sym typeface="Source Sans Pro"/>
            </a:endParaRPr>
          </a:p>
          <a:p>
            <a:pPr indent="0" lvl="0" marL="0" marR="0" rtl="0" algn="l">
              <a:lnSpc>
                <a:spcPct val="115000"/>
              </a:lnSpc>
              <a:spcBef>
                <a:spcPts val="800"/>
              </a:spcBef>
              <a:spcAft>
                <a:spcPts val="0"/>
              </a:spcAft>
              <a:buClr>
                <a:schemeClr val="dk1"/>
              </a:buClr>
              <a:buSzPts val="1100"/>
              <a:buFont typeface="Arial"/>
              <a:buNone/>
            </a:pPr>
            <a:r>
              <a:t/>
            </a:r>
            <a:endParaRPr b="1" i="0" sz="2400" u="none" cap="none" strike="noStrike">
              <a:solidFill>
                <a:schemeClr val="dk1"/>
              </a:solidFill>
              <a:latin typeface="Source Sans Pro"/>
              <a:ea typeface="Source Sans Pro"/>
              <a:cs typeface="Source Sans Pro"/>
              <a:sym typeface="Source Sans Pro"/>
            </a:endParaRPr>
          </a:p>
          <a:p>
            <a:pPr indent="0" lvl="0" marL="0" marR="0" rtl="0" algn="l">
              <a:lnSpc>
                <a:spcPct val="115000"/>
              </a:lnSpc>
              <a:spcBef>
                <a:spcPts val="800"/>
              </a:spcBef>
              <a:spcAft>
                <a:spcPts val="0"/>
              </a:spcAft>
              <a:buClr>
                <a:schemeClr val="dk1"/>
              </a:buClr>
              <a:buSzPts val="1100"/>
              <a:buFont typeface="Arial"/>
              <a:buNone/>
            </a:pPr>
            <a:r>
              <a:t/>
            </a:r>
            <a:endParaRPr b="1" i="0" sz="2400" u="none" cap="none" strike="noStrike">
              <a:solidFill>
                <a:schemeClr val="dk1"/>
              </a:solidFill>
              <a:latin typeface="Source Sans Pro"/>
              <a:ea typeface="Source Sans Pro"/>
              <a:cs typeface="Source Sans Pro"/>
              <a:sym typeface="Source Sans Pro"/>
            </a:endParaRPr>
          </a:p>
          <a:p>
            <a:pPr indent="0" lvl="0" marL="0" marR="0" rtl="0" algn="l">
              <a:lnSpc>
                <a:spcPct val="115000"/>
              </a:lnSpc>
              <a:spcBef>
                <a:spcPts val="800"/>
              </a:spcBef>
              <a:spcAft>
                <a:spcPts val="0"/>
              </a:spcAft>
              <a:buClr>
                <a:schemeClr val="dk1"/>
              </a:buClr>
              <a:buSzPts val="1100"/>
              <a:buFont typeface="Arial"/>
              <a:buNone/>
            </a:pPr>
            <a:r>
              <a:t/>
            </a:r>
            <a:endParaRPr b="1" i="0" sz="2400" u="none" cap="none" strike="noStrike">
              <a:solidFill>
                <a:schemeClr val="dk1"/>
              </a:solidFill>
              <a:latin typeface="Source Sans Pro"/>
              <a:ea typeface="Source Sans Pro"/>
              <a:cs typeface="Source Sans Pro"/>
              <a:sym typeface="Source Sans Pro"/>
            </a:endParaRPr>
          </a:p>
          <a:p>
            <a:pPr indent="0" lvl="0" marL="0" marR="0" rtl="0" algn="l">
              <a:lnSpc>
                <a:spcPct val="115000"/>
              </a:lnSpc>
              <a:spcBef>
                <a:spcPts val="0"/>
              </a:spcBef>
              <a:spcAft>
                <a:spcPts val="0"/>
              </a:spcAft>
              <a:buClr>
                <a:schemeClr val="dk1"/>
              </a:buClr>
              <a:buSzPts val="1100"/>
              <a:buFont typeface="Arial"/>
              <a:buNone/>
            </a:pPr>
            <a:r>
              <a:t/>
            </a:r>
            <a:endParaRPr b="1" i="0" sz="2400" u="none" cap="none" strike="noStrike">
              <a:solidFill>
                <a:schemeClr val="dk1"/>
              </a:solidFill>
              <a:latin typeface="Source Sans Pro"/>
              <a:ea typeface="Source Sans Pro"/>
              <a:cs typeface="Source Sans Pro"/>
              <a:sym typeface="Source Sans Pro"/>
            </a:endParaRPr>
          </a:p>
          <a:p>
            <a:pPr indent="0" lvl="0" marL="0" marR="0" rtl="0" algn="l">
              <a:lnSpc>
                <a:spcPct val="115000"/>
              </a:lnSpc>
              <a:spcBef>
                <a:spcPts val="0"/>
              </a:spcBef>
              <a:spcAft>
                <a:spcPts val="0"/>
              </a:spcAft>
              <a:buClr>
                <a:schemeClr val="dk1"/>
              </a:buClr>
              <a:buSzPts val="1100"/>
              <a:buFont typeface="Arial"/>
              <a:buNone/>
            </a:pPr>
            <a:r>
              <a:t/>
            </a:r>
            <a:endParaRPr b="1" i="0" sz="2400" u="none" cap="none" strike="noStrike">
              <a:solidFill>
                <a:schemeClr val="dk1"/>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Source Sans Pro"/>
              <a:ea typeface="Source Sans Pro"/>
              <a:cs typeface="Source Sans Pro"/>
              <a:sym typeface="Source Sans Pro"/>
            </a:endParaRPr>
          </a:p>
        </p:txBody>
      </p:sp>
      <p:sp>
        <p:nvSpPr>
          <p:cNvPr id="99" name="Google Shape;99;p5"/>
          <p:cNvSpPr txBox="1"/>
          <p:nvPr/>
        </p:nvSpPr>
        <p:spPr>
          <a:xfrm>
            <a:off x="153250" y="848550"/>
            <a:ext cx="8387700" cy="41412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15000"/>
              </a:lnSpc>
              <a:spcBef>
                <a:spcPts val="1200"/>
              </a:spcBef>
              <a:spcAft>
                <a:spcPts val="0"/>
              </a:spcAft>
              <a:buClr>
                <a:srgbClr val="333333"/>
              </a:buClr>
              <a:buSzPts val="1200"/>
              <a:buFont typeface="Arial"/>
              <a:buChar char="●"/>
            </a:pPr>
            <a:r>
              <a:rPr b="0" i="0" lang="en" sz="1200" u="none" cap="none" strike="noStrike">
                <a:solidFill>
                  <a:srgbClr val="333333"/>
                </a:solidFill>
                <a:highlight>
                  <a:schemeClr val="lt1"/>
                </a:highlight>
                <a:latin typeface="Arial"/>
                <a:ea typeface="Arial"/>
                <a:cs typeface="Arial"/>
                <a:sym typeface="Arial"/>
              </a:rPr>
              <a:t>High Performance python framework</a:t>
            </a:r>
            <a:br>
              <a:rPr b="0" i="0" lang="en" sz="1200" u="none" cap="none" strike="noStrike">
                <a:solidFill>
                  <a:srgbClr val="333333"/>
                </a:solidFill>
                <a:highlight>
                  <a:schemeClr val="lt1"/>
                </a:highlight>
                <a:latin typeface="Arial"/>
                <a:ea typeface="Arial"/>
                <a:cs typeface="Arial"/>
                <a:sym typeface="Arial"/>
              </a:rPr>
            </a:br>
            <a:endParaRPr b="0" i="0" sz="1200" u="none" cap="none" strike="noStrike">
              <a:solidFill>
                <a:srgbClr val="333333"/>
              </a:solidFill>
              <a:highlight>
                <a:schemeClr val="lt1"/>
              </a:highlight>
              <a:latin typeface="Arial"/>
              <a:ea typeface="Arial"/>
              <a:cs typeface="Arial"/>
              <a:sym typeface="Arial"/>
            </a:endParaRPr>
          </a:p>
          <a:p>
            <a:pPr indent="-304800" lvl="0" marL="457200" marR="0" rtl="0" algn="l">
              <a:lnSpc>
                <a:spcPct val="115000"/>
              </a:lnSpc>
              <a:spcBef>
                <a:spcPts val="0"/>
              </a:spcBef>
              <a:spcAft>
                <a:spcPts val="0"/>
              </a:spcAft>
              <a:buClr>
                <a:srgbClr val="333333"/>
              </a:buClr>
              <a:buSzPts val="1200"/>
              <a:buFont typeface="Montserrat"/>
              <a:buChar char="●"/>
            </a:pPr>
            <a:r>
              <a:rPr b="0" i="0" lang="en" sz="1200" u="none" cap="none" strike="noStrike">
                <a:solidFill>
                  <a:srgbClr val="333333"/>
                </a:solidFill>
                <a:highlight>
                  <a:schemeClr val="lt1"/>
                </a:highlight>
                <a:latin typeface="Arial"/>
                <a:ea typeface="Arial"/>
                <a:cs typeface="Arial"/>
                <a:sym typeface="Arial"/>
              </a:rPr>
              <a:t>Easy to learn, fast to code</a:t>
            </a:r>
            <a:br>
              <a:rPr b="0" i="0" lang="en" sz="1200" u="none" cap="none" strike="noStrike">
                <a:solidFill>
                  <a:srgbClr val="333333"/>
                </a:solidFill>
                <a:highlight>
                  <a:schemeClr val="lt1"/>
                </a:highlight>
                <a:latin typeface="Arial"/>
                <a:ea typeface="Arial"/>
                <a:cs typeface="Arial"/>
                <a:sym typeface="Arial"/>
              </a:rPr>
            </a:br>
            <a:endParaRPr b="0" i="0" sz="1200" u="none" cap="none" strike="noStrike">
              <a:solidFill>
                <a:srgbClr val="333333"/>
              </a:solidFill>
              <a:highlight>
                <a:schemeClr val="lt1"/>
              </a:highlight>
              <a:latin typeface="Arial"/>
              <a:ea typeface="Arial"/>
              <a:cs typeface="Arial"/>
              <a:sym typeface="Arial"/>
            </a:endParaRPr>
          </a:p>
          <a:p>
            <a:pPr indent="-304800" lvl="0" marL="457200" marR="0" rtl="0" algn="l">
              <a:lnSpc>
                <a:spcPct val="130000"/>
              </a:lnSpc>
              <a:spcBef>
                <a:spcPts val="0"/>
              </a:spcBef>
              <a:spcAft>
                <a:spcPts val="0"/>
              </a:spcAft>
              <a:buClr>
                <a:srgbClr val="333333"/>
              </a:buClr>
              <a:buSzPts val="1200"/>
              <a:buFont typeface="Montserrat"/>
              <a:buChar char="●"/>
            </a:pPr>
            <a:r>
              <a:rPr b="0" i="0" lang="en" sz="1200" u="none" cap="none" strike="noStrike">
                <a:solidFill>
                  <a:srgbClr val="333333"/>
                </a:solidFill>
                <a:highlight>
                  <a:schemeClr val="lt1"/>
                </a:highlight>
                <a:latin typeface="Arial"/>
                <a:ea typeface="Arial"/>
                <a:cs typeface="Arial"/>
                <a:sym typeface="Arial"/>
              </a:rPr>
              <a:t>Automatically generated documentation allowing to test the API endpoints easily </a:t>
            </a:r>
            <a:br>
              <a:rPr b="0" i="0" lang="en" sz="1200" u="none" cap="none" strike="noStrike">
                <a:solidFill>
                  <a:srgbClr val="333333"/>
                </a:solidFill>
                <a:highlight>
                  <a:schemeClr val="lt1"/>
                </a:highlight>
                <a:latin typeface="Arial"/>
                <a:ea typeface="Arial"/>
                <a:cs typeface="Arial"/>
                <a:sym typeface="Arial"/>
              </a:rPr>
            </a:br>
            <a:endParaRPr b="0" i="0" sz="1200" u="none" cap="none" strike="noStrike">
              <a:solidFill>
                <a:srgbClr val="333333"/>
              </a:solidFill>
              <a:highlight>
                <a:schemeClr val="lt1"/>
              </a:highlight>
              <a:latin typeface="Arial"/>
              <a:ea typeface="Arial"/>
              <a:cs typeface="Arial"/>
              <a:sym typeface="Arial"/>
            </a:endParaRPr>
          </a:p>
          <a:p>
            <a:pPr indent="-304800" lvl="0" marL="457200" marR="0" rtl="0" algn="l">
              <a:lnSpc>
                <a:spcPct val="115000"/>
              </a:lnSpc>
              <a:spcBef>
                <a:spcPts val="0"/>
              </a:spcBef>
              <a:spcAft>
                <a:spcPts val="0"/>
              </a:spcAft>
              <a:buClr>
                <a:srgbClr val="333333"/>
              </a:buClr>
              <a:buSzPts val="1200"/>
              <a:buFont typeface="Montserrat"/>
              <a:buChar char="●"/>
            </a:pPr>
            <a:r>
              <a:rPr b="0" i="0" lang="en" sz="1200" u="none" cap="none" strike="noStrike">
                <a:solidFill>
                  <a:srgbClr val="333333"/>
                </a:solidFill>
                <a:highlight>
                  <a:schemeClr val="lt1"/>
                </a:highlight>
                <a:latin typeface="Arial"/>
                <a:ea typeface="Arial"/>
                <a:cs typeface="Arial"/>
                <a:sym typeface="Arial"/>
              </a:rPr>
              <a:t>Pip install Fast api</a:t>
            </a:r>
            <a:br>
              <a:rPr b="0" i="0" lang="en" sz="1200" u="none" cap="none" strike="noStrike">
                <a:solidFill>
                  <a:srgbClr val="333333"/>
                </a:solidFill>
                <a:highlight>
                  <a:schemeClr val="lt1"/>
                </a:highlight>
                <a:latin typeface="Arial"/>
                <a:ea typeface="Arial"/>
                <a:cs typeface="Arial"/>
                <a:sym typeface="Arial"/>
              </a:rPr>
            </a:br>
            <a:endParaRPr b="0" i="0" sz="1200" u="none" cap="none" strike="noStrike">
              <a:solidFill>
                <a:srgbClr val="333333"/>
              </a:solidFill>
              <a:highlight>
                <a:schemeClr val="lt1"/>
              </a:highlight>
              <a:latin typeface="Arial"/>
              <a:ea typeface="Arial"/>
              <a:cs typeface="Arial"/>
              <a:sym typeface="Arial"/>
            </a:endParaRPr>
          </a:p>
          <a:p>
            <a:pPr indent="-304800" lvl="0" marL="457200" marR="0" rtl="0" algn="l">
              <a:lnSpc>
                <a:spcPct val="115000"/>
              </a:lnSpc>
              <a:spcBef>
                <a:spcPts val="0"/>
              </a:spcBef>
              <a:spcAft>
                <a:spcPts val="0"/>
              </a:spcAft>
              <a:buClr>
                <a:srgbClr val="333333"/>
              </a:buClr>
              <a:buSzPts val="1200"/>
              <a:buFont typeface="Montserrat"/>
              <a:buChar char="●"/>
            </a:pPr>
            <a:r>
              <a:rPr b="0" i="0" lang="en" sz="1500" u="none" cap="none" strike="noStrike">
                <a:solidFill>
                  <a:schemeClr val="dk1"/>
                </a:solidFill>
                <a:highlight>
                  <a:srgbClr val="FFFFFF"/>
                </a:highlight>
                <a:latin typeface="Arial"/>
                <a:ea typeface="Arial"/>
                <a:cs typeface="Arial"/>
                <a:sym typeface="Arial"/>
              </a:rPr>
              <a:t> </a:t>
            </a:r>
            <a:r>
              <a:rPr b="0" i="0" lang="en" sz="1500" u="none" cap="none" strike="noStrike">
                <a:solidFill>
                  <a:schemeClr val="hlink"/>
                </a:solidFill>
                <a:highlight>
                  <a:srgbClr val="FFFFFF"/>
                </a:highlight>
                <a:uFill>
                  <a:noFill/>
                </a:uFill>
                <a:latin typeface="Arial"/>
                <a:ea typeface="Arial"/>
                <a:cs typeface="Arial"/>
                <a:sym typeface="Arial"/>
                <a:hlinkClick r:id="rId3"/>
              </a:rPr>
              <a:t>FastAPI documention</a:t>
            </a:r>
            <a:endParaRPr b="0" i="0" sz="1200" u="none" cap="none" strike="noStrike">
              <a:solidFill>
                <a:srgbClr val="333333"/>
              </a:solidFill>
              <a:highlight>
                <a:schemeClr val="lt1"/>
              </a:highlight>
              <a:latin typeface="Arial"/>
              <a:ea typeface="Arial"/>
              <a:cs typeface="Arial"/>
              <a:sym typeface="Arial"/>
            </a:endParaRPr>
          </a:p>
          <a:p>
            <a:pPr indent="0" lvl="0" marL="457200" marR="0" rtl="0" algn="l">
              <a:lnSpc>
                <a:spcPct val="115000"/>
              </a:lnSpc>
              <a:spcBef>
                <a:spcPts val="1200"/>
              </a:spcBef>
              <a:spcAft>
                <a:spcPts val="0"/>
              </a:spcAft>
              <a:buClr>
                <a:srgbClr val="000000"/>
              </a:buClr>
              <a:buSzPts val="1200"/>
              <a:buFont typeface="Arial"/>
              <a:buNone/>
            </a:pPr>
            <a:r>
              <a:t/>
            </a:r>
            <a:endParaRPr b="0" i="0" sz="1200" u="none" cap="none" strike="noStrike">
              <a:solidFill>
                <a:srgbClr val="333333"/>
              </a:solidFill>
              <a:highlight>
                <a:schemeClr val="lt1"/>
              </a:highlight>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120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00" name="Google Shape;100;p5"/>
          <p:cNvSpPr txBox="1"/>
          <p:nvPr>
            <p:ph idx="12" type="sldNum"/>
          </p:nvPr>
        </p:nvSpPr>
        <p:spPr>
          <a:xfrm>
            <a:off x="8699369" y="4686041"/>
            <a:ext cx="321900" cy="348000"/>
          </a:xfrm>
          <a:prstGeom prst="rect">
            <a:avLst/>
          </a:prstGeom>
          <a:noFill/>
          <a:ln>
            <a:noFill/>
          </a:ln>
        </p:spPr>
        <p:txBody>
          <a:bodyPr anchorCtr="0" anchor="ctr" bIns="91400" lIns="91400" spcFirstLastPara="1" rIns="91400" wrap="square" tIns="91400">
            <a:normAutofit/>
          </a:bodyPr>
          <a:lstStyle/>
          <a:p>
            <a:pPr indent="0" lvl="0" marL="0" rtl="0" algn="r">
              <a:lnSpc>
                <a:spcPct val="100000"/>
              </a:lnSpc>
              <a:spcBef>
                <a:spcPts val="0"/>
              </a:spcBef>
              <a:spcAft>
                <a:spcPts val="0"/>
              </a:spcAft>
              <a:buSzPts val="1000"/>
              <a:buNone/>
            </a:pPr>
            <a:fld id="{00000000-1234-1234-1234-123412341234}" type="slidenum">
              <a:rPr lang="en"/>
              <a:t>‹#›</a:t>
            </a:fld>
            <a:endParaRPr>
              <a:solidFill>
                <a:schemeClr val="dk2"/>
              </a:solidFill>
              <a:latin typeface="Arial"/>
              <a:ea typeface="Arial"/>
              <a:cs typeface="Arial"/>
              <a:sym typeface="Arial"/>
            </a:endParaRPr>
          </a:p>
        </p:txBody>
      </p:sp>
      <p:pic>
        <p:nvPicPr>
          <p:cNvPr id="101" name="Google Shape;101;p5"/>
          <p:cNvPicPr preferRelativeResize="0"/>
          <p:nvPr/>
        </p:nvPicPr>
        <p:blipFill rotWithShape="1">
          <a:blip r:embed="rId4">
            <a:alphaModFix/>
          </a:blip>
          <a:srcRect b="0" l="0" r="0" t="0"/>
          <a:stretch/>
        </p:blipFill>
        <p:spPr>
          <a:xfrm>
            <a:off x="3363275" y="2818420"/>
            <a:ext cx="5177674" cy="1867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6"/>
          <p:cNvSpPr txBox="1"/>
          <p:nvPr>
            <p:ph idx="1" type="body"/>
          </p:nvPr>
        </p:nvSpPr>
        <p:spPr>
          <a:xfrm>
            <a:off x="86000" y="770850"/>
            <a:ext cx="8853000" cy="3601800"/>
          </a:xfrm>
          <a:prstGeom prst="rect">
            <a:avLst/>
          </a:prstGeom>
          <a:noFill/>
          <a:ln>
            <a:noFill/>
          </a:ln>
        </p:spPr>
        <p:txBody>
          <a:bodyPr anchorCtr="0" anchor="t" bIns="91400" lIns="91400" spcFirstLastPara="1" rIns="91400" wrap="square" tIns="91400">
            <a:normAutofit/>
          </a:bodyPr>
          <a:lstStyle/>
          <a:p>
            <a:pPr indent="-304800" lvl="0" marL="457200" rtl="0" algn="l">
              <a:lnSpc>
                <a:spcPct val="130000"/>
              </a:lnSpc>
              <a:spcBef>
                <a:spcPts val="0"/>
              </a:spcBef>
              <a:spcAft>
                <a:spcPts val="0"/>
              </a:spcAft>
              <a:buClr>
                <a:srgbClr val="333333"/>
              </a:buClr>
              <a:buSzPts val="1200"/>
              <a:buChar char="●"/>
            </a:pPr>
            <a:r>
              <a:rPr lang="en" sz="1200">
                <a:solidFill>
                  <a:srgbClr val="333333"/>
                </a:solidFill>
                <a:highlight>
                  <a:schemeClr val="lt1"/>
                </a:highlight>
              </a:rPr>
              <a:t>FastAPI uses python decorators in order to link the routes that the developers will query to the code of the endpoints.</a:t>
            </a:r>
            <a:br>
              <a:rPr lang="en" sz="1200">
                <a:solidFill>
                  <a:srgbClr val="333333"/>
                </a:solidFill>
                <a:highlight>
                  <a:schemeClr val="lt1"/>
                </a:highlight>
              </a:rPr>
            </a:br>
            <a:endParaRPr sz="1200">
              <a:solidFill>
                <a:srgbClr val="333333"/>
              </a:solidFill>
              <a:highlight>
                <a:schemeClr val="lt1"/>
              </a:highlight>
            </a:endParaRPr>
          </a:p>
          <a:p>
            <a:pPr indent="-304800" lvl="0" marL="457200" rtl="0" algn="l">
              <a:lnSpc>
                <a:spcPct val="130000"/>
              </a:lnSpc>
              <a:spcBef>
                <a:spcPts val="0"/>
              </a:spcBef>
              <a:spcAft>
                <a:spcPts val="0"/>
              </a:spcAft>
              <a:buClr>
                <a:srgbClr val="333333"/>
              </a:buClr>
              <a:buSzPts val="1200"/>
              <a:buChar char="●"/>
            </a:pPr>
            <a:r>
              <a:rPr lang="en" sz="1200">
                <a:solidFill>
                  <a:srgbClr val="333333"/>
                </a:solidFill>
                <a:highlight>
                  <a:schemeClr val="lt1"/>
                </a:highlight>
              </a:rPr>
              <a:t>The code of the decorated function will be called whenever a HTTP request is received. </a:t>
            </a:r>
            <a:br>
              <a:rPr lang="en" sz="1200">
                <a:solidFill>
                  <a:srgbClr val="333333"/>
                </a:solidFill>
                <a:highlight>
                  <a:schemeClr val="lt1"/>
                </a:highlight>
              </a:rPr>
            </a:br>
            <a:endParaRPr sz="1200">
              <a:solidFill>
                <a:srgbClr val="333333"/>
              </a:solidFill>
              <a:highlight>
                <a:schemeClr val="lt1"/>
              </a:highlight>
            </a:endParaRPr>
          </a:p>
          <a:p>
            <a:pPr indent="-304800" lvl="0" marL="457200" rtl="0" algn="l">
              <a:lnSpc>
                <a:spcPct val="130000"/>
              </a:lnSpc>
              <a:spcBef>
                <a:spcPts val="0"/>
              </a:spcBef>
              <a:spcAft>
                <a:spcPts val="0"/>
              </a:spcAft>
              <a:buClr>
                <a:srgbClr val="333333"/>
              </a:buClr>
              <a:buSzPts val="1200"/>
              <a:buChar char="●"/>
            </a:pPr>
            <a:r>
              <a:rPr lang="en" sz="1200">
                <a:solidFill>
                  <a:srgbClr val="333333"/>
                </a:solidFill>
                <a:highlight>
                  <a:schemeClr val="lt1"/>
                </a:highlight>
              </a:rPr>
              <a:t>The response will be returned as a JSON object to the code querying the API.</a:t>
            </a:r>
            <a:endParaRPr sz="1200">
              <a:solidFill>
                <a:srgbClr val="333333"/>
              </a:solidFill>
              <a:highlight>
                <a:schemeClr val="lt1"/>
              </a:highlight>
            </a:endParaRPr>
          </a:p>
          <a:p>
            <a:pPr indent="0" lvl="0" marL="0" rtl="0" algn="l">
              <a:lnSpc>
                <a:spcPct val="115000"/>
              </a:lnSpc>
              <a:spcBef>
                <a:spcPts val="1500"/>
              </a:spcBef>
              <a:spcAft>
                <a:spcPts val="0"/>
              </a:spcAft>
              <a:buSzPts val="1000"/>
              <a:buNone/>
            </a:pPr>
            <a:r>
              <a:t/>
            </a:r>
            <a:endParaRPr sz="1200">
              <a:solidFill>
                <a:srgbClr val="333333"/>
              </a:solidFill>
              <a:highlight>
                <a:schemeClr val="lt1"/>
              </a:highlight>
            </a:endParaRPr>
          </a:p>
          <a:p>
            <a:pPr indent="0" lvl="0" marL="0" rtl="0" algn="l">
              <a:lnSpc>
                <a:spcPct val="115000"/>
              </a:lnSpc>
              <a:spcBef>
                <a:spcPts val="1200"/>
              </a:spcBef>
              <a:spcAft>
                <a:spcPts val="0"/>
              </a:spcAft>
              <a:buSzPts val="1000"/>
              <a:buNone/>
            </a:pPr>
            <a:br>
              <a:rPr b="1" lang="en" sz="1050">
                <a:solidFill>
                  <a:srgbClr val="202122"/>
                </a:solidFill>
                <a:highlight>
                  <a:srgbClr val="FFFFFF"/>
                </a:highlight>
              </a:rPr>
            </a:br>
            <a:endParaRPr/>
          </a:p>
        </p:txBody>
      </p:sp>
      <p:sp>
        <p:nvSpPr>
          <p:cNvPr id="107" name="Google Shape;107;p6"/>
          <p:cNvSpPr txBox="1"/>
          <p:nvPr>
            <p:ph type="title"/>
          </p:nvPr>
        </p:nvSpPr>
        <p:spPr>
          <a:xfrm>
            <a:off x="0" y="1"/>
            <a:ext cx="8424000" cy="717600"/>
          </a:xfrm>
          <a:prstGeom prst="rect">
            <a:avLst/>
          </a:prstGeom>
          <a:noFill/>
          <a:ln>
            <a:noFill/>
          </a:ln>
        </p:spPr>
        <p:txBody>
          <a:bodyPr anchorCtr="0" anchor="t" bIns="91400" lIns="91400" spcFirstLastPara="1" rIns="91400" wrap="square" tIns="91400">
            <a:noAutofit/>
          </a:bodyPr>
          <a:lstStyle/>
          <a:p>
            <a:pPr indent="0" lvl="0" marL="0" rtl="0" algn="l">
              <a:lnSpc>
                <a:spcPct val="115000"/>
              </a:lnSpc>
              <a:spcBef>
                <a:spcPts val="800"/>
              </a:spcBef>
              <a:spcAft>
                <a:spcPts val="0"/>
              </a:spcAft>
              <a:buClr>
                <a:schemeClr val="dk1"/>
              </a:buClr>
              <a:buSzPts val="990"/>
              <a:buFont typeface="Arial"/>
              <a:buNone/>
            </a:pPr>
            <a:r>
              <a:rPr b="1" lang="en" sz="2400">
                <a:latin typeface="Source Sans Pro"/>
                <a:ea typeface="Source Sans Pro"/>
                <a:cs typeface="Source Sans Pro"/>
                <a:sym typeface="Source Sans Pro"/>
              </a:rPr>
              <a:t>Fast API : Root entry point</a:t>
            </a:r>
            <a:endParaRPr b="1" sz="2400">
              <a:highlight>
                <a:srgbClr val="FFFFFF"/>
              </a:highlight>
              <a:latin typeface="Impact"/>
              <a:ea typeface="Impact"/>
              <a:cs typeface="Impact"/>
              <a:sym typeface="Impact"/>
            </a:endParaRPr>
          </a:p>
          <a:p>
            <a:pPr indent="0" lvl="0" marL="0" rtl="0" algn="l">
              <a:lnSpc>
                <a:spcPct val="115000"/>
              </a:lnSpc>
              <a:spcBef>
                <a:spcPts val="1800"/>
              </a:spcBef>
              <a:spcAft>
                <a:spcPts val="400"/>
              </a:spcAft>
              <a:buClr>
                <a:schemeClr val="dk1"/>
              </a:buClr>
              <a:buSzPts val="990"/>
              <a:buFont typeface="Arial"/>
              <a:buNone/>
            </a:pPr>
            <a:r>
              <a:t/>
            </a:r>
            <a:endParaRPr sz="2520"/>
          </a:p>
        </p:txBody>
      </p:sp>
      <p:sp>
        <p:nvSpPr>
          <p:cNvPr id="108" name="Google Shape;108;p6"/>
          <p:cNvSpPr txBox="1"/>
          <p:nvPr>
            <p:ph idx="12" type="sldNum"/>
          </p:nvPr>
        </p:nvSpPr>
        <p:spPr>
          <a:xfrm>
            <a:off x="8699369" y="4686041"/>
            <a:ext cx="321900" cy="348000"/>
          </a:xfrm>
          <a:prstGeom prst="rect">
            <a:avLst/>
          </a:prstGeom>
          <a:noFill/>
          <a:ln>
            <a:noFill/>
          </a:ln>
        </p:spPr>
        <p:txBody>
          <a:bodyPr anchorCtr="0" anchor="ctr" bIns="91400" lIns="91400" spcFirstLastPara="1" rIns="91400" wrap="square" tIns="91400">
            <a:normAutofit/>
          </a:bodyPr>
          <a:lstStyle/>
          <a:p>
            <a:pPr indent="0" lvl="0" marL="0" rtl="0" algn="r">
              <a:lnSpc>
                <a:spcPct val="100000"/>
              </a:lnSpc>
              <a:spcBef>
                <a:spcPts val="0"/>
              </a:spcBef>
              <a:spcAft>
                <a:spcPts val="0"/>
              </a:spcAft>
              <a:buClr>
                <a:srgbClr val="585858"/>
              </a:buClr>
              <a:buSzPts val="1000"/>
              <a:buFont typeface="Source Sans Pro"/>
              <a:buNone/>
            </a:pPr>
            <a:fld id="{00000000-1234-1234-1234-123412341234}" type="slidenum">
              <a:rPr lang="en"/>
              <a:t>‹#›</a:t>
            </a:fld>
            <a:endParaRPr>
              <a:solidFill>
                <a:schemeClr val="dk2"/>
              </a:solidFill>
              <a:latin typeface="Arial"/>
              <a:ea typeface="Arial"/>
              <a:cs typeface="Arial"/>
              <a:sym typeface="Arial"/>
            </a:endParaRPr>
          </a:p>
        </p:txBody>
      </p:sp>
      <p:pic>
        <p:nvPicPr>
          <p:cNvPr id="109" name="Google Shape;109;p6"/>
          <p:cNvPicPr preferRelativeResize="0"/>
          <p:nvPr/>
        </p:nvPicPr>
        <p:blipFill rotWithShape="1">
          <a:blip r:embed="rId3">
            <a:alphaModFix/>
          </a:blip>
          <a:srcRect b="0" l="0" r="0" t="0"/>
          <a:stretch/>
        </p:blipFill>
        <p:spPr>
          <a:xfrm>
            <a:off x="525750" y="2699900"/>
            <a:ext cx="5540875" cy="2077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7"/>
          <p:cNvSpPr txBox="1"/>
          <p:nvPr>
            <p:ph idx="1" type="body"/>
          </p:nvPr>
        </p:nvSpPr>
        <p:spPr>
          <a:xfrm>
            <a:off x="145500" y="969325"/>
            <a:ext cx="8853000" cy="3601800"/>
          </a:xfrm>
          <a:prstGeom prst="rect">
            <a:avLst/>
          </a:prstGeom>
          <a:noFill/>
          <a:ln>
            <a:noFill/>
          </a:ln>
        </p:spPr>
        <p:txBody>
          <a:bodyPr anchorCtr="0" anchor="t" bIns="91400" lIns="91400" spcFirstLastPara="1" rIns="91400" wrap="square" tIns="91400">
            <a:normAutofit/>
          </a:bodyPr>
          <a:lstStyle/>
          <a:p>
            <a:pPr indent="0" lvl="0" marL="0" rtl="0" algn="l">
              <a:lnSpc>
                <a:spcPct val="130000"/>
              </a:lnSpc>
              <a:spcBef>
                <a:spcPts val="0"/>
              </a:spcBef>
              <a:spcAft>
                <a:spcPts val="0"/>
              </a:spcAft>
              <a:buSzPts val="1000"/>
              <a:buNone/>
            </a:pPr>
            <a:r>
              <a:rPr lang="en" sz="1200">
                <a:solidFill>
                  <a:schemeClr val="dk1"/>
                </a:solidFill>
                <a:highlight>
                  <a:schemeClr val="lt1"/>
                </a:highlight>
              </a:rPr>
              <a:t>python simple.py</a:t>
            </a:r>
            <a:endParaRPr sz="1200">
              <a:solidFill>
                <a:schemeClr val="dk1"/>
              </a:solidFill>
              <a:highlight>
                <a:schemeClr val="lt1"/>
              </a:highlight>
            </a:endParaRPr>
          </a:p>
          <a:p>
            <a:pPr indent="0" lvl="0" marL="0" rtl="0" algn="l">
              <a:lnSpc>
                <a:spcPct val="130000"/>
              </a:lnSpc>
              <a:spcBef>
                <a:spcPts val="1500"/>
              </a:spcBef>
              <a:spcAft>
                <a:spcPts val="0"/>
              </a:spcAft>
              <a:buClr>
                <a:schemeClr val="dk1"/>
              </a:buClr>
              <a:buSzPts val="1100"/>
              <a:buFont typeface="Arial"/>
              <a:buNone/>
            </a:pPr>
            <a:r>
              <a:rPr lang="en" sz="1200">
                <a:solidFill>
                  <a:schemeClr val="dk1"/>
                </a:solidFill>
                <a:highlight>
                  <a:schemeClr val="lt1"/>
                </a:highlight>
              </a:rPr>
              <a:t>Nothing happens... 🤔</a:t>
            </a:r>
            <a:endParaRPr sz="1200">
              <a:solidFill>
                <a:schemeClr val="dk1"/>
              </a:solidFill>
              <a:highlight>
                <a:schemeClr val="lt1"/>
              </a:highlight>
            </a:endParaRPr>
          </a:p>
          <a:p>
            <a:pPr indent="0" lvl="0" marL="0" rtl="0" algn="l">
              <a:lnSpc>
                <a:spcPct val="130000"/>
              </a:lnSpc>
              <a:spcBef>
                <a:spcPts val="1500"/>
              </a:spcBef>
              <a:spcAft>
                <a:spcPts val="0"/>
              </a:spcAft>
              <a:buClr>
                <a:schemeClr val="dk1"/>
              </a:buClr>
              <a:buSzPts val="1100"/>
              <a:buFont typeface="Arial"/>
              <a:buNone/>
            </a:pPr>
            <a:r>
              <a:rPr lang="en" sz="1200">
                <a:solidFill>
                  <a:schemeClr val="dk1"/>
                </a:solidFill>
                <a:highlight>
                  <a:schemeClr val="lt1"/>
                </a:highlight>
              </a:rPr>
              <a:t>We need to use a web server in order to listen to the web requests for the API and call the code of the corresponding endpoint !</a:t>
            </a:r>
            <a:endParaRPr sz="1200">
              <a:solidFill>
                <a:schemeClr val="dk1"/>
              </a:solidFill>
              <a:highlight>
                <a:schemeClr val="lt1"/>
              </a:highlight>
            </a:endParaRPr>
          </a:p>
          <a:p>
            <a:pPr indent="0" lvl="0" marL="0" rtl="0" algn="l">
              <a:lnSpc>
                <a:spcPct val="130000"/>
              </a:lnSpc>
              <a:spcBef>
                <a:spcPts val="1500"/>
              </a:spcBef>
              <a:spcAft>
                <a:spcPts val="0"/>
              </a:spcAft>
              <a:buClr>
                <a:schemeClr val="dk1"/>
              </a:buClr>
              <a:buSzPts val="1100"/>
              <a:buFont typeface="Arial"/>
              <a:buNone/>
            </a:pPr>
            <a:r>
              <a:rPr lang="en" sz="1200">
                <a:solidFill>
                  <a:schemeClr val="dk1"/>
                </a:solidFill>
                <a:highlight>
                  <a:schemeClr val="lt1"/>
                </a:highlight>
              </a:rPr>
              <a:t>👉 We will use Uvicorn</a:t>
            </a:r>
            <a:endParaRPr sz="1200">
              <a:solidFill>
                <a:schemeClr val="dk1"/>
              </a:solidFill>
              <a:highlight>
                <a:schemeClr val="lt1"/>
              </a:highlight>
            </a:endParaRPr>
          </a:p>
          <a:p>
            <a:pPr indent="0" lvl="0" marL="0" rtl="0" algn="l">
              <a:lnSpc>
                <a:spcPct val="115000"/>
              </a:lnSpc>
              <a:spcBef>
                <a:spcPts val="800"/>
              </a:spcBef>
              <a:spcAft>
                <a:spcPts val="0"/>
              </a:spcAft>
              <a:buSzPts val="1000"/>
              <a:buNone/>
            </a:pPr>
            <a:r>
              <a:t/>
            </a:r>
            <a:endParaRPr b="1" sz="1700">
              <a:solidFill>
                <a:schemeClr val="dk1"/>
              </a:solidFill>
              <a:highlight>
                <a:srgbClr val="FFFFFF"/>
              </a:highlight>
              <a:latin typeface="Impact"/>
              <a:ea typeface="Impact"/>
              <a:cs typeface="Impact"/>
              <a:sym typeface="Impact"/>
            </a:endParaRPr>
          </a:p>
        </p:txBody>
      </p:sp>
      <p:sp>
        <p:nvSpPr>
          <p:cNvPr id="115" name="Google Shape;115;p7"/>
          <p:cNvSpPr txBox="1"/>
          <p:nvPr>
            <p:ph type="title"/>
          </p:nvPr>
        </p:nvSpPr>
        <p:spPr>
          <a:xfrm>
            <a:off x="0" y="1"/>
            <a:ext cx="8424000" cy="854400"/>
          </a:xfrm>
          <a:prstGeom prst="rect">
            <a:avLst/>
          </a:prstGeom>
          <a:noFill/>
          <a:ln>
            <a:noFill/>
          </a:ln>
        </p:spPr>
        <p:txBody>
          <a:bodyPr anchorCtr="0" anchor="t" bIns="91400" lIns="91400" spcFirstLastPara="1" rIns="91400" wrap="square" tIns="91400">
            <a:noAutofit/>
          </a:bodyPr>
          <a:lstStyle/>
          <a:p>
            <a:pPr indent="0" lvl="0" marL="0" rtl="0" algn="l">
              <a:lnSpc>
                <a:spcPct val="115000"/>
              </a:lnSpc>
              <a:spcBef>
                <a:spcPts val="800"/>
              </a:spcBef>
              <a:spcAft>
                <a:spcPts val="0"/>
              </a:spcAft>
              <a:buSzPts val="1800"/>
              <a:buNone/>
            </a:pPr>
            <a:r>
              <a:rPr b="1" lang="en" sz="2400">
                <a:latin typeface="Source Sans Pro"/>
                <a:ea typeface="Source Sans Pro"/>
                <a:cs typeface="Source Sans Pro"/>
                <a:sym typeface="Source Sans Pro"/>
              </a:rPr>
              <a:t>Fast API : What if we run the code ? </a:t>
            </a:r>
            <a:endParaRPr b="1" sz="2400">
              <a:highlight>
                <a:srgbClr val="FFFFFF"/>
              </a:highlight>
              <a:latin typeface="Impact"/>
              <a:ea typeface="Impact"/>
              <a:cs typeface="Impact"/>
              <a:sym typeface="Impact"/>
            </a:endParaRPr>
          </a:p>
          <a:p>
            <a:pPr indent="0" lvl="0" marL="0" rtl="0" algn="l">
              <a:lnSpc>
                <a:spcPct val="115000"/>
              </a:lnSpc>
              <a:spcBef>
                <a:spcPts val="1800"/>
              </a:spcBef>
              <a:spcAft>
                <a:spcPts val="400"/>
              </a:spcAft>
              <a:buSzPts val="1800"/>
              <a:buNone/>
            </a:pPr>
            <a:r>
              <a:t/>
            </a:r>
            <a:endParaRPr/>
          </a:p>
        </p:txBody>
      </p:sp>
      <p:sp>
        <p:nvSpPr>
          <p:cNvPr id="116" name="Google Shape;116;p7"/>
          <p:cNvSpPr txBox="1"/>
          <p:nvPr>
            <p:ph idx="12" type="sldNum"/>
          </p:nvPr>
        </p:nvSpPr>
        <p:spPr>
          <a:xfrm>
            <a:off x="8699369" y="4686041"/>
            <a:ext cx="321900" cy="348000"/>
          </a:xfrm>
          <a:prstGeom prst="rect">
            <a:avLst/>
          </a:prstGeom>
          <a:noFill/>
          <a:ln>
            <a:noFill/>
          </a:ln>
        </p:spPr>
        <p:txBody>
          <a:bodyPr anchorCtr="0" anchor="ctr" bIns="91400" lIns="91400" spcFirstLastPara="1" rIns="91400" wrap="square" tIns="91400">
            <a:normAutofit/>
          </a:bodyPr>
          <a:lstStyle/>
          <a:p>
            <a:pPr indent="0" lvl="0" marL="0" rtl="0" algn="r">
              <a:lnSpc>
                <a:spcPct val="100000"/>
              </a:lnSpc>
              <a:spcBef>
                <a:spcPts val="0"/>
              </a:spcBef>
              <a:spcAft>
                <a:spcPts val="0"/>
              </a:spcAft>
              <a:buClr>
                <a:srgbClr val="585858"/>
              </a:buClr>
              <a:buSzPts val="1000"/>
              <a:buFont typeface="Source Sans Pro"/>
              <a:buNone/>
            </a:pPr>
            <a:fld id="{00000000-1234-1234-1234-123412341234}" type="slidenum">
              <a:rPr lang="en"/>
              <a:t>‹#›</a:t>
            </a:fld>
            <a:endParaRPr>
              <a:solidFill>
                <a:schemeClr val="dk2"/>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8"/>
          <p:cNvSpPr txBox="1"/>
          <p:nvPr>
            <p:ph type="title"/>
          </p:nvPr>
        </p:nvSpPr>
        <p:spPr>
          <a:xfrm>
            <a:off x="0" y="1"/>
            <a:ext cx="8424000" cy="828900"/>
          </a:xfrm>
          <a:prstGeom prst="rect">
            <a:avLst/>
          </a:prstGeom>
          <a:noFill/>
          <a:ln>
            <a:noFill/>
          </a:ln>
        </p:spPr>
        <p:txBody>
          <a:bodyPr anchorCtr="0" anchor="t" bIns="91400" lIns="91400" spcFirstLastPara="1" rIns="91400" wrap="square" tIns="91400">
            <a:noAutofit/>
          </a:bodyPr>
          <a:lstStyle/>
          <a:p>
            <a:pPr indent="0" lvl="0" marL="0" rtl="0" algn="l">
              <a:lnSpc>
                <a:spcPct val="115000"/>
              </a:lnSpc>
              <a:spcBef>
                <a:spcPts val="800"/>
              </a:spcBef>
              <a:spcAft>
                <a:spcPts val="0"/>
              </a:spcAft>
              <a:buClr>
                <a:schemeClr val="dk1"/>
              </a:buClr>
              <a:buSzPts val="1100"/>
              <a:buFont typeface="Arial"/>
              <a:buNone/>
            </a:pPr>
            <a:r>
              <a:rPr b="1" lang="en" sz="2400">
                <a:latin typeface="Source Sans Pro"/>
                <a:ea typeface="Source Sans Pro"/>
                <a:cs typeface="Source Sans Pro"/>
                <a:sym typeface="Source Sans Pro"/>
              </a:rPr>
              <a:t>Uvicorn</a:t>
            </a:r>
            <a:endParaRPr b="1" sz="2400">
              <a:highlight>
                <a:srgbClr val="FFFFFF"/>
              </a:highlight>
              <a:latin typeface="Impact"/>
              <a:ea typeface="Impact"/>
              <a:cs typeface="Impact"/>
              <a:sym typeface="Impact"/>
            </a:endParaRPr>
          </a:p>
          <a:p>
            <a:pPr indent="0" lvl="0" marL="0" rtl="0" algn="l">
              <a:lnSpc>
                <a:spcPct val="100000"/>
              </a:lnSpc>
              <a:spcBef>
                <a:spcPts val="800"/>
              </a:spcBef>
              <a:spcAft>
                <a:spcPts val="0"/>
              </a:spcAft>
              <a:buSzPts val="1800"/>
              <a:buNone/>
            </a:pPr>
            <a:r>
              <a:t/>
            </a:r>
            <a:endParaRPr/>
          </a:p>
        </p:txBody>
      </p:sp>
      <p:sp>
        <p:nvSpPr>
          <p:cNvPr id="122" name="Google Shape;122;p8"/>
          <p:cNvSpPr txBox="1"/>
          <p:nvPr>
            <p:ph idx="1" type="body"/>
          </p:nvPr>
        </p:nvSpPr>
        <p:spPr>
          <a:xfrm>
            <a:off x="0" y="1117300"/>
            <a:ext cx="7829700" cy="3033900"/>
          </a:xfrm>
          <a:prstGeom prst="rect">
            <a:avLst/>
          </a:prstGeom>
          <a:noFill/>
          <a:ln>
            <a:noFill/>
          </a:ln>
        </p:spPr>
        <p:txBody>
          <a:bodyPr anchorCtr="0" anchor="t" bIns="91400" lIns="91400" spcFirstLastPara="1" rIns="91400" wrap="square" tIns="91400">
            <a:normAutofit/>
          </a:bodyPr>
          <a:lstStyle/>
          <a:p>
            <a:pPr indent="0" lvl="0" marL="0" rtl="0" algn="l">
              <a:lnSpc>
                <a:spcPct val="130000"/>
              </a:lnSpc>
              <a:spcBef>
                <a:spcPts val="0"/>
              </a:spcBef>
              <a:spcAft>
                <a:spcPts val="0"/>
              </a:spcAft>
              <a:buClr>
                <a:schemeClr val="dk1"/>
              </a:buClr>
              <a:buSzPts val="1100"/>
              <a:buFont typeface="Arial"/>
              <a:buNone/>
            </a:pPr>
            <a:r>
              <a:rPr lang="en" sz="1200">
                <a:solidFill>
                  <a:schemeClr val="dk1"/>
                </a:solidFill>
                <a:highlight>
                  <a:srgbClr val="FFFFFF"/>
                </a:highlight>
              </a:rPr>
              <a:t>Lightning fast web server for python</a:t>
            </a:r>
            <a:endParaRPr sz="1200">
              <a:solidFill>
                <a:schemeClr val="dk1"/>
              </a:solidFill>
              <a:highlight>
                <a:srgbClr val="FFFFFF"/>
              </a:highlight>
            </a:endParaRPr>
          </a:p>
          <a:p>
            <a:pPr indent="0" lvl="0" marL="0" rtl="0" algn="l">
              <a:lnSpc>
                <a:spcPct val="130000"/>
              </a:lnSpc>
              <a:spcBef>
                <a:spcPts val="1500"/>
              </a:spcBef>
              <a:spcAft>
                <a:spcPts val="0"/>
              </a:spcAft>
              <a:buClr>
                <a:schemeClr val="dk1"/>
              </a:buClr>
              <a:buSzPts val="1100"/>
              <a:buFont typeface="Arial"/>
              <a:buNone/>
            </a:pPr>
            <a:r>
              <a:rPr lang="en" sz="1200">
                <a:solidFill>
                  <a:schemeClr val="dk1"/>
                </a:solidFill>
                <a:highlight>
                  <a:srgbClr val="FFFFFF"/>
                </a:highlight>
              </a:rPr>
              <a:t>👉 </a:t>
            </a:r>
            <a:r>
              <a:rPr b="1" lang="en" sz="1200">
                <a:solidFill>
                  <a:schemeClr val="dk1"/>
                </a:solidFill>
                <a:highlight>
                  <a:srgbClr val="FFFFFF"/>
                </a:highlight>
              </a:rPr>
              <a:t>Uvicorn</a:t>
            </a:r>
            <a:r>
              <a:rPr lang="en" sz="1200">
                <a:solidFill>
                  <a:schemeClr val="dk1"/>
                </a:solidFill>
                <a:highlight>
                  <a:srgbClr val="FFFFFF"/>
                </a:highlight>
              </a:rPr>
              <a:t> listens to all the HTTP requests and calls the code decorated for the corresponding </a:t>
            </a:r>
            <a:r>
              <a:rPr b="1" lang="en" sz="1200">
                <a:solidFill>
                  <a:schemeClr val="dk1"/>
                </a:solidFill>
                <a:highlight>
                  <a:srgbClr val="FFFFFF"/>
                </a:highlight>
              </a:rPr>
              <a:t>FastAPI</a:t>
            </a:r>
            <a:r>
              <a:rPr lang="en" sz="1200">
                <a:solidFill>
                  <a:schemeClr val="dk1"/>
                </a:solidFill>
                <a:highlight>
                  <a:srgbClr val="FFFFFF"/>
                </a:highlight>
              </a:rPr>
              <a:t> endpoints.</a:t>
            </a:r>
            <a:endParaRPr sz="1200">
              <a:solidFill>
                <a:schemeClr val="dk1"/>
              </a:solidFill>
              <a:highlight>
                <a:srgbClr val="FFFFFF"/>
              </a:highlight>
            </a:endParaRPr>
          </a:p>
          <a:p>
            <a:pPr indent="0" lvl="0" marL="0" rtl="0" algn="l">
              <a:lnSpc>
                <a:spcPct val="115000"/>
              </a:lnSpc>
              <a:spcBef>
                <a:spcPts val="1500"/>
              </a:spcBef>
              <a:spcAft>
                <a:spcPts val="0"/>
              </a:spcAft>
              <a:buSzPts val="1000"/>
              <a:buNone/>
            </a:pPr>
            <a:r>
              <a:rPr lang="en" sz="1200">
                <a:solidFill>
                  <a:schemeClr val="dk1"/>
                </a:solidFill>
                <a:highlight>
                  <a:srgbClr val="CFCFCF"/>
                </a:highlight>
                <a:latin typeface="Courier New"/>
                <a:ea typeface="Courier New"/>
                <a:cs typeface="Courier New"/>
                <a:sym typeface="Courier New"/>
              </a:rPr>
              <a:t>pip install uvicorn</a:t>
            </a:r>
            <a:endParaRPr sz="1200">
              <a:solidFill>
                <a:schemeClr val="dk1"/>
              </a:solidFill>
              <a:highlight>
                <a:srgbClr val="CFCFCF"/>
              </a:highlight>
              <a:latin typeface="Courier New"/>
              <a:ea typeface="Courier New"/>
              <a:cs typeface="Courier New"/>
              <a:sym typeface="Courier New"/>
            </a:endParaRPr>
          </a:p>
          <a:p>
            <a:pPr indent="0" lvl="0" marL="63500" marR="63500" rtl="0" algn="l">
              <a:lnSpc>
                <a:spcPct val="115000"/>
              </a:lnSpc>
              <a:spcBef>
                <a:spcPts val="0"/>
              </a:spcBef>
              <a:spcAft>
                <a:spcPts val="0"/>
              </a:spcAft>
              <a:buClr>
                <a:schemeClr val="dk1"/>
              </a:buClr>
              <a:buSzPts val="1100"/>
              <a:buFont typeface="Arial"/>
              <a:buNone/>
            </a:pPr>
            <a:r>
              <a:t/>
            </a:r>
            <a:endParaRPr sz="1200">
              <a:solidFill>
                <a:schemeClr val="dk1"/>
              </a:solidFill>
              <a:highlight>
                <a:srgbClr val="CFCFCF"/>
              </a:highlight>
              <a:latin typeface="Courier New"/>
              <a:ea typeface="Courier New"/>
              <a:cs typeface="Courier New"/>
              <a:sym typeface="Courier New"/>
            </a:endParaRPr>
          </a:p>
          <a:p>
            <a:pPr indent="0" lvl="0" marL="0" rtl="0" algn="l">
              <a:lnSpc>
                <a:spcPct val="130000"/>
              </a:lnSpc>
              <a:spcBef>
                <a:spcPts val="0"/>
              </a:spcBef>
              <a:spcAft>
                <a:spcPts val="0"/>
              </a:spcAft>
              <a:buClr>
                <a:schemeClr val="dk1"/>
              </a:buClr>
              <a:buSzPts val="1100"/>
              <a:buFont typeface="Arial"/>
              <a:buNone/>
            </a:pPr>
            <a:r>
              <a:rPr lang="en" sz="1200">
                <a:solidFill>
                  <a:schemeClr val="dk1"/>
                </a:solidFill>
                <a:highlight>
                  <a:srgbClr val="FFFFFF"/>
                </a:highlight>
              </a:rPr>
              <a:t>ℹ️ </a:t>
            </a:r>
            <a:r>
              <a:rPr lang="en" sz="1200">
                <a:solidFill>
                  <a:schemeClr val="hlink"/>
                </a:solidFill>
                <a:highlight>
                  <a:srgbClr val="FFFFFF"/>
                </a:highlight>
                <a:uFill>
                  <a:noFill/>
                </a:uFill>
                <a:hlinkClick r:id="rId3"/>
              </a:rPr>
              <a:t>Uvicorn documentation</a:t>
            </a:r>
            <a:endParaRPr sz="1200">
              <a:solidFill>
                <a:schemeClr val="hlink"/>
              </a:solidFill>
              <a:highlight>
                <a:srgbClr val="FFFFFF"/>
              </a:highlight>
            </a:endParaRPr>
          </a:p>
          <a:p>
            <a:pPr indent="0" lvl="0" marL="0" rtl="0" algn="l">
              <a:lnSpc>
                <a:spcPct val="115000"/>
              </a:lnSpc>
              <a:spcBef>
                <a:spcPts val="800"/>
              </a:spcBef>
              <a:spcAft>
                <a:spcPts val="0"/>
              </a:spcAft>
              <a:buSzPts val="1000"/>
              <a:buNone/>
            </a:pPr>
            <a:r>
              <a:t/>
            </a:r>
            <a:endParaRPr/>
          </a:p>
        </p:txBody>
      </p:sp>
      <p:pic>
        <p:nvPicPr>
          <p:cNvPr id="123" name="Google Shape;123;p8"/>
          <p:cNvPicPr preferRelativeResize="0"/>
          <p:nvPr/>
        </p:nvPicPr>
        <p:blipFill rotWithShape="1">
          <a:blip r:embed="rId4">
            <a:alphaModFix/>
          </a:blip>
          <a:srcRect b="0" l="0" r="0" t="0"/>
          <a:stretch/>
        </p:blipFill>
        <p:spPr>
          <a:xfrm>
            <a:off x="5742525" y="2145500"/>
            <a:ext cx="2425550" cy="2425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9"/>
          <p:cNvSpPr txBox="1"/>
          <p:nvPr>
            <p:ph type="title"/>
          </p:nvPr>
        </p:nvSpPr>
        <p:spPr>
          <a:xfrm>
            <a:off x="0" y="1"/>
            <a:ext cx="8424000" cy="828900"/>
          </a:xfrm>
          <a:prstGeom prst="rect">
            <a:avLst/>
          </a:prstGeom>
          <a:noFill/>
          <a:ln>
            <a:noFill/>
          </a:ln>
        </p:spPr>
        <p:txBody>
          <a:bodyPr anchorCtr="0" anchor="t" bIns="91400" lIns="91400" spcFirstLastPara="1" rIns="91400" wrap="square" tIns="91400">
            <a:noAutofit/>
          </a:bodyPr>
          <a:lstStyle/>
          <a:p>
            <a:pPr indent="0" lvl="0" marL="0" rtl="0" algn="l">
              <a:lnSpc>
                <a:spcPct val="115000"/>
              </a:lnSpc>
              <a:spcBef>
                <a:spcPts val="800"/>
              </a:spcBef>
              <a:spcAft>
                <a:spcPts val="0"/>
              </a:spcAft>
              <a:buSzPts val="1800"/>
              <a:buNone/>
            </a:pPr>
            <a:r>
              <a:rPr b="1" lang="en" sz="2400">
                <a:latin typeface="Source Sans Pro"/>
                <a:ea typeface="Source Sans Pro"/>
                <a:cs typeface="Source Sans Pro"/>
                <a:sym typeface="Source Sans Pro"/>
              </a:rPr>
              <a:t>Uvicorn : let’s run our API using the web server</a:t>
            </a:r>
            <a:endParaRPr b="1" sz="2400">
              <a:highlight>
                <a:srgbClr val="FFFFFF"/>
              </a:highlight>
              <a:latin typeface="Impact"/>
              <a:ea typeface="Impact"/>
              <a:cs typeface="Impact"/>
              <a:sym typeface="Impact"/>
            </a:endParaRPr>
          </a:p>
          <a:p>
            <a:pPr indent="0" lvl="0" marL="0" rtl="0" algn="l">
              <a:lnSpc>
                <a:spcPct val="100000"/>
              </a:lnSpc>
              <a:spcBef>
                <a:spcPts val="800"/>
              </a:spcBef>
              <a:spcAft>
                <a:spcPts val="0"/>
              </a:spcAft>
              <a:buSzPts val="1800"/>
              <a:buNone/>
            </a:pPr>
            <a:r>
              <a:t/>
            </a:r>
            <a:endParaRPr/>
          </a:p>
        </p:txBody>
      </p:sp>
      <p:sp>
        <p:nvSpPr>
          <p:cNvPr id="129" name="Google Shape;129;p9"/>
          <p:cNvSpPr txBox="1"/>
          <p:nvPr>
            <p:ph idx="1" type="body"/>
          </p:nvPr>
        </p:nvSpPr>
        <p:spPr>
          <a:xfrm>
            <a:off x="0" y="1117300"/>
            <a:ext cx="7829700" cy="3033900"/>
          </a:xfrm>
          <a:prstGeom prst="rect">
            <a:avLst/>
          </a:prstGeom>
          <a:noFill/>
          <a:ln>
            <a:noFill/>
          </a:ln>
        </p:spPr>
        <p:txBody>
          <a:bodyPr anchorCtr="0" anchor="t" bIns="91400" lIns="91400" spcFirstLastPara="1" rIns="91400" wrap="square" tIns="91400">
            <a:normAutofit/>
          </a:bodyPr>
          <a:lstStyle/>
          <a:p>
            <a:pPr indent="0" lvl="0" marL="0" rtl="0" algn="l">
              <a:lnSpc>
                <a:spcPct val="130000"/>
              </a:lnSpc>
              <a:spcBef>
                <a:spcPts val="0"/>
              </a:spcBef>
              <a:spcAft>
                <a:spcPts val="0"/>
              </a:spcAft>
              <a:buClr>
                <a:schemeClr val="dk1"/>
              </a:buClr>
              <a:buSzPts val="1100"/>
              <a:buFont typeface="Arial"/>
              <a:buNone/>
            </a:pPr>
            <a:r>
              <a:t/>
            </a:r>
            <a:endParaRPr sz="1200">
              <a:solidFill>
                <a:schemeClr val="hlink"/>
              </a:solidFill>
              <a:highlight>
                <a:srgbClr val="FFFFFF"/>
              </a:highlight>
            </a:endParaRPr>
          </a:p>
          <a:p>
            <a:pPr indent="0" lvl="0" marL="0" rtl="0" algn="l">
              <a:lnSpc>
                <a:spcPct val="130000"/>
              </a:lnSpc>
              <a:spcBef>
                <a:spcPts val="800"/>
              </a:spcBef>
              <a:spcAft>
                <a:spcPts val="0"/>
              </a:spcAft>
              <a:buClr>
                <a:schemeClr val="dk1"/>
              </a:buClr>
              <a:buSzPts val="1100"/>
              <a:buFont typeface="Arial"/>
              <a:buNone/>
            </a:pPr>
            <a:r>
              <a:rPr b="1" lang="en" sz="1500">
                <a:solidFill>
                  <a:schemeClr val="dk1"/>
                </a:solidFill>
                <a:highlight>
                  <a:schemeClr val="lt1"/>
                </a:highlight>
              </a:rPr>
              <a:t>Uvicorn</a:t>
            </a:r>
            <a:r>
              <a:rPr lang="en" sz="1500">
                <a:solidFill>
                  <a:schemeClr val="dk1"/>
                </a:solidFill>
                <a:highlight>
                  <a:schemeClr val="lt1"/>
                </a:highlight>
              </a:rPr>
              <a:t> requires as parameters the name of the python file to run (here simple.py) as well as the name of the variable inside of the file containing the instance of the </a:t>
            </a:r>
            <a:r>
              <a:rPr b="1" lang="en" sz="1500">
                <a:solidFill>
                  <a:schemeClr val="dk1"/>
                </a:solidFill>
                <a:highlight>
                  <a:schemeClr val="lt1"/>
                </a:highlight>
              </a:rPr>
              <a:t>FastAPI</a:t>
            </a:r>
            <a:r>
              <a:rPr lang="en" sz="1500">
                <a:solidFill>
                  <a:schemeClr val="dk1"/>
                </a:solidFill>
                <a:highlight>
                  <a:schemeClr val="lt1"/>
                </a:highlight>
              </a:rPr>
              <a:t> app (here the variable is called app, hence the supplied parameter simple:app).</a:t>
            </a:r>
            <a:endParaRPr sz="1500">
              <a:solidFill>
                <a:schemeClr val="dk1"/>
              </a:solidFill>
              <a:highlight>
                <a:schemeClr val="lt1"/>
              </a:highlight>
            </a:endParaRPr>
          </a:p>
          <a:p>
            <a:pPr indent="0" lvl="0" marL="0" rtl="0" algn="l">
              <a:lnSpc>
                <a:spcPct val="95000"/>
              </a:lnSpc>
              <a:spcBef>
                <a:spcPts val="1500"/>
              </a:spcBef>
              <a:spcAft>
                <a:spcPts val="0"/>
              </a:spcAft>
              <a:buClr>
                <a:schemeClr val="dk1"/>
              </a:buClr>
              <a:buSzPts val="275"/>
              <a:buFont typeface="Arial"/>
              <a:buNone/>
            </a:pPr>
            <a:r>
              <a:rPr lang="en" sz="1200">
                <a:solidFill>
                  <a:schemeClr val="dk1"/>
                </a:solidFill>
                <a:highlight>
                  <a:srgbClr val="CFCFCF"/>
                </a:highlight>
                <a:latin typeface="Courier New"/>
                <a:ea typeface="Courier New"/>
                <a:cs typeface="Courier New"/>
                <a:sym typeface="Courier New"/>
              </a:rPr>
              <a:t>uvicorn simple:app --reload</a:t>
            </a:r>
            <a:endParaRPr sz="1200">
              <a:solidFill>
                <a:schemeClr val="dk1"/>
              </a:solidFill>
              <a:highlight>
                <a:srgbClr val="CFCFCF"/>
              </a:highlight>
              <a:latin typeface="Courier New"/>
              <a:ea typeface="Courier New"/>
              <a:cs typeface="Courier New"/>
              <a:sym typeface="Courier New"/>
            </a:endParaRPr>
          </a:p>
          <a:p>
            <a:pPr indent="0" lvl="0" marL="63500" marR="63500" rtl="0" algn="l">
              <a:lnSpc>
                <a:spcPct val="115000"/>
              </a:lnSpc>
              <a:spcBef>
                <a:spcPts val="0"/>
              </a:spcBef>
              <a:spcAft>
                <a:spcPts val="0"/>
              </a:spcAft>
              <a:buClr>
                <a:schemeClr val="dk1"/>
              </a:buClr>
              <a:buSzPts val="1100"/>
              <a:buFont typeface="Arial"/>
              <a:buNone/>
            </a:pPr>
            <a:r>
              <a:t/>
            </a:r>
            <a:endParaRPr sz="1200">
              <a:solidFill>
                <a:schemeClr val="dk1"/>
              </a:solidFill>
              <a:highlight>
                <a:srgbClr val="CFCFCF"/>
              </a:highlight>
              <a:latin typeface="Courier New"/>
              <a:ea typeface="Courier New"/>
              <a:cs typeface="Courier New"/>
              <a:sym typeface="Courier New"/>
            </a:endParaRPr>
          </a:p>
          <a:p>
            <a:pPr indent="0" lvl="0" marL="0" rtl="0" algn="l">
              <a:lnSpc>
                <a:spcPct val="130000"/>
              </a:lnSpc>
              <a:spcBef>
                <a:spcPts val="0"/>
              </a:spcBef>
              <a:spcAft>
                <a:spcPts val="0"/>
              </a:spcAft>
              <a:buClr>
                <a:schemeClr val="dk1"/>
              </a:buClr>
              <a:buSzPts val="1100"/>
              <a:buFont typeface="Arial"/>
              <a:buNone/>
            </a:pPr>
            <a:r>
              <a:rPr lang="en" sz="1500">
                <a:solidFill>
                  <a:schemeClr val="dk1"/>
                </a:solidFill>
                <a:highlight>
                  <a:schemeClr val="lt1"/>
                </a:highlight>
              </a:rPr>
              <a:t>Now we can browse to the root page of the API: </a:t>
            </a:r>
            <a:r>
              <a:rPr lang="en" sz="1500">
                <a:solidFill>
                  <a:schemeClr val="accent5"/>
                </a:solidFill>
                <a:highlight>
                  <a:schemeClr val="lt1"/>
                </a:highlight>
                <a:uFill>
                  <a:noFill/>
                </a:uFill>
                <a:hlinkClick r:id="rId3">
                  <a:extLst>
                    <a:ext uri="{A12FA001-AC4F-418D-AE19-62706E023703}">
                      <ahyp:hlinkClr val="tx"/>
                    </a:ext>
                  </a:extLst>
                </a:hlinkClick>
              </a:rPr>
              <a:t>http://localhost:8000/</a:t>
            </a:r>
            <a:endParaRPr sz="1500">
              <a:solidFill>
                <a:schemeClr val="accent5"/>
              </a:solidFill>
              <a:highlight>
                <a:schemeClr val="lt1"/>
              </a:highlight>
            </a:endParaRPr>
          </a:p>
          <a:p>
            <a:pPr indent="0" lvl="0" marL="0" rtl="0" algn="l">
              <a:lnSpc>
                <a:spcPct val="95000"/>
              </a:lnSpc>
              <a:spcBef>
                <a:spcPts val="800"/>
              </a:spcBef>
              <a:spcAft>
                <a:spcPts val="0"/>
              </a:spcAft>
              <a:buClr>
                <a:schemeClr val="dk1"/>
              </a:buClr>
              <a:buSzPts val="275"/>
              <a:buFont typeface="Arial"/>
              <a:buNone/>
            </a:pPr>
            <a:r>
              <a:t/>
            </a:r>
            <a:endParaRPr b="1" sz="525">
              <a:solidFill>
                <a:schemeClr val="dk1"/>
              </a:solidFill>
              <a:latin typeface="Impact"/>
              <a:ea typeface="Impact"/>
              <a:cs typeface="Impact"/>
              <a:sym typeface="Impact"/>
            </a:endParaRPr>
          </a:p>
          <a:p>
            <a:pPr indent="0" lvl="0" marL="0" rtl="0" algn="l">
              <a:lnSpc>
                <a:spcPct val="130000"/>
              </a:lnSpc>
              <a:spcBef>
                <a:spcPts val="0"/>
              </a:spcBef>
              <a:spcAft>
                <a:spcPts val="800"/>
              </a:spcAft>
              <a:buClr>
                <a:schemeClr val="dk1"/>
              </a:buClr>
              <a:buSzPts val="1100"/>
              <a:buFont typeface="Arial"/>
              <a:buNone/>
            </a:pPr>
            <a:r>
              <a:t/>
            </a:r>
            <a:endParaRPr sz="1200">
              <a:solidFill>
                <a:schemeClr val="dk1"/>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