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1" r:id="rId4"/>
    <p:sldId id="284" r:id="rId5"/>
    <p:sldId id="289" r:id="rId6"/>
    <p:sldId id="286" r:id="rId7"/>
    <p:sldId id="287" r:id="rId8"/>
    <p:sldId id="288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78246" autoAdjust="0"/>
  </p:normalViewPr>
  <p:slideViewPr>
    <p:cSldViewPr snapToGrid="0">
      <p:cViewPr varScale="1">
        <p:scale>
          <a:sx n="94" d="100"/>
          <a:sy n="94" d="100"/>
        </p:scale>
        <p:origin x="9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4DCF-B715-4BF0-9605-DCF6CFBC483B}" type="datetimeFigureOut">
              <a:rPr lang="zh-TW" altLang="en-US" smtClean="0"/>
              <a:pPr/>
              <a:t>2019/11/20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0E51C-C8D9-4218-A5D5-FF621EE79B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856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9-11-17T13:36:40.4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63 0,'21'0,"-21"0,0 21,0 22,0-43,0 21,-21 21,0-20,21 20,0-42,-21 21,0 0,21 1,0 20</inkml:trace>
  <inkml:trace contextRef="#ctx0" brushRef="#br0" timeOffset="583">106 85,'0'0,"21"0,0 0,0 0,-21 0,22 0,-1 0,0 0,-21 0,21 0,0 0,1 0,-22 0,21 21,-21-21,0 21,0 1,0 20,0-42,0 42,0-20,0-1,-21 21,-1 1,1-1,0-21,0 22,21-22,-21 21,21-20,0-1,-22 21,-20-21,42 1,0-1,0-21,0 21,0 0,0 22,0-43,-21 21,21 0,0 0,0-21,0 21,0 1,0-1,0-21,0 21,0 0,-22 1,1-1,21 0</inkml:trace>
  <inkml:trace contextRef="#ctx0" brushRef="#br0" timeOffset="3215">721 573,'0'21,"21"0,-21 0,0-21,0 22,0 20,0-42,21 42,0 1,0-43,-21 21,22 0,-22 0,21-21,-21 22,21-1,0 0,-21-21,21 21,-21 1,22-1,-1-21,-21 21,0 0,0-21,21 0</inkml:trace>
  <inkml:trace contextRef="#ctx0" brushRef="#br0" timeOffset="3887">1123 615,'-21'0,"-21"0,42 0,-21 21,21 1,-43-1,43-21,-21 21,0 0,-22 22,43-43,-21 0,-21 42,42-42,-21 21,-1 0,-20 22,42-43,-21 21,0 0,-1 1,22-22,-42 42,42-42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19-11-17T13:42:28.4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 0,'0'0,"0"21,0-21,0 21,0 21,0-42,-21 21,21 0,0 1,0-22,0 42,-21-42</inkml:trace>
  <inkml:trace contextRef="#ctx0" brushRef="#br0" timeOffset="728">106 63,'0'0,"42"0,-42 0,21 0,-21 0,43 0,-43 0,21 0,-21 0,42 0,-42 0,21 0,-21 0,0 0,0 21,0 0,0 0,0 22,0-43,0 42,-42 0,42-21,0 21,-64 0,64 1,0-1,0 0,-21 0,21 0,-42 43,42-64,-21 42,21-42,0 42,-22-21,22 1,0-43,-21 42,21-21</inkml:trace>
  <inkml:trace contextRef="#ctx0" brushRef="#br0" timeOffset="2064">657 590,'0'0,"0"21,0-21,0 21,21 22,-21-43,0 21,21 21,0-21,0 21,-21-42,21 21,-21 0,22 43,-1-64,-21 21,21 0,-21 0,21-21,0 0,-21 21</inkml:trace>
  <inkml:trace contextRef="#ctx0" brushRef="#br0" timeOffset="2792">974 611,'0'-21,"0"21,-21 0,0 21,0-21,0 21,-1-21,1 43,-21-22,42-21,-21 21,-22 21,43-42,-21 21,-21 0,21 21,-1-42,1 21,0 0,0 1,21 20,-21-21,21-21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C852C-8358-4ADF-8BD5-BDE872E87BA0}" type="datetimeFigureOut">
              <a:rPr lang="zh-TW" altLang="en-US" smtClean="0"/>
              <a:pPr/>
              <a:t>2019/11/20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8E76A-8774-4D97-8D95-484EFAB6D6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76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80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79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53A3-5171-423A-8976-0062FE356E76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BCB6-1E1C-4130-94D7-8CE879D5DD9E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374E-C29E-449D-AA9F-0602C3AC7D16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5214-6C3A-4EA8-8804-8298BFB1DC59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2B35-1DDF-43FD-8DF9-E5CCF6C478C5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CA68-6291-4E63-BE11-5E89112840D3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C885-5BA2-4877-ADF5-E25168266F76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CC4-2215-4986-8CFC-F5CFC1EAF098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F9BC-B2CA-4ABC-90CA-3B1BE93DF321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A22-2AF6-4ABD-B225-B032EBD066F4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0369-FA67-4697-BF77-802782B4EC2A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DF0-A775-4166-A622-4CA3531C0A7A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3E28-80C8-423C-8A59-E34F7C8E09EE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4792CAD-B362-41D7-8337-F06C89F78DCF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017A3B-E479-4192-9197-5F642A53F051}" type="datetime1">
              <a:rPr lang="en-US" altLang="zh-TW" smtClean="0"/>
              <a:pPr/>
              <a:t>11/20/2019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Project 1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283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報告者：陳克威</a:t>
            </a:r>
            <a:endParaRPr lang="en-US" altLang="zh-TW" sz="2400" dirty="0" smtClean="0"/>
          </a:p>
          <a:p>
            <a:r>
              <a:rPr lang="zh-TW" altLang="en-US" sz="2400" dirty="0" smtClean="0"/>
              <a:t>日　期：</a:t>
            </a:r>
            <a:r>
              <a:rPr lang="en-US" altLang="zh-TW" sz="2400" dirty="0" smtClean="0"/>
              <a:t>2019/11/20</a:t>
            </a:r>
            <a:endParaRPr lang="en-US" altLang="zh-TW" sz="2400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Stemmer</a:t>
            </a:r>
          </a:p>
          <a:p>
            <a:pPr lvl="1"/>
            <a:r>
              <a:rPr lang="en-US" dirty="0" smtClean="0"/>
              <a:t>Boolean query (AND, OR, NOT)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Insert or Drop </a:t>
            </a:r>
            <a:r>
              <a:rPr lang="en-US" dirty="0" smtClean="0"/>
              <a:t>documents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No stop word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Stemmer : </a:t>
            </a:r>
            <a:r>
              <a:rPr lang="en-US" dirty="0" smtClean="0">
                <a:solidFill>
                  <a:srgbClr val="FF0000"/>
                </a:solidFill>
              </a:rPr>
              <a:t>Porter Stemmer 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(package : </a:t>
            </a:r>
            <a:r>
              <a:rPr lang="en-US" altLang="zh-TW" dirty="0" err="1" smtClean="0"/>
              <a:t>nltk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使用時機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(1)</a:t>
            </a:r>
            <a:r>
              <a:rPr lang="zh-TW" altLang="en-US" dirty="0" smtClean="0"/>
              <a:t> 建立</a:t>
            </a:r>
            <a:r>
              <a:rPr lang="en-US" altLang="zh-TW" dirty="0" smtClean="0"/>
              <a:t>inverted index</a:t>
            </a:r>
            <a:r>
              <a:rPr lang="zh-TW" altLang="en-US" dirty="0" smtClean="0"/>
              <a:t> </a:t>
            </a:r>
            <a:r>
              <a:rPr lang="en-US" dirty="0" smtClean="0"/>
              <a:t>(2)</a:t>
            </a:r>
            <a:r>
              <a:rPr lang="zh-TW" altLang="en-US" dirty="0" smtClean="0"/>
              <a:t> 查詢的</a:t>
            </a:r>
            <a:r>
              <a:rPr lang="en-US" altLang="zh-TW" dirty="0" smtClean="0"/>
              <a:t>query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5908" y="0"/>
            <a:ext cx="4796092" cy="220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5932" y="2416064"/>
            <a:ext cx="5325809" cy="389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126568" y="2678806"/>
            <a:ext cx="1390919" cy="88864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TW" alt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TW" dirty="0" smtClean="0"/>
              <a:t>* Y)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231819" y="2534991"/>
            <a:ext cx="2162745" cy="2822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Boolean query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dirty="0" smtClean="0"/>
              <a:t>q1 = we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dirty="0" smtClean="0"/>
              <a:t>q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this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8163058" y="4106214"/>
            <a:ext cx="1390919" cy="88864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TW" alt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TW" dirty="0" smtClean="0"/>
              <a:t>+ Y)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8173791" y="5482107"/>
            <a:ext cx="1390919" cy="88864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1+</a:t>
            </a:r>
            <a:r>
              <a:rPr lang="en-US" altLang="zh-TW" dirty="0" smtClean="0"/>
              <a:t>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直線單箭頭接點 16"/>
          <p:cNvCxnSpPr>
            <a:stCxn id="9" idx="2"/>
          </p:cNvCxnSpPr>
          <p:nvPr/>
        </p:nvCxnSpPr>
        <p:spPr>
          <a:xfrm rot="16200000" flipH="1">
            <a:off x="8454978" y="3934497"/>
            <a:ext cx="746978" cy="12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16200000" flipH="1">
            <a:off x="8446394" y="5188040"/>
            <a:ext cx="682580" cy="12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2"/>
          <p:cNvSpPr>
            <a:spLocks noGrp="1"/>
          </p:cNvSpPr>
          <p:nvPr>
            <p:ph idx="1"/>
          </p:nvPr>
        </p:nvSpPr>
        <p:spPr>
          <a:xfrm>
            <a:off x="3136909" y="6343934"/>
            <a:ext cx="4255564" cy="514066"/>
          </a:xfrm>
        </p:spPr>
        <p:txBody>
          <a:bodyPr/>
          <a:lstStyle/>
          <a:p>
            <a:r>
              <a:rPr lang="zh-TW" altLang="en-US" dirty="0" smtClean="0"/>
              <a:t>文件排序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使用正規表達式 </a:t>
            </a:r>
            <a:r>
              <a:rPr lang="en-US" altLang="zh-TW" dirty="0" smtClean="0"/>
              <a:t>r‘(\d+)’</a:t>
            </a:r>
            <a:r>
              <a:rPr lang="zh-TW" altLang="en-US" dirty="0" smtClean="0"/>
              <a:t> 。</a:t>
            </a: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74163" y="3756025"/>
              <a:ext cx="404812" cy="366713"/>
            </p14:xfrm>
          </p:contentPart>
        </mc:Choice>
        <mc:Fallback xmlns=""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4799" y="3746668"/>
                <a:ext cx="423540" cy="385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74163" y="5121275"/>
              <a:ext cx="350837" cy="357188"/>
            </p14:xfrm>
          </p:contentPart>
        </mc:Choice>
        <mc:Fallback xmlns="">
          <p:pic>
            <p:nvPicPr>
              <p:cNvPr id="10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64807" y="5111913"/>
                <a:ext cx="369548" cy="37591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Intersecting two postings lists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(a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“merge” </a:t>
            </a:r>
            <a:r>
              <a:rPr lang="en-US" dirty="0">
                <a:ea typeface="ＭＳ Ｐゴシック" charset="0"/>
                <a:cs typeface="ＭＳ Ｐゴシック" charset="0"/>
              </a:rPr>
              <a:t>algorithm)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D0BC8F-35E3-4192-8CD0-15CE26B2C6DA}" type="slidenum">
              <a:rPr kumimoji="0" lang="en-US" altLang="zh-TW" sz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Arial Unicode MS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200">
              <a:solidFill>
                <a:srgbClr val="898989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Arial Unicode MS" pitchFamily="34" charset="-120"/>
            </a:endParaRPr>
          </a:p>
        </p:txBody>
      </p:sp>
      <p:pic>
        <p:nvPicPr>
          <p:cNvPr id="4301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1639888"/>
            <a:ext cx="6858000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01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endParaRPr lang="en-US" altLang="zh-TW" dirty="0" smtClean="0"/>
          </a:p>
          <a:p>
            <a:pPr marL="342900" lvl="1" indent="-342900"/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sz="1800" dirty="0" smtClean="0"/>
              <a:t>Insert or Drop </a:t>
            </a:r>
            <a:r>
              <a:rPr lang="en-US" sz="1800" dirty="0" smtClean="0"/>
              <a:t>documents</a:t>
            </a:r>
            <a:endParaRPr lang="en-US" altLang="zh-TW" sz="1800" dirty="0" smtClean="0"/>
          </a:p>
          <a:p>
            <a:pPr marL="342900" lvl="1" indent="-342900"/>
            <a:endParaRPr lang="en-US" altLang="zh-TW" dirty="0" smtClean="0"/>
          </a:p>
          <a:p>
            <a:r>
              <a:rPr lang="zh-TW" altLang="en-US" dirty="0" smtClean="0"/>
              <a:t>移除文件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掃描該文件，將該文件裡的</a:t>
            </a:r>
            <a:r>
              <a:rPr lang="en-US" altLang="zh-TW" dirty="0" smtClean="0"/>
              <a:t>term</a:t>
            </a:r>
            <a:r>
              <a:rPr lang="zh-TW" altLang="en-US" dirty="0" smtClean="0"/>
              <a:t>從字典中抓出來刪除，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						</a:t>
            </a:r>
            <a:r>
              <a:rPr lang="zh-TW" altLang="en-US" dirty="0" smtClean="0"/>
              <a:t>  而不是掃過整個</a:t>
            </a:r>
            <a:r>
              <a:rPr lang="en-US" altLang="zh-TW" dirty="0" smtClean="0"/>
              <a:t>inverted index</a:t>
            </a:r>
            <a:r>
              <a:rPr lang="zh-TW" altLang="en-US" dirty="0" smtClean="0"/>
              <a:t>，這樣比較有效率。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新增文件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與建立</a:t>
            </a:r>
            <a:r>
              <a:rPr lang="en-US" altLang="zh-TW" dirty="0" smtClean="0"/>
              <a:t>inverted index</a:t>
            </a:r>
            <a:r>
              <a:rPr lang="zh-TW" altLang="en-US" dirty="0" smtClean="0"/>
              <a:t>時相同，加入新文件後照檔案的號碼做排序。</a:t>
            </a:r>
            <a:endParaRPr lang="en-US" altLang="zh-TW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923" y="3322750"/>
            <a:ext cx="10554574" cy="2265592"/>
          </a:xfrm>
        </p:spPr>
        <p:txBody>
          <a:bodyPr/>
          <a:lstStyle/>
          <a:p>
            <a:r>
              <a:rPr lang="en-US" dirty="0" smtClean="0"/>
              <a:t>Phrase query : q1 posting  AND  </a:t>
            </a:r>
          </a:p>
          <a:p>
            <a:pPr>
              <a:buNone/>
            </a:pPr>
            <a:r>
              <a:rPr lang="en-US" dirty="0" smtClean="0"/>
              <a:t>				      q2 posting(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)  AND  </a:t>
            </a:r>
          </a:p>
          <a:p>
            <a:pPr>
              <a:buNone/>
            </a:pPr>
            <a:r>
              <a:rPr lang="en-US" dirty="0" smtClean="0"/>
              <a:t>				      q3 posting(</a:t>
            </a:r>
            <a:r>
              <a:rPr lang="en-US" dirty="0" smtClean="0">
                <a:solidFill>
                  <a:srgbClr val="FF0000"/>
                </a:solidFill>
              </a:rPr>
              <a:t>-2</a:t>
            </a:r>
            <a:r>
              <a:rPr lang="en-US" dirty="0" smtClean="0"/>
              <a:t>)  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1281" y="2164319"/>
            <a:ext cx="7018393" cy="144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923" y="3322750"/>
            <a:ext cx="10554574" cy="226559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: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51" y="1564129"/>
            <a:ext cx="1967836" cy="11615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451" y="2872124"/>
            <a:ext cx="4286250" cy="11239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451" y="4280317"/>
            <a:ext cx="4181475" cy="2419350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3518658" y="1954392"/>
            <a:ext cx="1428553" cy="51406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Map</a:t>
            </a:r>
            <a:endParaRPr lang="en-US" dirty="0" smtClean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3518657" y="3312609"/>
            <a:ext cx="1428553" cy="51406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Reduce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7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200" dirty="0" smtClean="0"/>
              <a:t>Thanks </a:t>
            </a:r>
            <a:r>
              <a:rPr lang="en-US" altLang="zh-TW" sz="3200" dirty="0"/>
              <a:t>for </a:t>
            </a:r>
            <a:r>
              <a:rPr lang="en-US" altLang="zh-TW" sz="3200" dirty="0" smtClean="0"/>
              <a:t>listening.</a:t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283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報告者：陳克威</a:t>
            </a:r>
            <a:endParaRPr lang="en-US" altLang="zh-TW" sz="2400" dirty="0" smtClean="0"/>
          </a:p>
          <a:p>
            <a:r>
              <a:rPr lang="zh-TW" altLang="en-US" sz="2400" dirty="0" smtClean="0"/>
              <a:t>日　期：</a:t>
            </a:r>
            <a:r>
              <a:rPr lang="en-US" altLang="zh-TW" sz="2400" dirty="0" smtClean="0"/>
              <a:t>2019/11/20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89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自訂 2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1400</TotalTime>
  <Words>154</Words>
  <Application>Microsoft Office PowerPoint</Application>
  <PresentationFormat>寬螢幕</PresentationFormat>
  <Paragraphs>57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 Unicode MS</vt:lpstr>
      <vt:lpstr>ＭＳ Ｐゴシック</vt:lpstr>
      <vt:lpstr>新細明體</vt:lpstr>
      <vt:lpstr>Calibri</vt:lpstr>
      <vt:lpstr>Times New Roman</vt:lpstr>
      <vt:lpstr>Wingdings 2</vt:lpstr>
      <vt:lpstr>Quotable</vt:lpstr>
      <vt:lpstr>Project 1   </vt:lpstr>
      <vt:lpstr>Requirement</vt:lpstr>
      <vt:lpstr>Requirement</vt:lpstr>
      <vt:lpstr>Requirement</vt:lpstr>
      <vt:lpstr>Intersecting two postings lists (a “merge” algorithm)</vt:lpstr>
      <vt:lpstr>Requirement</vt:lpstr>
      <vt:lpstr>Bonus</vt:lpstr>
      <vt:lpstr>Bonus</vt:lpstr>
      <vt:lpstr>Thanks for listening.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makinglab</cp:lastModifiedBy>
  <cp:revision>250</cp:revision>
  <dcterms:created xsi:type="dcterms:W3CDTF">2014-08-26T23:49:58Z</dcterms:created>
  <dcterms:modified xsi:type="dcterms:W3CDTF">2019-11-20T07:47:42Z</dcterms:modified>
</cp:coreProperties>
</file>