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0" r:id="rId3"/>
    <p:sldId id="277" r:id="rId4"/>
    <p:sldId id="261" r:id="rId5"/>
    <p:sldId id="304" r:id="rId6"/>
    <p:sldId id="305" r:id="rId7"/>
    <p:sldId id="306" r:id="rId8"/>
    <p:sldId id="269" r:id="rId9"/>
    <p:sldId id="287" r:id="rId10"/>
    <p:sldId id="313" r:id="rId11"/>
    <p:sldId id="276" r:id="rId12"/>
    <p:sldId id="307" r:id="rId13"/>
    <p:sldId id="308" r:id="rId14"/>
    <p:sldId id="309" r:id="rId15"/>
    <p:sldId id="310" r:id="rId16"/>
    <p:sldId id="311" r:id="rId17"/>
    <p:sldId id="289" r:id="rId18"/>
    <p:sldId id="285" r:id="rId19"/>
    <p:sldId id="314" r:id="rId20"/>
    <p:sldId id="280" r:id="rId21"/>
    <p:sldId id="281" r:id="rId22"/>
    <p:sldId id="28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991" autoAdjust="0"/>
    <p:restoredTop sz="78246" autoAdjust="0"/>
  </p:normalViewPr>
  <p:slideViewPr>
    <p:cSldViewPr snapToGrid="0">
      <p:cViewPr varScale="1">
        <p:scale>
          <a:sx n="65" d="100"/>
          <a:sy n="65" d="100"/>
        </p:scale>
        <p:origin x="-52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222" y="10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44DCF-B715-4BF0-9605-DCF6CFBC483B}" type="datetimeFigureOut">
              <a:rPr lang="zh-TW" altLang="en-US" smtClean="0"/>
              <a:pPr/>
              <a:t>2019/10/18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0E51C-C8D9-4218-A5D5-FF621EE79B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718856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C852C-8358-4ADF-8BD5-BDE872E87BA0}" type="datetimeFigureOut">
              <a:rPr lang="zh-TW" altLang="en-US" smtClean="0"/>
              <a:pPr/>
              <a:t>2019/10/18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8E76A-8774-4D97-8D95-484EFAB6D6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semantically = </a:t>
            </a:r>
            <a:r>
              <a:rPr lang="zh-TW" altLang="en-US" smtClean="0"/>
              <a:t>語義上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821649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根據上下文來預測當前文字會比較合理 </a:t>
            </a:r>
            <a:r>
              <a:rPr lang="en-US" altLang="zh-TW" dirty="0" smtClean="0"/>
              <a:t>(</a:t>
            </a:r>
            <a:r>
              <a:rPr lang="en-US" dirty="0" smtClean="0"/>
              <a:t>surrounding </a:t>
            </a:r>
            <a:r>
              <a:rPr lang="en-US" altLang="zh-TW" dirty="0" smtClean="0"/>
              <a:t>=</a:t>
            </a:r>
            <a:r>
              <a:rPr lang="zh-TW" altLang="en-US" dirty="0" smtClean="0"/>
              <a:t> 周圍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516806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Director, Actor, Genre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994575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Director, Actor, Genre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327311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4167638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222794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semantically = </a:t>
            </a:r>
            <a:r>
              <a:rPr lang="zh-TW" altLang="en-US" smtClean="0"/>
              <a:t>語義上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60048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53A3-5171-423A-8976-0062FE356E76}" type="datetime1">
              <a:rPr lang="en-US" altLang="zh-TW" smtClean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BCB6-1E1C-4130-94D7-8CE879D5DD9E}" type="datetime1">
              <a:rPr lang="en-US" altLang="zh-TW" smtClean="0"/>
              <a:pPr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374E-C29E-449D-AA9F-0602C3AC7D16}" type="datetime1">
              <a:rPr lang="en-US" altLang="zh-TW" smtClean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65214-6C3A-4EA8-8804-8298BFB1DC59}" type="datetime1">
              <a:rPr lang="en-US" altLang="zh-TW" smtClean="0"/>
              <a:pPr/>
              <a:t>10/18/2019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2B35-1DDF-43FD-8DF9-E5CCF6C478C5}" type="datetime1">
              <a:rPr lang="en-US" altLang="zh-TW" smtClean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CA68-6291-4E63-BE11-5E89112840D3}" type="datetime1">
              <a:rPr lang="en-US" altLang="zh-TW" smtClean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C885-5BA2-4877-ADF5-E25168266F76}" type="datetime1">
              <a:rPr lang="en-US" altLang="zh-TW" smtClean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ACC4-2215-4986-8CFC-F5CFC1EAF098}" type="datetime1">
              <a:rPr lang="en-US" altLang="zh-TW" smtClean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F9BC-B2CA-4ABC-90CA-3B1BE93DF321}" type="datetime1">
              <a:rPr lang="en-US" altLang="zh-TW" smtClean="0"/>
              <a:pPr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EA22-2AF6-4ABD-B225-B032EBD066F4}" type="datetime1">
              <a:rPr lang="en-US" altLang="zh-TW" smtClean="0"/>
              <a:pPr/>
              <a:t>10/18/2019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0369-FA67-4697-BF77-802782B4EC2A}" type="datetime1">
              <a:rPr lang="en-US" altLang="zh-TW" smtClean="0"/>
              <a:pPr/>
              <a:t>10/18/2019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8DF0-A775-4166-A622-4CA3531C0A7A}" type="datetime1">
              <a:rPr lang="en-US" altLang="zh-TW" smtClean="0"/>
              <a:pPr/>
              <a:t>10/18/2019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3E28-80C8-423C-8A59-E34F7C8E09EE}" type="datetime1">
              <a:rPr lang="en-US" altLang="zh-TW" smtClean="0"/>
              <a:pPr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4792CAD-B362-41D7-8337-F06C89F78DCF}" type="datetime1">
              <a:rPr lang="en-US" altLang="zh-TW" smtClean="0"/>
              <a:pPr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017A3B-E479-4192-9197-5F642A53F051}" type="datetime1">
              <a:rPr lang="en-US" altLang="zh-TW" smtClean="0"/>
              <a:pPr/>
              <a:t>10/18/2019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sz="3200" smtClean="0"/>
              <a:t>Fully content-based movie recommender system with feature extraction using neural network</a:t>
            </a:r>
            <a:br>
              <a:rPr lang="en-US" altLang="zh-TW" sz="3200" smtClean="0"/>
            </a:br>
            <a:r>
              <a:rPr lang="en-US" altLang="zh-TW" sz="3200" smtClean="0"/>
              <a:t/>
            </a:r>
            <a:br>
              <a:rPr lang="en-US" altLang="zh-TW" sz="3200" smtClean="0"/>
            </a:br>
            <a:r>
              <a:rPr lang="en-US" altLang="zh-TW" sz="2800" smtClean="0"/>
              <a:t> Hung-Wei Chen ; Yi-Leh Wu ; Maw-Kae Hor ; Cheng-Yuan Tang </a:t>
            </a:r>
            <a:r>
              <a:rPr lang="en-US" altLang="zh-TW" sz="3200" smtClean="0"/>
              <a:t/>
            </a:r>
            <a:br>
              <a:rPr lang="en-US" altLang="zh-TW" sz="3200" smtClean="0"/>
            </a:br>
            <a:r>
              <a:rPr lang="en-US" altLang="zh-TW" sz="3200" smtClean="0"/>
              <a:t/>
            </a:r>
            <a:br>
              <a:rPr lang="en-US" altLang="zh-TW" sz="3200" smtClean="0"/>
            </a:br>
            <a:r>
              <a:rPr lang="en-US" altLang="zh-TW" sz="2800" smtClean="0"/>
              <a:t> ICMLC</a:t>
            </a:r>
            <a:r>
              <a:rPr lang="zh-TW" altLang="en-US" sz="2800" smtClean="0"/>
              <a:t> </a:t>
            </a:r>
            <a:r>
              <a:rPr lang="en-US" altLang="zh-TW" sz="2800" smtClean="0"/>
              <a:t>2017, Ningbo, China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02833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報告者：陳克威</a:t>
            </a:r>
            <a:endParaRPr lang="en-US" altLang="zh-TW" sz="2400" dirty="0" smtClean="0"/>
          </a:p>
          <a:p>
            <a:r>
              <a:rPr lang="zh-TW" altLang="en-US" sz="2400" dirty="0" smtClean="0"/>
              <a:t>日　期</a:t>
            </a:r>
            <a:r>
              <a:rPr lang="zh-TW" altLang="en-US" sz="2400" smtClean="0"/>
              <a:t>：</a:t>
            </a:r>
            <a:r>
              <a:rPr lang="en-US" altLang="zh-TW" sz="2400" smtClean="0"/>
              <a:t>2019/10/18</a:t>
            </a:r>
            <a:endParaRPr lang="en-US" altLang="zh-TW" sz="2400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9002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Word2Vec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8712" y="4721901"/>
            <a:ext cx="10554574" cy="1811454"/>
          </a:xfrm>
        </p:spPr>
        <p:txBody>
          <a:bodyPr/>
          <a:lstStyle/>
          <a:p>
            <a:r>
              <a:rPr lang="en-US" altLang="zh-TW" smtClean="0"/>
              <a:t>The Similarity between words can be measured easily by calculating the cosine distance between two word vectors. </a:t>
            </a:r>
          </a:p>
          <a:p>
            <a:r>
              <a:rPr lang="en-US" altLang="zh-TW" smtClean="0"/>
              <a:t>The extracted features can keep the </a:t>
            </a:r>
            <a:r>
              <a:rPr lang="en-US" altLang="zh-TW" smtClean="0">
                <a:solidFill>
                  <a:srgbClr val="FF0000"/>
                </a:solidFill>
              </a:rPr>
              <a:t>semantically linear relationship </a:t>
            </a:r>
            <a:r>
              <a:rPr lang="en-US" altLang="zh-TW" smtClean="0"/>
              <a:t>between the original words.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2" descr="C:\Users\Administrator\Desktop\v2-ca21f9b1923e201c4349030a86f6dc1f_h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8291" y="225735"/>
            <a:ext cx="8172195" cy="48817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69167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lang="zh-TW" alt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zh-TW" altLang="en-US" sz="4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Dataset and Preprocessing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DataSet : </a:t>
            </a:r>
            <a:r>
              <a:rPr lang="en-US" smtClean="0"/>
              <a:t>MovieLens-20M (27K movies, 138K users, and 20M ratings.)</a:t>
            </a:r>
          </a:p>
          <a:p>
            <a:endParaRPr lang="en-US" smtClean="0"/>
          </a:p>
          <a:p>
            <a:r>
              <a:rPr lang="en-US" smtClean="0"/>
              <a:t>Content : we retrieve about 23K movies' data from the IMDb through the APIs. (OMDb)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generate a dataset which Word2Vec model can use as input, the movie data must be represented in </a:t>
            </a:r>
            <a:r>
              <a:rPr lang="en-US" dirty="0" smtClean="0">
                <a:solidFill>
                  <a:srgbClr val="FF0000"/>
                </a:solidFill>
              </a:rPr>
              <a:t>sentence</a:t>
            </a:r>
            <a:r>
              <a:rPr lang="en-US" dirty="0" smtClean="0"/>
              <a:t> form. </a:t>
            </a:r>
          </a:p>
          <a:p>
            <a:endParaRPr lang="en-US" dirty="0" smtClean="0"/>
          </a:p>
          <a:p>
            <a:r>
              <a:rPr lang="en-US" dirty="0" smtClean="0"/>
              <a:t>We treat part of the </a:t>
            </a:r>
            <a:r>
              <a:rPr lang="en-US" dirty="0" smtClean="0">
                <a:solidFill>
                  <a:srgbClr val="FF0000"/>
                </a:solidFill>
              </a:rPr>
              <a:t>movie metadata </a:t>
            </a:r>
            <a:r>
              <a:rPr lang="en-US" dirty="0" smtClean="0"/>
              <a:t>as</a:t>
            </a:r>
            <a:r>
              <a:rPr lang="en-US" dirty="0" smtClean="0">
                <a:solidFill>
                  <a:srgbClr val="FF0000"/>
                </a:solidFill>
              </a:rPr>
              <a:t> words </a:t>
            </a:r>
            <a:r>
              <a:rPr lang="en-US" dirty="0" smtClean="0"/>
              <a:t>and compose them into a </a:t>
            </a:r>
            <a:r>
              <a:rPr lang="en-US" dirty="0" smtClean="0">
                <a:solidFill>
                  <a:srgbClr val="FF0000"/>
                </a:solidFill>
              </a:rPr>
              <a:t>movie sentence </a:t>
            </a:r>
            <a:r>
              <a:rPr lang="en-US" dirty="0" smtClean="0"/>
              <a:t>that can describe the movie itself. </a:t>
            </a:r>
          </a:p>
          <a:p>
            <a:endParaRPr lang="en-US" dirty="0" smtClean="0"/>
          </a:p>
          <a:p>
            <a:r>
              <a:rPr lang="en-US" dirty="0" smtClean="0"/>
              <a:t>In the end, we denote this collection of movie sentence as “</a:t>
            </a:r>
            <a:r>
              <a:rPr lang="en-US" dirty="0" smtClean="0">
                <a:solidFill>
                  <a:srgbClr val="FF0000"/>
                </a:solidFill>
              </a:rPr>
              <a:t>Movie Sentence Dataset</a:t>
            </a:r>
            <a:r>
              <a:rPr lang="en-US" dirty="0" smtClean="0"/>
              <a:t>” in the following paragraphs.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 Extraction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8791" y="1832543"/>
            <a:ext cx="10554574" cy="3636511"/>
          </a:xfrm>
        </p:spPr>
        <p:txBody>
          <a:bodyPr/>
          <a:lstStyle/>
          <a:p>
            <a:r>
              <a:rPr lang="en-US" dirty="0" smtClean="0"/>
              <a:t>CBOW &gt; Skip-gram : we conjecture predicting the current word (e.g., an actor) based on its context (all the other words in the movie sentence) is more </a:t>
            </a:r>
            <a:r>
              <a:rPr lang="en-US" dirty="0" smtClean="0">
                <a:solidFill>
                  <a:srgbClr val="FF0000"/>
                </a:solidFill>
              </a:rPr>
              <a:t>reasonable</a:t>
            </a:r>
            <a:r>
              <a:rPr lang="en-US" dirty="0" smtClean="0"/>
              <a:t> and simpler than predicting the surrounding words given the current word.</a:t>
            </a:r>
          </a:p>
          <a:p>
            <a:endParaRPr lang="en-US" dirty="0" smtClean="0"/>
          </a:p>
          <a:p>
            <a:r>
              <a:rPr lang="en-US" dirty="0" smtClean="0"/>
              <a:t>Furthermore, our dataset, the Weighted Movie Sentence Dataset, is </a:t>
            </a:r>
            <a:r>
              <a:rPr lang="en-US" dirty="0" smtClean="0">
                <a:solidFill>
                  <a:srgbClr val="FF0000"/>
                </a:solidFill>
              </a:rPr>
              <a:t>much smaller </a:t>
            </a:r>
            <a:r>
              <a:rPr lang="en-US" dirty="0" smtClean="0"/>
              <a:t>than the dataset used in [1]. </a:t>
            </a:r>
            <a:r>
              <a:rPr lang="en-US" dirty="0" smtClean="0">
                <a:solidFill>
                  <a:srgbClr val="FFFF00"/>
                </a:solidFill>
              </a:rPr>
              <a:t>We are not sure if the Skip-gram model will work with relatively small dataset.</a:t>
            </a:r>
            <a:r>
              <a:rPr lang="en-US" dirty="0" smtClean="0"/>
              <a:t> Therefore, we choose the CBOW model to extract feature in our proposed method.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0336" y="5072666"/>
            <a:ext cx="7611483" cy="1686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Similarity Measurement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14610" y="139170"/>
            <a:ext cx="4694798" cy="650293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080" y="2178078"/>
            <a:ext cx="5380080" cy="147952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080" y="4257298"/>
            <a:ext cx="5433198" cy="20317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Recommendation List Generation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27225" y="3363119"/>
            <a:ext cx="8177310" cy="1716881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TW" alt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zh-TW" altLang="en-US" sz="4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0356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Two different ways to calculate similarity, the Fully-Connected (FC) and the Same Metadata Only (SMO)</a:t>
            </a:r>
          </a:p>
          <a:p>
            <a:r>
              <a:rPr lang="en-US" altLang="zh-TW" dirty="0"/>
              <a:t>Two different ways to average the similarity, the Total Average (TA) and the Metadata-Based (MB)</a:t>
            </a:r>
          </a:p>
          <a:p>
            <a:r>
              <a:rPr lang="en-US" altLang="zh-TW" dirty="0"/>
              <a:t>Different feature sets are also considered.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461" y="503178"/>
            <a:ext cx="6600825" cy="9715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2425" y="4565710"/>
            <a:ext cx="5634968" cy="204064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725920" y="5497710"/>
            <a:ext cx="1801473" cy="2588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725920" y="6031760"/>
            <a:ext cx="1801473" cy="2588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902422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63750" y="2720180"/>
            <a:ext cx="8037890" cy="3058319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9476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TW" dirty="0"/>
              <a:t>Word2Vec </a:t>
            </a:r>
            <a:r>
              <a:rPr lang="en-US" altLang="zh-TW" dirty="0" smtClean="0"/>
              <a:t>Model</a:t>
            </a:r>
          </a:p>
          <a:p>
            <a:r>
              <a:rPr lang="en-US" altLang="zh-TW" dirty="0" smtClean="0"/>
              <a:t>Proposed Method</a:t>
            </a:r>
          </a:p>
          <a:p>
            <a:r>
              <a:rPr lang="en-US" altLang="zh-TW" dirty="0"/>
              <a:t>Experiments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4027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zh-TW" altLang="en-US" sz="4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b="1" dirty="0" smtClean="0"/>
          </a:p>
          <a:p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971112" y="2374687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1123512" y="2527087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We will try to treat the </a:t>
            </a:r>
            <a:r>
              <a:rPr lang="en-US" altLang="zh-TW" dirty="0">
                <a:solidFill>
                  <a:srgbClr val="FF0000"/>
                </a:solidFill>
              </a:rPr>
              <a:t>browsing history </a:t>
            </a:r>
            <a:r>
              <a:rPr lang="en-US" altLang="zh-TW" dirty="0"/>
              <a:t>of a user as a sentence and use the sentences to train a word2vec model. Last but not least, combining the CF and the Content-based method into a </a:t>
            </a:r>
            <a:r>
              <a:rPr lang="en-US" altLang="zh-TW" dirty="0">
                <a:solidFill>
                  <a:srgbClr val="FF0000"/>
                </a:solidFill>
              </a:rPr>
              <a:t>hybrid model</a:t>
            </a:r>
            <a:r>
              <a:rPr lang="en-US" altLang="zh-TW" dirty="0"/>
              <a:t> is a promising way to improve the performance.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sz="3200" dirty="0" smtClean="0"/>
              <a:t>Thanks </a:t>
            </a:r>
            <a:r>
              <a:rPr lang="en-US" altLang="zh-TW" sz="3200" dirty="0"/>
              <a:t>for </a:t>
            </a:r>
            <a:r>
              <a:rPr lang="en-US" altLang="zh-TW" sz="3200" dirty="0" smtClean="0"/>
              <a:t>listening.</a:t>
            </a:r>
            <a:br>
              <a:rPr lang="en-US" altLang="zh-TW" sz="3200" dirty="0" smtClean="0"/>
            </a:b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02833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報告者：陳克威</a:t>
            </a:r>
            <a:endParaRPr lang="en-US" altLang="zh-TW" sz="2400" dirty="0" smtClean="0"/>
          </a:p>
          <a:p>
            <a:r>
              <a:rPr lang="zh-TW" altLang="en-US" sz="2400" dirty="0" smtClean="0"/>
              <a:t>日　期</a:t>
            </a:r>
            <a:r>
              <a:rPr lang="zh-TW" altLang="en-US" sz="2400" smtClean="0"/>
              <a:t>：</a:t>
            </a:r>
            <a:r>
              <a:rPr lang="en-US" altLang="zh-TW" sz="2400" smtClean="0"/>
              <a:t>2019/10/18</a:t>
            </a:r>
            <a:endParaRPr lang="en-US" altLang="zh-TW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7890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zh-TW" altLang="en-US" sz="4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Collaborative filtering (CF) methods suffer from the cold-start problem.</a:t>
            </a:r>
          </a:p>
          <a:p>
            <a:endParaRPr lang="en-US" smtClean="0"/>
          </a:p>
          <a:p>
            <a:r>
              <a:rPr lang="en-US" smtClean="0"/>
              <a:t>We propose ”FCMR”  method. (Fully content-based movie recommender system)</a:t>
            </a:r>
          </a:p>
          <a:p>
            <a:endParaRPr lang="en-US" smtClean="0"/>
          </a:p>
          <a:p>
            <a:r>
              <a:rPr lang="en-US" smtClean="0"/>
              <a:t>Using Word2Vec CBOW to extract feature vectors.</a:t>
            </a:r>
          </a:p>
          <a:p>
            <a:endParaRPr lang="en-US" smtClean="0"/>
          </a:p>
          <a:p>
            <a:r>
              <a:rPr lang="en-US" smtClean="0"/>
              <a:t>DataSet : Movielens-20M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Collaborative Filtering (CF)</a:t>
            </a:r>
          </a:p>
          <a:p>
            <a:endParaRPr lang="en-US" dirty="0" smtClean="0"/>
          </a:p>
          <a:p>
            <a:r>
              <a:rPr lang="en-US" dirty="0" smtClean="0"/>
              <a:t>[6] An algorithmic framework for performing collaborative filtering</a:t>
            </a:r>
          </a:p>
          <a:p>
            <a:r>
              <a:rPr lang="en-US" dirty="0" smtClean="0"/>
              <a:t>[7] Item-based collaborative filtering recommendation algorithms</a:t>
            </a:r>
          </a:p>
          <a:p>
            <a:r>
              <a:rPr lang="en-US" dirty="0" smtClean="0"/>
              <a:t>[8] Explaining collaborative filtering recommendations</a:t>
            </a:r>
          </a:p>
          <a:p>
            <a:r>
              <a:rPr lang="en-US" dirty="0" smtClean="0"/>
              <a:t>[9] Matrix factorization techniques for recommender systems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Content-based method (CB)</a:t>
            </a:r>
          </a:p>
          <a:p>
            <a:endParaRPr lang="en-US" dirty="0" smtClean="0"/>
          </a:p>
          <a:p>
            <a:r>
              <a:rPr lang="en-US" dirty="0" smtClean="0"/>
              <a:t>[10] Jointly modeling aspects ratings and </a:t>
            </a:r>
            <a:r>
              <a:rPr lang="en-US" dirty="0" smtClean="0">
                <a:solidFill>
                  <a:srgbClr val="FF0000"/>
                </a:solidFill>
              </a:rPr>
              <a:t>sentiments</a:t>
            </a:r>
            <a:r>
              <a:rPr lang="en-US" dirty="0" smtClean="0"/>
              <a:t> for movie recommendation</a:t>
            </a:r>
          </a:p>
          <a:p>
            <a:r>
              <a:rPr lang="en-US" dirty="0" smtClean="0"/>
              <a:t>[11] Content-based movie recommendation using different feature sets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Fully content-based  : no user browsing history is necessary while training models.</a:t>
            </a:r>
          </a:p>
          <a:p>
            <a:endParaRPr lang="en-US" dirty="0" smtClean="0"/>
          </a:p>
          <a:p>
            <a:r>
              <a:rPr lang="en-US" dirty="0" smtClean="0"/>
              <a:t>2. First method to use the Word2Vec CBOW model.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Word2Vec Model</a:t>
            </a:r>
            <a:endParaRPr lang="zh-TW" alt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zh-TW" altLang="en-US" sz="4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Word2Vec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8712" y="4721901"/>
            <a:ext cx="10554574" cy="1811454"/>
          </a:xfrm>
        </p:spPr>
        <p:txBody>
          <a:bodyPr/>
          <a:lstStyle/>
          <a:p>
            <a:r>
              <a:rPr lang="en-US" altLang="zh-TW" smtClean="0"/>
              <a:t>The Similarity between words can be measured easily by calculating the cosine distance between two word vectors. </a:t>
            </a:r>
          </a:p>
          <a:p>
            <a:r>
              <a:rPr lang="en-US" altLang="zh-TW" smtClean="0"/>
              <a:t>The extracted features can keep the </a:t>
            </a:r>
            <a:r>
              <a:rPr lang="en-US" altLang="zh-TW" smtClean="0">
                <a:solidFill>
                  <a:srgbClr val="FF0000"/>
                </a:solidFill>
              </a:rPr>
              <a:t>semantically linear relationship </a:t>
            </a:r>
            <a:r>
              <a:rPr lang="en-US" altLang="zh-TW" smtClean="0"/>
              <a:t>between the original words.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6" name="Picture 2" descr="C:\Users\Administrator\Desktop\v2-35339b4e3efc29326bad70728e2f469c_h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61843" y="254833"/>
            <a:ext cx="7797636" cy="47219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88589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自訂 2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1153</TotalTime>
  <Words>566</Words>
  <Application>Microsoft Office PowerPoint</Application>
  <PresentationFormat>自訂</PresentationFormat>
  <Paragraphs>120</Paragraphs>
  <Slides>22</Slides>
  <Notes>22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Quotable</vt:lpstr>
      <vt:lpstr>Fully content-based movie recommender system with feature extraction using neural network   Hung-Wei Chen ; Yi-Leh Wu ; Maw-Kae Hor ; Cheng-Yuan Tang    ICMLC 2017, Ningbo, China</vt:lpstr>
      <vt:lpstr>Outline</vt:lpstr>
      <vt:lpstr>Introduction</vt:lpstr>
      <vt:lpstr>Motivation</vt:lpstr>
      <vt:lpstr>Related Work</vt:lpstr>
      <vt:lpstr>Related Work</vt:lpstr>
      <vt:lpstr>Contributions</vt:lpstr>
      <vt:lpstr>Word2Vec Model</vt:lpstr>
      <vt:lpstr>Word2Vec</vt:lpstr>
      <vt:lpstr>Word2Vec</vt:lpstr>
      <vt:lpstr>Proposed Method</vt:lpstr>
      <vt:lpstr>Dataset and Preprocessing</vt:lpstr>
      <vt:lpstr>Proposed Method</vt:lpstr>
      <vt:lpstr>Feature Extraction</vt:lpstr>
      <vt:lpstr>Similarity Measurement</vt:lpstr>
      <vt:lpstr>Recommendation List Generation</vt:lpstr>
      <vt:lpstr>Experiments</vt:lpstr>
      <vt:lpstr>Experiments</vt:lpstr>
      <vt:lpstr>Experiments</vt:lpstr>
      <vt:lpstr>Conclusions</vt:lpstr>
      <vt:lpstr>Conclusions</vt:lpstr>
      <vt:lpstr>Thanks for listening.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ImSoHappy</cp:lastModifiedBy>
  <cp:revision>221</cp:revision>
  <dcterms:created xsi:type="dcterms:W3CDTF">2014-08-26T23:49:58Z</dcterms:created>
  <dcterms:modified xsi:type="dcterms:W3CDTF">2019-10-18T01:27:30Z</dcterms:modified>
</cp:coreProperties>
</file>