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60" r:id="rId3"/>
    <p:sldId id="277" r:id="rId4"/>
    <p:sldId id="323" r:id="rId5"/>
    <p:sldId id="324" r:id="rId6"/>
    <p:sldId id="304" r:id="rId7"/>
    <p:sldId id="299" r:id="rId8"/>
    <p:sldId id="307" r:id="rId9"/>
    <p:sldId id="308" r:id="rId10"/>
    <p:sldId id="311" r:id="rId11"/>
    <p:sldId id="312" r:id="rId12"/>
    <p:sldId id="316" r:id="rId13"/>
    <p:sldId id="280" r:id="rId14"/>
    <p:sldId id="303" r:id="rId15"/>
    <p:sldId id="317" r:id="rId16"/>
    <p:sldId id="318" r:id="rId17"/>
    <p:sldId id="319" r:id="rId18"/>
    <p:sldId id="326" r:id="rId19"/>
    <p:sldId id="321" r:id="rId20"/>
    <p:sldId id="322"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7" autoAdjust="0"/>
    <p:restoredTop sz="79407" autoAdjust="0"/>
  </p:normalViewPr>
  <p:slideViewPr>
    <p:cSldViewPr snapToGrid="0">
      <p:cViewPr varScale="1">
        <p:scale>
          <a:sx n="96" d="100"/>
          <a:sy n="96" d="100"/>
        </p:scale>
        <p:origin x="834" y="78"/>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10520-261A-437F-BE21-9977A470897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TW" altLang="en-US"/>
        </a:p>
      </dgm:t>
    </dgm:pt>
    <dgm:pt modelId="{2E0D61BC-DE9D-4876-9255-FA928BF1C2B0}">
      <dgm:prSet custT="1"/>
      <dgm:spPr/>
      <dgm:t>
        <a:bodyPr/>
        <a:lstStyle/>
        <a:p>
          <a:pPr rtl="0"/>
          <a:r>
            <a:rPr lang="en-US" altLang="zh-TW" sz="2800" dirty="0" smtClean="0"/>
            <a:t>N</a:t>
          </a:r>
          <a:r>
            <a:rPr lang="en-US" sz="2800" dirty="0" smtClean="0"/>
            <a:t>etwork-based </a:t>
          </a:r>
        </a:p>
        <a:p>
          <a:pPr rtl="0"/>
          <a:r>
            <a:rPr lang="en-US" sz="2800" dirty="0" smtClean="0"/>
            <a:t>course selection system</a:t>
          </a:r>
          <a:endParaRPr lang="zh-TW" sz="2800" dirty="0"/>
        </a:p>
      </dgm:t>
    </dgm:pt>
    <dgm:pt modelId="{728DD64D-D1F2-443A-A213-8567BF68497A}" type="parTrans" cxnId="{BFC40CAE-BDB5-42AE-8EE9-4BAEB893D298}">
      <dgm:prSet/>
      <dgm:spPr/>
      <dgm:t>
        <a:bodyPr/>
        <a:lstStyle/>
        <a:p>
          <a:endParaRPr lang="zh-TW" altLang="en-US"/>
        </a:p>
      </dgm:t>
    </dgm:pt>
    <dgm:pt modelId="{6E51C027-F35D-45C0-949E-50BC278D5239}" type="sibTrans" cxnId="{BFC40CAE-BDB5-42AE-8EE9-4BAEB893D298}">
      <dgm:prSet/>
      <dgm:spPr/>
      <dgm:t>
        <a:bodyPr/>
        <a:lstStyle/>
        <a:p>
          <a:endParaRPr lang="zh-TW" altLang="en-US"/>
        </a:p>
      </dgm:t>
    </dgm:pt>
    <dgm:pt modelId="{EF6CB3CE-2751-49DC-9FC3-CD1BD54A902D}">
      <dgm:prSet custT="1"/>
      <dgm:spPr/>
      <dgm:t>
        <a:bodyPr/>
        <a:lstStyle/>
        <a:p>
          <a:pPr rtl="0"/>
          <a:r>
            <a:rPr lang="en-US" altLang="zh-TW" sz="2800" dirty="0" smtClean="0"/>
            <a:t>Apply</a:t>
          </a:r>
          <a:r>
            <a:rPr lang="zh-TW" altLang="en-US" sz="2800" dirty="0" smtClean="0"/>
            <a:t> </a:t>
          </a:r>
          <a:r>
            <a:rPr lang="en-US" altLang="zh-TW" sz="2800" dirty="0" smtClean="0"/>
            <a:t>association rules</a:t>
          </a:r>
          <a:endParaRPr lang="zh-TW" sz="2800" dirty="0"/>
        </a:p>
      </dgm:t>
    </dgm:pt>
    <dgm:pt modelId="{DACD98D1-EBD1-4345-8367-EB58103E136D}" type="parTrans" cxnId="{1EFECB8D-BD5D-4AAF-986D-84A5A22D907E}">
      <dgm:prSet/>
      <dgm:spPr/>
      <dgm:t>
        <a:bodyPr/>
        <a:lstStyle/>
        <a:p>
          <a:endParaRPr lang="zh-TW" altLang="en-US"/>
        </a:p>
      </dgm:t>
    </dgm:pt>
    <dgm:pt modelId="{59033F55-E6EF-43F2-B196-6C6314E4737B}" type="sibTrans" cxnId="{1EFECB8D-BD5D-4AAF-986D-84A5A22D907E}">
      <dgm:prSet/>
      <dgm:spPr/>
      <dgm:t>
        <a:bodyPr/>
        <a:lstStyle/>
        <a:p>
          <a:endParaRPr lang="zh-TW" altLang="en-US"/>
        </a:p>
      </dgm:t>
    </dgm:pt>
    <dgm:pt modelId="{7038A64B-48CC-43C6-A7A8-0440E0EB45ED}" type="pres">
      <dgm:prSet presAssocID="{7FC10520-261A-437F-BE21-9977A4708976}" presName="Name0" presStyleCnt="0">
        <dgm:presLayoutVars>
          <dgm:dir/>
          <dgm:resizeHandles val="exact"/>
        </dgm:presLayoutVars>
      </dgm:prSet>
      <dgm:spPr/>
      <dgm:t>
        <a:bodyPr/>
        <a:lstStyle/>
        <a:p>
          <a:endParaRPr lang="zh-TW" altLang="en-US"/>
        </a:p>
      </dgm:t>
    </dgm:pt>
    <dgm:pt modelId="{1CDF9504-E51D-4F7E-8138-4BA5B552BCA7}" type="pres">
      <dgm:prSet presAssocID="{2E0D61BC-DE9D-4876-9255-FA928BF1C2B0}" presName="node" presStyleLbl="node1" presStyleIdx="0" presStyleCnt="2">
        <dgm:presLayoutVars>
          <dgm:bulletEnabled val="1"/>
        </dgm:presLayoutVars>
      </dgm:prSet>
      <dgm:spPr/>
      <dgm:t>
        <a:bodyPr/>
        <a:lstStyle/>
        <a:p>
          <a:endParaRPr lang="zh-TW" altLang="en-US"/>
        </a:p>
      </dgm:t>
    </dgm:pt>
    <dgm:pt modelId="{AA481A23-9D96-432B-8BBA-DB2581ABC803}" type="pres">
      <dgm:prSet presAssocID="{6E51C027-F35D-45C0-949E-50BC278D5239}" presName="sibTrans" presStyleLbl="sibTrans2D1" presStyleIdx="0" presStyleCnt="1"/>
      <dgm:spPr/>
      <dgm:t>
        <a:bodyPr/>
        <a:lstStyle/>
        <a:p>
          <a:endParaRPr lang="zh-TW" altLang="en-US"/>
        </a:p>
      </dgm:t>
    </dgm:pt>
    <dgm:pt modelId="{9EA6B8EA-9C8D-47D4-AF3E-ABC0ABB05AF4}" type="pres">
      <dgm:prSet presAssocID="{6E51C027-F35D-45C0-949E-50BC278D5239}" presName="connectorText" presStyleLbl="sibTrans2D1" presStyleIdx="0" presStyleCnt="1"/>
      <dgm:spPr/>
      <dgm:t>
        <a:bodyPr/>
        <a:lstStyle/>
        <a:p>
          <a:endParaRPr lang="zh-TW" altLang="en-US"/>
        </a:p>
      </dgm:t>
    </dgm:pt>
    <dgm:pt modelId="{0ACC39FB-B17A-4D38-B556-588B1D3F04C1}" type="pres">
      <dgm:prSet presAssocID="{EF6CB3CE-2751-49DC-9FC3-CD1BD54A902D}" presName="node" presStyleLbl="node1" presStyleIdx="1" presStyleCnt="2" custLinFactNeighborX="26912" custLinFactNeighborY="18317">
        <dgm:presLayoutVars>
          <dgm:bulletEnabled val="1"/>
        </dgm:presLayoutVars>
      </dgm:prSet>
      <dgm:spPr/>
      <dgm:t>
        <a:bodyPr/>
        <a:lstStyle/>
        <a:p>
          <a:endParaRPr lang="zh-TW" altLang="en-US"/>
        </a:p>
      </dgm:t>
    </dgm:pt>
  </dgm:ptLst>
  <dgm:cxnLst>
    <dgm:cxn modelId="{BFC40CAE-BDB5-42AE-8EE9-4BAEB893D298}" srcId="{7FC10520-261A-437F-BE21-9977A4708976}" destId="{2E0D61BC-DE9D-4876-9255-FA928BF1C2B0}" srcOrd="0" destOrd="0" parTransId="{728DD64D-D1F2-443A-A213-8567BF68497A}" sibTransId="{6E51C027-F35D-45C0-949E-50BC278D5239}"/>
    <dgm:cxn modelId="{1EFECB8D-BD5D-4AAF-986D-84A5A22D907E}" srcId="{7FC10520-261A-437F-BE21-9977A4708976}" destId="{EF6CB3CE-2751-49DC-9FC3-CD1BD54A902D}" srcOrd="1" destOrd="0" parTransId="{DACD98D1-EBD1-4345-8367-EB58103E136D}" sibTransId="{59033F55-E6EF-43F2-B196-6C6314E4737B}"/>
    <dgm:cxn modelId="{69D4C858-3033-48D1-A1A5-696A0C5F81ED}" type="presOf" srcId="{6E51C027-F35D-45C0-949E-50BC278D5239}" destId="{AA481A23-9D96-432B-8BBA-DB2581ABC803}" srcOrd="0" destOrd="0" presId="urn:microsoft.com/office/officeart/2005/8/layout/process1"/>
    <dgm:cxn modelId="{F57A9184-289D-4E01-8570-81F297A34097}" type="presOf" srcId="{EF6CB3CE-2751-49DC-9FC3-CD1BD54A902D}" destId="{0ACC39FB-B17A-4D38-B556-588B1D3F04C1}" srcOrd="0" destOrd="0" presId="urn:microsoft.com/office/officeart/2005/8/layout/process1"/>
    <dgm:cxn modelId="{05C86D3B-8F73-4BC8-9B2A-D242B73ACDA5}" type="presOf" srcId="{7FC10520-261A-437F-BE21-9977A4708976}" destId="{7038A64B-48CC-43C6-A7A8-0440E0EB45ED}" srcOrd="0" destOrd="0" presId="urn:microsoft.com/office/officeart/2005/8/layout/process1"/>
    <dgm:cxn modelId="{A65ACEF8-917E-443E-8B22-13DD6EA61841}" type="presOf" srcId="{2E0D61BC-DE9D-4876-9255-FA928BF1C2B0}" destId="{1CDF9504-E51D-4F7E-8138-4BA5B552BCA7}" srcOrd="0" destOrd="0" presId="urn:microsoft.com/office/officeart/2005/8/layout/process1"/>
    <dgm:cxn modelId="{55B6E6E1-B8AF-4067-AA08-9FAE9BD376C8}" type="presOf" srcId="{6E51C027-F35D-45C0-949E-50BC278D5239}" destId="{9EA6B8EA-9C8D-47D4-AF3E-ABC0ABB05AF4}" srcOrd="1" destOrd="0" presId="urn:microsoft.com/office/officeart/2005/8/layout/process1"/>
    <dgm:cxn modelId="{205DB5AC-5816-474B-A0EF-464FC35B2930}" type="presParOf" srcId="{7038A64B-48CC-43C6-A7A8-0440E0EB45ED}" destId="{1CDF9504-E51D-4F7E-8138-4BA5B552BCA7}" srcOrd="0" destOrd="0" presId="urn:microsoft.com/office/officeart/2005/8/layout/process1"/>
    <dgm:cxn modelId="{1ED34CD3-B5DA-4C08-AA32-DA520548D9FD}" type="presParOf" srcId="{7038A64B-48CC-43C6-A7A8-0440E0EB45ED}" destId="{AA481A23-9D96-432B-8BBA-DB2581ABC803}" srcOrd="1" destOrd="0" presId="urn:microsoft.com/office/officeart/2005/8/layout/process1"/>
    <dgm:cxn modelId="{3A8646D5-B080-474B-9180-A7545EAD3B2C}" type="presParOf" srcId="{AA481A23-9D96-432B-8BBA-DB2581ABC803}" destId="{9EA6B8EA-9C8D-47D4-AF3E-ABC0ABB05AF4}" srcOrd="0" destOrd="0" presId="urn:microsoft.com/office/officeart/2005/8/layout/process1"/>
    <dgm:cxn modelId="{AB298DBA-54FE-498A-A11B-2424EFF96BCE}" type="presParOf" srcId="{7038A64B-48CC-43C6-A7A8-0440E0EB45ED}" destId="{0ACC39FB-B17A-4D38-B556-588B1D3F04C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6A5B80-1B86-4725-8463-BAA869264B9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5DDEF1E5-3384-486B-8C99-20CED3FC7524}">
      <dgm:prSet custT="1"/>
      <dgm:spPr/>
      <dgm:t>
        <a:bodyPr/>
        <a:lstStyle/>
        <a:p>
          <a:pPr rtl="0"/>
          <a:r>
            <a:rPr lang="en-US" sz="2800" dirty="0" smtClean="0"/>
            <a:t>Relationships between the courses</a:t>
          </a:r>
          <a:endParaRPr lang="zh-TW" sz="2800" dirty="0"/>
        </a:p>
      </dgm:t>
    </dgm:pt>
    <dgm:pt modelId="{FB2A68DF-E827-47A8-B9D6-4E2CC7388E7C}" type="parTrans" cxnId="{C0C7F023-E475-4854-AA68-CB74AECA0B4B}">
      <dgm:prSet/>
      <dgm:spPr/>
      <dgm:t>
        <a:bodyPr/>
        <a:lstStyle/>
        <a:p>
          <a:endParaRPr lang="zh-TW" altLang="en-US"/>
        </a:p>
      </dgm:t>
    </dgm:pt>
    <dgm:pt modelId="{FA2C4A7E-02A9-41D0-A85A-0C1CC3CD465C}" type="sibTrans" cxnId="{C0C7F023-E475-4854-AA68-CB74AECA0B4B}">
      <dgm:prSet/>
      <dgm:spPr/>
      <dgm:t>
        <a:bodyPr/>
        <a:lstStyle/>
        <a:p>
          <a:endParaRPr lang="zh-TW" altLang="en-US"/>
        </a:p>
      </dgm:t>
    </dgm:pt>
    <dgm:pt modelId="{21B3A3D2-FE00-4FEF-AA65-43A0E0BCC06C}">
      <dgm:prSet custT="1"/>
      <dgm:spPr/>
      <dgm:t>
        <a:bodyPr/>
        <a:lstStyle/>
        <a:p>
          <a:pPr rtl="0"/>
          <a:r>
            <a:rPr lang="en-US" sz="2800" dirty="0" smtClean="0"/>
            <a:t>Interestingness measure</a:t>
          </a:r>
          <a:endParaRPr lang="zh-TW" altLang="en-US" sz="2800" dirty="0"/>
        </a:p>
      </dgm:t>
    </dgm:pt>
    <dgm:pt modelId="{82FD1F80-5C22-4283-8BE0-26A54C40C545}" type="parTrans" cxnId="{ADBDE5B6-0AD2-402F-9A92-EF091A83681C}">
      <dgm:prSet/>
      <dgm:spPr/>
      <dgm:t>
        <a:bodyPr/>
        <a:lstStyle/>
        <a:p>
          <a:endParaRPr lang="zh-TW" altLang="en-US"/>
        </a:p>
      </dgm:t>
    </dgm:pt>
    <dgm:pt modelId="{9AD09005-8D24-46D6-89B9-F3A1EAD0C1FD}" type="sibTrans" cxnId="{ADBDE5B6-0AD2-402F-9A92-EF091A83681C}">
      <dgm:prSet/>
      <dgm:spPr/>
      <dgm:t>
        <a:bodyPr/>
        <a:lstStyle/>
        <a:p>
          <a:endParaRPr lang="zh-TW" altLang="en-US"/>
        </a:p>
      </dgm:t>
    </dgm:pt>
    <dgm:pt modelId="{289539BC-038D-4A4E-A06C-BD15CB455EA3}">
      <dgm:prSet custT="1"/>
      <dgm:spPr/>
      <dgm:t>
        <a:bodyPr/>
        <a:lstStyle/>
        <a:p>
          <a:r>
            <a:rPr lang="en-US" sz="2800" dirty="0" smtClean="0"/>
            <a:t>Confidence</a:t>
          </a:r>
          <a:endParaRPr lang="zh-TW" altLang="en-US" sz="2800" dirty="0"/>
        </a:p>
      </dgm:t>
    </dgm:pt>
    <dgm:pt modelId="{21CECB95-4479-40B1-9EE1-7B30840B41F8}" type="parTrans" cxnId="{2B1CF7D4-8B23-42B5-90FF-B6FEC25B6DC6}">
      <dgm:prSet/>
      <dgm:spPr/>
      <dgm:t>
        <a:bodyPr/>
        <a:lstStyle/>
        <a:p>
          <a:endParaRPr lang="zh-TW" altLang="en-US"/>
        </a:p>
      </dgm:t>
    </dgm:pt>
    <dgm:pt modelId="{CB7F11DB-C52D-45C2-8569-E25F8E332A19}" type="sibTrans" cxnId="{2B1CF7D4-8B23-42B5-90FF-B6FEC25B6DC6}">
      <dgm:prSet/>
      <dgm:spPr/>
      <dgm:t>
        <a:bodyPr/>
        <a:lstStyle/>
        <a:p>
          <a:endParaRPr lang="zh-TW" altLang="en-US"/>
        </a:p>
      </dgm:t>
    </dgm:pt>
    <dgm:pt modelId="{7538E987-ECD8-46E5-B985-1D9EDF982873}">
      <dgm:prSet custT="1"/>
      <dgm:spPr/>
      <dgm:t>
        <a:bodyPr/>
        <a:lstStyle/>
        <a:p>
          <a:pPr rtl="0"/>
          <a:r>
            <a:rPr lang="en-US" sz="2800" dirty="0" smtClean="0"/>
            <a:t>Support</a:t>
          </a:r>
          <a:endParaRPr lang="zh-TW" sz="2800" dirty="0"/>
        </a:p>
      </dgm:t>
    </dgm:pt>
    <dgm:pt modelId="{3C07BD30-A095-4A6B-87A1-9268D8E2869E}" type="parTrans" cxnId="{E0EFD51C-898B-41E7-B5EA-FBF215E31FE9}">
      <dgm:prSet/>
      <dgm:spPr/>
      <dgm:t>
        <a:bodyPr/>
        <a:lstStyle/>
        <a:p>
          <a:endParaRPr lang="zh-TW" altLang="en-US"/>
        </a:p>
      </dgm:t>
    </dgm:pt>
    <dgm:pt modelId="{0D7F42C0-D764-4ECA-808F-B2CF292C8866}" type="sibTrans" cxnId="{E0EFD51C-898B-41E7-B5EA-FBF215E31FE9}">
      <dgm:prSet/>
      <dgm:spPr/>
      <dgm:t>
        <a:bodyPr/>
        <a:lstStyle/>
        <a:p>
          <a:endParaRPr lang="zh-TW" altLang="en-US"/>
        </a:p>
      </dgm:t>
    </dgm:pt>
    <dgm:pt modelId="{5041B100-A1ED-4F11-9011-FB0889780610}" type="pres">
      <dgm:prSet presAssocID="{226A5B80-1B86-4725-8463-BAA869264B99}" presName="hierChild1" presStyleCnt="0">
        <dgm:presLayoutVars>
          <dgm:orgChart val="1"/>
          <dgm:chPref val="1"/>
          <dgm:dir/>
          <dgm:animOne val="branch"/>
          <dgm:animLvl val="lvl"/>
          <dgm:resizeHandles/>
        </dgm:presLayoutVars>
      </dgm:prSet>
      <dgm:spPr/>
      <dgm:t>
        <a:bodyPr/>
        <a:lstStyle/>
        <a:p>
          <a:endParaRPr lang="zh-TW" altLang="en-US"/>
        </a:p>
      </dgm:t>
    </dgm:pt>
    <dgm:pt modelId="{E659435C-F24A-478B-9570-E7CA0C7A08C8}" type="pres">
      <dgm:prSet presAssocID="{5DDEF1E5-3384-486B-8C99-20CED3FC7524}" presName="hierRoot1" presStyleCnt="0">
        <dgm:presLayoutVars>
          <dgm:hierBranch val="init"/>
        </dgm:presLayoutVars>
      </dgm:prSet>
      <dgm:spPr/>
    </dgm:pt>
    <dgm:pt modelId="{7E706742-DB36-4D1A-9E05-283018BF3964}" type="pres">
      <dgm:prSet presAssocID="{5DDEF1E5-3384-486B-8C99-20CED3FC7524}" presName="rootComposite1" presStyleCnt="0"/>
      <dgm:spPr/>
    </dgm:pt>
    <dgm:pt modelId="{6A9E9026-0DBD-482F-8E82-B1A7AFB73A22}" type="pres">
      <dgm:prSet presAssocID="{5DDEF1E5-3384-486B-8C99-20CED3FC7524}" presName="rootText1" presStyleLbl="node0" presStyleIdx="0" presStyleCnt="1" custScaleX="269620">
        <dgm:presLayoutVars>
          <dgm:chPref val="3"/>
        </dgm:presLayoutVars>
      </dgm:prSet>
      <dgm:spPr/>
      <dgm:t>
        <a:bodyPr/>
        <a:lstStyle/>
        <a:p>
          <a:endParaRPr lang="zh-TW" altLang="en-US"/>
        </a:p>
      </dgm:t>
    </dgm:pt>
    <dgm:pt modelId="{97343BFF-989D-4B2D-94AA-80AD1A2BDAFC}" type="pres">
      <dgm:prSet presAssocID="{5DDEF1E5-3384-486B-8C99-20CED3FC7524}" presName="rootConnector1" presStyleLbl="node1" presStyleIdx="0" presStyleCnt="0"/>
      <dgm:spPr/>
      <dgm:t>
        <a:bodyPr/>
        <a:lstStyle/>
        <a:p>
          <a:endParaRPr lang="zh-TW" altLang="en-US"/>
        </a:p>
      </dgm:t>
    </dgm:pt>
    <dgm:pt modelId="{5CBC5940-360F-45B1-99FA-6F559179EDB9}" type="pres">
      <dgm:prSet presAssocID="{5DDEF1E5-3384-486B-8C99-20CED3FC7524}" presName="hierChild2" presStyleCnt="0"/>
      <dgm:spPr/>
    </dgm:pt>
    <dgm:pt modelId="{B0994AEC-B421-4C8B-AFEE-90DADDA5580C}" type="pres">
      <dgm:prSet presAssocID="{3C07BD30-A095-4A6B-87A1-9268D8E2869E}" presName="Name37" presStyleLbl="parChTrans1D2" presStyleIdx="0" presStyleCnt="3"/>
      <dgm:spPr/>
      <dgm:t>
        <a:bodyPr/>
        <a:lstStyle/>
        <a:p>
          <a:endParaRPr lang="zh-TW" altLang="en-US"/>
        </a:p>
      </dgm:t>
    </dgm:pt>
    <dgm:pt modelId="{4478F246-0750-414A-9FDF-7547E6E87E0A}" type="pres">
      <dgm:prSet presAssocID="{7538E987-ECD8-46E5-B985-1D9EDF982873}" presName="hierRoot2" presStyleCnt="0">
        <dgm:presLayoutVars>
          <dgm:hierBranch val="init"/>
        </dgm:presLayoutVars>
      </dgm:prSet>
      <dgm:spPr/>
    </dgm:pt>
    <dgm:pt modelId="{9A4DE16D-0E41-4692-ACD0-FE890E193D65}" type="pres">
      <dgm:prSet presAssocID="{7538E987-ECD8-46E5-B985-1D9EDF982873}" presName="rootComposite" presStyleCnt="0"/>
      <dgm:spPr/>
    </dgm:pt>
    <dgm:pt modelId="{E9E01346-3F9A-4F6A-95C4-2D6F094D8037}" type="pres">
      <dgm:prSet presAssocID="{7538E987-ECD8-46E5-B985-1D9EDF982873}" presName="rootText" presStyleLbl="node2" presStyleIdx="0" presStyleCnt="3">
        <dgm:presLayoutVars>
          <dgm:chPref val="3"/>
        </dgm:presLayoutVars>
      </dgm:prSet>
      <dgm:spPr/>
      <dgm:t>
        <a:bodyPr/>
        <a:lstStyle/>
        <a:p>
          <a:endParaRPr lang="zh-TW" altLang="en-US"/>
        </a:p>
      </dgm:t>
    </dgm:pt>
    <dgm:pt modelId="{E93690DC-9279-4A17-B395-9C4684822F43}" type="pres">
      <dgm:prSet presAssocID="{7538E987-ECD8-46E5-B985-1D9EDF982873}" presName="rootConnector" presStyleLbl="node2" presStyleIdx="0" presStyleCnt="3"/>
      <dgm:spPr/>
      <dgm:t>
        <a:bodyPr/>
        <a:lstStyle/>
        <a:p>
          <a:endParaRPr lang="zh-TW" altLang="en-US"/>
        </a:p>
      </dgm:t>
    </dgm:pt>
    <dgm:pt modelId="{AFA78761-4970-4F0A-AD5F-68903ABD1860}" type="pres">
      <dgm:prSet presAssocID="{7538E987-ECD8-46E5-B985-1D9EDF982873}" presName="hierChild4" presStyleCnt="0"/>
      <dgm:spPr/>
    </dgm:pt>
    <dgm:pt modelId="{7E93BD39-BB6F-4994-9357-922E6DAF9DFA}" type="pres">
      <dgm:prSet presAssocID="{7538E987-ECD8-46E5-B985-1D9EDF982873}" presName="hierChild5" presStyleCnt="0"/>
      <dgm:spPr/>
    </dgm:pt>
    <dgm:pt modelId="{38C8E19E-4E7D-4F13-A8E1-0B92D024BD36}" type="pres">
      <dgm:prSet presAssocID="{21CECB95-4479-40B1-9EE1-7B30840B41F8}" presName="Name37" presStyleLbl="parChTrans1D2" presStyleIdx="1" presStyleCnt="3"/>
      <dgm:spPr/>
      <dgm:t>
        <a:bodyPr/>
        <a:lstStyle/>
        <a:p>
          <a:endParaRPr lang="zh-TW" altLang="en-US"/>
        </a:p>
      </dgm:t>
    </dgm:pt>
    <dgm:pt modelId="{0FE94E71-64A5-4BF2-B3AF-D19026DA718D}" type="pres">
      <dgm:prSet presAssocID="{289539BC-038D-4A4E-A06C-BD15CB455EA3}" presName="hierRoot2" presStyleCnt="0">
        <dgm:presLayoutVars>
          <dgm:hierBranch val="init"/>
        </dgm:presLayoutVars>
      </dgm:prSet>
      <dgm:spPr/>
    </dgm:pt>
    <dgm:pt modelId="{E6F5846F-95AE-4DA9-99BE-27DEEE33630C}" type="pres">
      <dgm:prSet presAssocID="{289539BC-038D-4A4E-A06C-BD15CB455EA3}" presName="rootComposite" presStyleCnt="0"/>
      <dgm:spPr/>
    </dgm:pt>
    <dgm:pt modelId="{9B730BAD-8D93-4A84-85AC-14204AA0B9BE}" type="pres">
      <dgm:prSet presAssocID="{289539BC-038D-4A4E-A06C-BD15CB455EA3}" presName="rootText" presStyleLbl="node2" presStyleIdx="1" presStyleCnt="3">
        <dgm:presLayoutVars>
          <dgm:chPref val="3"/>
        </dgm:presLayoutVars>
      </dgm:prSet>
      <dgm:spPr/>
      <dgm:t>
        <a:bodyPr/>
        <a:lstStyle/>
        <a:p>
          <a:endParaRPr lang="zh-TW" altLang="en-US"/>
        </a:p>
      </dgm:t>
    </dgm:pt>
    <dgm:pt modelId="{6C846F13-B891-4F81-A2BF-8A4A994C66DB}" type="pres">
      <dgm:prSet presAssocID="{289539BC-038D-4A4E-A06C-BD15CB455EA3}" presName="rootConnector" presStyleLbl="node2" presStyleIdx="1" presStyleCnt="3"/>
      <dgm:spPr/>
      <dgm:t>
        <a:bodyPr/>
        <a:lstStyle/>
        <a:p>
          <a:endParaRPr lang="zh-TW" altLang="en-US"/>
        </a:p>
      </dgm:t>
    </dgm:pt>
    <dgm:pt modelId="{65F273DC-DC29-4DE1-B06B-BC96EDD5F1D7}" type="pres">
      <dgm:prSet presAssocID="{289539BC-038D-4A4E-A06C-BD15CB455EA3}" presName="hierChild4" presStyleCnt="0"/>
      <dgm:spPr/>
    </dgm:pt>
    <dgm:pt modelId="{1F6480F1-D989-483D-B25B-296C38212C60}" type="pres">
      <dgm:prSet presAssocID="{289539BC-038D-4A4E-A06C-BD15CB455EA3}" presName="hierChild5" presStyleCnt="0"/>
      <dgm:spPr/>
    </dgm:pt>
    <dgm:pt modelId="{082C3B75-1F03-429A-B167-54E904765095}" type="pres">
      <dgm:prSet presAssocID="{82FD1F80-5C22-4283-8BE0-26A54C40C545}" presName="Name37" presStyleLbl="parChTrans1D2" presStyleIdx="2" presStyleCnt="3"/>
      <dgm:spPr/>
      <dgm:t>
        <a:bodyPr/>
        <a:lstStyle/>
        <a:p>
          <a:endParaRPr lang="zh-TW" altLang="en-US"/>
        </a:p>
      </dgm:t>
    </dgm:pt>
    <dgm:pt modelId="{F5F050F5-E3D2-4CAA-A5E6-785A9407855D}" type="pres">
      <dgm:prSet presAssocID="{21B3A3D2-FE00-4FEF-AA65-43A0E0BCC06C}" presName="hierRoot2" presStyleCnt="0">
        <dgm:presLayoutVars>
          <dgm:hierBranch val="init"/>
        </dgm:presLayoutVars>
      </dgm:prSet>
      <dgm:spPr/>
    </dgm:pt>
    <dgm:pt modelId="{0E5CCAFE-7B8E-48AA-BFC2-5DDD4E84D0FC}" type="pres">
      <dgm:prSet presAssocID="{21B3A3D2-FE00-4FEF-AA65-43A0E0BCC06C}" presName="rootComposite" presStyleCnt="0"/>
      <dgm:spPr/>
    </dgm:pt>
    <dgm:pt modelId="{41DF3132-D511-4299-ADC8-86A4ADF973A8}" type="pres">
      <dgm:prSet presAssocID="{21B3A3D2-FE00-4FEF-AA65-43A0E0BCC06C}" presName="rootText" presStyleLbl="node2" presStyleIdx="2" presStyleCnt="3">
        <dgm:presLayoutVars>
          <dgm:chPref val="3"/>
        </dgm:presLayoutVars>
      </dgm:prSet>
      <dgm:spPr/>
      <dgm:t>
        <a:bodyPr/>
        <a:lstStyle/>
        <a:p>
          <a:endParaRPr lang="zh-TW" altLang="en-US"/>
        </a:p>
      </dgm:t>
    </dgm:pt>
    <dgm:pt modelId="{E1D6CF9E-11BF-46BD-991D-DA0CC318E4DD}" type="pres">
      <dgm:prSet presAssocID="{21B3A3D2-FE00-4FEF-AA65-43A0E0BCC06C}" presName="rootConnector" presStyleLbl="node2" presStyleIdx="2" presStyleCnt="3"/>
      <dgm:spPr/>
      <dgm:t>
        <a:bodyPr/>
        <a:lstStyle/>
        <a:p>
          <a:endParaRPr lang="zh-TW" altLang="en-US"/>
        </a:p>
      </dgm:t>
    </dgm:pt>
    <dgm:pt modelId="{22F6B84A-E981-4450-AC2E-E24341313EA8}" type="pres">
      <dgm:prSet presAssocID="{21B3A3D2-FE00-4FEF-AA65-43A0E0BCC06C}" presName="hierChild4" presStyleCnt="0"/>
      <dgm:spPr/>
    </dgm:pt>
    <dgm:pt modelId="{DA39C419-8514-43CD-8DD9-3B8F00554A82}" type="pres">
      <dgm:prSet presAssocID="{21B3A3D2-FE00-4FEF-AA65-43A0E0BCC06C}" presName="hierChild5" presStyleCnt="0"/>
      <dgm:spPr/>
    </dgm:pt>
    <dgm:pt modelId="{D234E21F-8ADC-46CC-BC9C-1E6C269A57D8}" type="pres">
      <dgm:prSet presAssocID="{5DDEF1E5-3384-486B-8C99-20CED3FC7524}" presName="hierChild3" presStyleCnt="0"/>
      <dgm:spPr/>
    </dgm:pt>
  </dgm:ptLst>
  <dgm:cxnLst>
    <dgm:cxn modelId="{2B1CF7D4-8B23-42B5-90FF-B6FEC25B6DC6}" srcId="{5DDEF1E5-3384-486B-8C99-20CED3FC7524}" destId="{289539BC-038D-4A4E-A06C-BD15CB455EA3}" srcOrd="1" destOrd="0" parTransId="{21CECB95-4479-40B1-9EE1-7B30840B41F8}" sibTransId="{CB7F11DB-C52D-45C2-8569-E25F8E332A19}"/>
    <dgm:cxn modelId="{3867B492-7100-46A7-AF0F-ED9D24BD4FD6}" type="presOf" srcId="{289539BC-038D-4A4E-A06C-BD15CB455EA3}" destId="{6C846F13-B891-4F81-A2BF-8A4A994C66DB}" srcOrd="1" destOrd="0" presId="urn:microsoft.com/office/officeart/2005/8/layout/orgChart1"/>
    <dgm:cxn modelId="{F18FFDF0-7B49-4AF6-9E70-3CF7FB3B9892}" type="presOf" srcId="{289539BC-038D-4A4E-A06C-BD15CB455EA3}" destId="{9B730BAD-8D93-4A84-85AC-14204AA0B9BE}" srcOrd="0" destOrd="0" presId="urn:microsoft.com/office/officeart/2005/8/layout/orgChart1"/>
    <dgm:cxn modelId="{96A244E3-105B-4A71-B0AD-4FB8027FDCD4}" type="presOf" srcId="{21CECB95-4479-40B1-9EE1-7B30840B41F8}" destId="{38C8E19E-4E7D-4F13-A8E1-0B92D024BD36}" srcOrd="0" destOrd="0" presId="urn:microsoft.com/office/officeart/2005/8/layout/orgChart1"/>
    <dgm:cxn modelId="{E0EFD51C-898B-41E7-B5EA-FBF215E31FE9}" srcId="{5DDEF1E5-3384-486B-8C99-20CED3FC7524}" destId="{7538E987-ECD8-46E5-B985-1D9EDF982873}" srcOrd="0" destOrd="0" parTransId="{3C07BD30-A095-4A6B-87A1-9268D8E2869E}" sibTransId="{0D7F42C0-D764-4ECA-808F-B2CF292C8866}"/>
    <dgm:cxn modelId="{3A9405C5-BE6B-40E2-947F-4FDA7A35BA1D}" type="presOf" srcId="{21B3A3D2-FE00-4FEF-AA65-43A0E0BCC06C}" destId="{41DF3132-D511-4299-ADC8-86A4ADF973A8}" srcOrd="0" destOrd="0" presId="urn:microsoft.com/office/officeart/2005/8/layout/orgChart1"/>
    <dgm:cxn modelId="{4797A55F-5ABE-49A7-9041-9268087AF446}" type="presOf" srcId="{5DDEF1E5-3384-486B-8C99-20CED3FC7524}" destId="{97343BFF-989D-4B2D-94AA-80AD1A2BDAFC}" srcOrd="1" destOrd="0" presId="urn:microsoft.com/office/officeart/2005/8/layout/orgChart1"/>
    <dgm:cxn modelId="{527D49BE-A4A0-4040-B629-395D4ED24A84}" type="presOf" srcId="{7538E987-ECD8-46E5-B985-1D9EDF982873}" destId="{E9E01346-3F9A-4F6A-95C4-2D6F094D8037}" srcOrd="0" destOrd="0" presId="urn:microsoft.com/office/officeart/2005/8/layout/orgChart1"/>
    <dgm:cxn modelId="{2942646E-A7E7-426B-9EAA-0B61DA46F5A6}" type="presOf" srcId="{82FD1F80-5C22-4283-8BE0-26A54C40C545}" destId="{082C3B75-1F03-429A-B167-54E904765095}" srcOrd="0" destOrd="0" presId="urn:microsoft.com/office/officeart/2005/8/layout/orgChart1"/>
    <dgm:cxn modelId="{C0C7F023-E475-4854-AA68-CB74AECA0B4B}" srcId="{226A5B80-1B86-4725-8463-BAA869264B99}" destId="{5DDEF1E5-3384-486B-8C99-20CED3FC7524}" srcOrd="0" destOrd="0" parTransId="{FB2A68DF-E827-47A8-B9D6-4E2CC7388E7C}" sibTransId="{FA2C4A7E-02A9-41D0-A85A-0C1CC3CD465C}"/>
    <dgm:cxn modelId="{8E27993B-C993-408D-87D9-102E0A2622EA}" type="presOf" srcId="{5DDEF1E5-3384-486B-8C99-20CED3FC7524}" destId="{6A9E9026-0DBD-482F-8E82-B1A7AFB73A22}" srcOrd="0" destOrd="0" presId="urn:microsoft.com/office/officeart/2005/8/layout/orgChart1"/>
    <dgm:cxn modelId="{5D1AC5F7-55AE-4E66-AF1B-7E20DC068EC6}" type="presOf" srcId="{7538E987-ECD8-46E5-B985-1D9EDF982873}" destId="{E93690DC-9279-4A17-B395-9C4684822F43}" srcOrd="1" destOrd="0" presId="urn:microsoft.com/office/officeart/2005/8/layout/orgChart1"/>
    <dgm:cxn modelId="{C436601B-B9FA-4D45-AE1C-3563AE5BC4E1}" type="presOf" srcId="{21B3A3D2-FE00-4FEF-AA65-43A0E0BCC06C}" destId="{E1D6CF9E-11BF-46BD-991D-DA0CC318E4DD}" srcOrd="1" destOrd="0" presId="urn:microsoft.com/office/officeart/2005/8/layout/orgChart1"/>
    <dgm:cxn modelId="{216F48AB-E29F-49B6-A1D5-5B15DD401F33}" type="presOf" srcId="{226A5B80-1B86-4725-8463-BAA869264B99}" destId="{5041B100-A1ED-4F11-9011-FB0889780610}" srcOrd="0" destOrd="0" presId="urn:microsoft.com/office/officeart/2005/8/layout/orgChart1"/>
    <dgm:cxn modelId="{E72AB309-4550-4E05-8AD6-3732DFEC78FE}" type="presOf" srcId="{3C07BD30-A095-4A6B-87A1-9268D8E2869E}" destId="{B0994AEC-B421-4C8B-AFEE-90DADDA5580C}" srcOrd="0" destOrd="0" presId="urn:microsoft.com/office/officeart/2005/8/layout/orgChart1"/>
    <dgm:cxn modelId="{ADBDE5B6-0AD2-402F-9A92-EF091A83681C}" srcId="{5DDEF1E5-3384-486B-8C99-20CED3FC7524}" destId="{21B3A3D2-FE00-4FEF-AA65-43A0E0BCC06C}" srcOrd="2" destOrd="0" parTransId="{82FD1F80-5C22-4283-8BE0-26A54C40C545}" sibTransId="{9AD09005-8D24-46D6-89B9-F3A1EAD0C1FD}"/>
    <dgm:cxn modelId="{1222637A-39FA-4791-B504-23EAB9B78340}" type="presParOf" srcId="{5041B100-A1ED-4F11-9011-FB0889780610}" destId="{E659435C-F24A-478B-9570-E7CA0C7A08C8}" srcOrd="0" destOrd="0" presId="urn:microsoft.com/office/officeart/2005/8/layout/orgChart1"/>
    <dgm:cxn modelId="{3F4F318A-6C70-4512-8DF6-A39C5ABBD460}" type="presParOf" srcId="{E659435C-F24A-478B-9570-E7CA0C7A08C8}" destId="{7E706742-DB36-4D1A-9E05-283018BF3964}" srcOrd="0" destOrd="0" presId="urn:microsoft.com/office/officeart/2005/8/layout/orgChart1"/>
    <dgm:cxn modelId="{D97C0CC8-0B04-47A0-9188-00171B0E8F0A}" type="presParOf" srcId="{7E706742-DB36-4D1A-9E05-283018BF3964}" destId="{6A9E9026-0DBD-482F-8E82-B1A7AFB73A22}" srcOrd="0" destOrd="0" presId="urn:microsoft.com/office/officeart/2005/8/layout/orgChart1"/>
    <dgm:cxn modelId="{6178899D-2FB0-44CB-B1CB-4A1BE4440FC5}" type="presParOf" srcId="{7E706742-DB36-4D1A-9E05-283018BF3964}" destId="{97343BFF-989D-4B2D-94AA-80AD1A2BDAFC}" srcOrd="1" destOrd="0" presId="urn:microsoft.com/office/officeart/2005/8/layout/orgChart1"/>
    <dgm:cxn modelId="{3327B0CF-D6CF-487E-B01B-7FCC9F4D225E}" type="presParOf" srcId="{E659435C-F24A-478B-9570-E7CA0C7A08C8}" destId="{5CBC5940-360F-45B1-99FA-6F559179EDB9}" srcOrd="1" destOrd="0" presId="urn:microsoft.com/office/officeart/2005/8/layout/orgChart1"/>
    <dgm:cxn modelId="{AF85D5AD-465B-4681-8436-6CAFFF6721F5}" type="presParOf" srcId="{5CBC5940-360F-45B1-99FA-6F559179EDB9}" destId="{B0994AEC-B421-4C8B-AFEE-90DADDA5580C}" srcOrd="0" destOrd="0" presId="urn:microsoft.com/office/officeart/2005/8/layout/orgChart1"/>
    <dgm:cxn modelId="{9C34E4A9-A0C5-4EA9-BA7B-D0D42F9BCC6E}" type="presParOf" srcId="{5CBC5940-360F-45B1-99FA-6F559179EDB9}" destId="{4478F246-0750-414A-9FDF-7547E6E87E0A}" srcOrd="1" destOrd="0" presId="urn:microsoft.com/office/officeart/2005/8/layout/orgChart1"/>
    <dgm:cxn modelId="{89C66A3A-86C9-4EB6-B361-D214626C7719}" type="presParOf" srcId="{4478F246-0750-414A-9FDF-7547E6E87E0A}" destId="{9A4DE16D-0E41-4692-ACD0-FE890E193D65}" srcOrd="0" destOrd="0" presId="urn:microsoft.com/office/officeart/2005/8/layout/orgChart1"/>
    <dgm:cxn modelId="{DC1A1099-84FE-4821-85E5-9CB105B4BF81}" type="presParOf" srcId="{9A4DE16D-0E41-4692-ACD0-FE890E193D65}" destId="{E9E01346-3F9A-4F6A-95C4-2D6F094D8037}" srcOrd="0" destOrd="0" presId="urn:microsoft.com/office/officeart/2005/8/layout/orgChart1"/>
    <dgm:cxn modelId="{84AE417E-E13C-4ECD-A52B-E285FF313F6B}" type="presParOf" srcId="{9A4DE16D-0E41-4692-ACD0-FE890E193D65}" destId="{E93690DC-9279-4A17-B395-9C4684822F43}" srcOrd="1" destOrd="0" presId="urn:microsoft.com/office/officeart/2005/8/layout/orgChart1"/>
    <dgm:cxn modelId="{69264B2C-C013-454D-9468-4B56D57AD422}" type="presParOf" srcId="{4478F246-0750-414A-9FDF-7547E6E87E0A}" destId="{AFA78761-4970-4F0A-AD5F-68903ABD1860}" srcOrd="1" destOrd="0" presId="urn:microsoft.com/office/officeart/2005/8/layout/orgChart1"/>
    <dgm:cxn modelId="{604FCE75-08C8-4E88-8B6A-11A8ACD4DEC7}" type="presParOf" srcId="{4478F246-0750-414A-9FDF-7547E6E87E0A}" destId="{7E93BD39-BB6F-4994-9357-922E6DAF9DFA}" srcOrd="2" destOrd="0" presId="urn:microsoft.com/office/officeart/2005/8/layout/orgChart1"/>
    <dgm:cxn modelId="{1E03C25A-5187-46DA-A07E-B60A446AC2F2}" type="presParOf" srcId="{5CBC5940-360F-45B1-99FA-6F559179EDB9}" destId="{38C8E19E-4E7D-4F13-A8E1-0B92D024BD36}" srcOrd="2" destOrd="0" presId="urn:microsoft.com/office/officeart/2005/8/layout/orgChart1"/>
    <dgm:cxn modelId="{F0EFE45C-1869-4956-A343-82F950D3B791}" type="presParOf" srcId="{5CBC5940-360F-45B1-99FA-6F559179EDB9}" destId="{0FE94E71-64A5-4BF2-B3AF-D19026DA718D}" srcOrd="3" destOrd="0" presId="urn:microsoft.com/office/officeart/2005/8/layout/orgChart1"/>
    <dgm:cxn modelId="{C1F6AB19-498B-4F2B-ADE1-5ABE3C4DF10C}" type="presParOf" srcId="{0FE94E71-64A5-4BF2-B3AF-D19026DA718D}" destId="{E6F5846F-95AE-4DA9-99BE-27DEEE33630C}" srcOrd="0" destOrd="0" presId="urn:microsoft.com/office/officeart/2005/8/layout/orgChart1"/>
    <dgm:cxn modelId="{34EC962C-D853-4C05-8308-6F5021B7EA8E}" type="presParOf" srcId="{E6F5846F-95AE-4DA9-99BE-27DEEE33630C}" destId="{9B730BAD-8D93-4A84-85AC-14204AA0B9BE}" srcOrd="0" destOrd="0" presId="urn:microsoft.com/office/officeart/2005/8/layout/orgChart1"/>
    <dgm:cxn modelId="{E7BA40B8-C9EB-4FA6-88E0-D33D67687C4E}" type="presParOf" srcId="{E6F5846F-95AE-4DA9-99BE-27DEEE33630C}" destId="{6C846F13-B891-4F81-A2BF-8A4A994C66DB}" srcOrd="1" destOrd="0" presId="urn:microsoft.com/office/officeart/2005/8/layout/orgChart1"/>
    <dgm:cxn modelId="{1CFB1B93-CF6A-431D-93D5-2FFA10AD9D6D}" type="presParOf" srcId="{0FE94E71-64A5-4BF2-B3AF-D19026DA718D}" destId="{65F273DC-DC29-4DE1-B06B-BC96EDD5F1D7}" srcOrd="1" destOrd="0" presId="urn:microsoft.com/office/officeart/2005/8/layout/orgChart1"/>
    <dgm:cxn modelId="{FC5AB836-0F5B-4D44-AE95-EFADD9DD1D65}" type="presParOf" srcId="{0FE94E71-64A5-4BF2-B3AF-D19026DA718D}" destId="{1F6480F1-D989-483D-B25B-296C38212C60}" srcOrd="2" destOrd="0" presId="urn:microsoft.com/office/officeart/2005/8/layout/orgChart1"/>
    <dgm:cxn modelId="{16791706-A236-4F4B-9CB3-37AFEA6AB62B}" type="presParOf" srcId="{5CBC5940-360F-45B1-99FA-6F559179EDB9}" destId="{082C3B75-1F03-429A-B167-54E904765095}" srcOrd="4" destOrd="0" presId="urn:microsoft.com/office/officeart/2005/8/layout/orgChart1"/>
    <dgm:cxn modelId="{66AAA8BE-4000-4F18-B0C8-DFB69903CD38}" type="presParOf" srcId="{5CBC5940-360F-45B1-99FA-6F559179EDB9}" destId="{F5F050F5-E3D2-4CAA-A5E6-785A9407855D}" srcOrd="5" destOrd="0" presId="urn:microsoft.com/office/officeart/2005/8/layout/orgChart1"/>
    <dgm:cxn modelId="{CE50DE93-42B0-4AC9-BC86-4B0505FA36E9}" type="presParOf" srcId="{F5F050F5-E3D2-4CAA-A5E6-785A9407855D}" destId="{0E5CCAFE-7B8E-48AA-BFC2-5DDD4E84D0FC}" srcOrd="0" destOrd="0" presId="urn:microsoft.com/office/officeart/2005/8/layout/orgChart1"/>
    <dgm:cxn modelId="{4008D00E-17CE-4BC0-93E4-5CE874C8D512}" type="presParOf" srcId="{0E5CCAFE-7B8E-48AA-BFC2-5DDD4E84D0FC}" destId="{41DF3132-D511-4299-ADC8-86A4ADF973A8}" srcOrd="0" destOrd="0" presId="urn:microsoft.com/office/officeart/2005/8/layout/orgChart1"/>
    <dgm:cxn modelId="{CE88187F-1217-4756-9F66-80259AF74756}" type="presParOf" srcId="{0E5CCAFE-7B8E-48AA-BFC2-5DDD4E84D0FC}" destId="{E1D6CF9E-11BF-46BD-991D-DA0CC318E4DD}" srcOrd="1" destOrd="0" presId="urn:microsoft.com/office/officeart/2005/8/layout/orgChart1"/>
    <dgm:cxn modelId="{198807AB-C0CD-41BA-9D77-D99B0FBCAC34}" type="presParOf" srcId="{F5F050F5-E3D2-4CAA-A5E6-785A9407855D}" destId="{22F6B84A-E981-4450-AC2E-E24341313EA8}" srcOrd="1" destOrd="0" presId="urn:microsoft.com/office/officeart/2005/8/layout/orgChart1"/>
    <dgm:cxn modelId="{E409DB5B-4D43-47E1-85E7-F6EEBC1B5224}" type="presParOf" srcId="{F5F050F5-E3D2-4CAA-A5E6-785A9407855D}" destId="{DA39C419-8514-43CD-8DD9-3B8F00554A82}" srcOrd="2" destOrd="0" presId="urn:microsoft.com/office/officeart/2005/8/layout/orgChart1"/>
    <dgm:cxn modelId="{20B62CB5-D810-4FF5-95CE-0419C63D185B}" type="presParOf" srcId="{E659435C-F24A-478B-9570-E7CA0C7A08C8}" destId="{D234E21F-8ADC-46CC-BC9C-1E6C269A57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A5B80-1B86-4725-8463-BAA869264B9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5DDEF1E5-3384-486B-8C99-20CED3FC7524}">
      <dgm:prSet custT="1"/>
      <dgm:spPr/>
      <dgm:t>
        <a:bodyPr/>
        <a:lstStyle/>
        <a:p>
          <a:pPr rtl="0"/>
          <a:r>
            <a:rPr lang="en-US" altLang="zh-TW" sz="2800" dirty="0" smtClean="0"/>
            <a:t>(Database)</a:t>
          </a:r>
        </a:p>
        <a:p>
          <a:pPr rtl="0"/>
          <a:r>
            <a:rPr lang="en-US" altLang="zh-TW" sz="2800" dirty="0" smtClean="0"/>
            <a:t>educational administration information system</a:t>
          </a:r>
        </a:p>
      </dgm:t>
    </dgm:pt>
    <dgm:pt modelId="{FB2A68DF-E827-47A8-B9D6-4E2CC7388E7C}" type="parTrans" cxnId="{C0C7F023-E475-4854-AA68-CB74AECA0B4B}">
      <dgm:prSet/>
      <dgm:spPr/>
      <dgm:t>
        <a:bodyPr/>
        <a:lstStyle/>
        <a:p>
          <a:endParaRPr lang="zh-TW" altLang="en-US"/>
        </a:p>
      </dgm:t>
    </dgm:pt>
    <dgm:pt modelId="{FA2C4A7E-02A9-41D0-A85A-0C1CC3CD465C}" type="sibTrans" cxnId="{C0C7F023-E475-4854-AA68-CB74AECA0B4B}">
      <dgm:prSet/>
      <dgm:spPr/>
      <dgm:t>
        <a:bodyPr/>
        <a:lstStyle/>
        <a:p>
          <a:endParaRPr lang="zh-TW" altLang="en-US"/>
        </a:p>
      </dgm:t>
    </dgm:pt>
    <dgm:pt modelId="{289539BC-038D-4A4E-A06C-BD15CB455EA3}">
      <dgm:prSet custT="1"/>
      <dgm:spPr/>
      <dgm:t>
        <a:bodyPr/>
        <a:lstStyle/>
        <a:p>
          <a:r>
            <a:rPr lang="en-US" altLang="zh-TW" sz="2800" smtClean="0"/>
            <a:t>Students </a:t>
          </a:r>
          <a:r>
            <a:rPr lang="en-US" altLang="zh-TW" sz="2800" dirty="0" smtClean="0"/>
            <a:t>scores</a:t>
          </a:r>
          <a:endParaRPr lang="zh-TW" altLang="en-US" sz="2800" dirty="0"/>
        </a:p>
      </dgm:t>
    </dgm:pt>
    <dgm:pt modelId="{21CECB95-4479-40B1-9EE1-7B30840B41F8}" type="parTrans" cxnId="{2B1CF7D4-8B23-42B5-90FF-B6FEC25B6DC6}">
      <dgm:prSet/>
      <dgm:spPr/>
      <dgm:t>
        <a:bodyPr/>
        <a:lstStyle/>
        <a:p>
          <a:endParaRPr lang="zh-TW" altLang="en-US"/>
        </a:p>
      </dgm:t>
    </dgm:pt>
    <dgm:pt modelId="{CB7F11DB-C52D-45C2-8569-E25F8E332A19}" type="sibTrans" cxnId="{2B1CF7D4-8B23-42B5-90FF-B6FEC25B6DC6}">
      <dgm:prSet/>
      <dgm:spPr/>
      <dgm:t>
        <a:bodyPr/>
        <a:lstStyle/>
        <a:p>
          <a:endParaRPr lang="zh-TW" altLang="en-US"/>
        </a:p>
      </dgm:t>
    </dgm:pt>
    <dgm:pt modelId="{7538E987-ECD8-46E5-B985-1D9EDF982873}">
      <dgm:prSet custT="1"/>
      <dgm:spPr/>
      <dgm:t>
        <a:bodyPr/>
        <a:lstStyle/>
        <a:p>
          <a:pPr rtl="0"/>
          <a:r>
            <a:rPr lang="en-US" altLang="zh-TW" sz="2800" dirty="0" smtClean="0"/>
            <a:t>courses</a:t>
          </a:r>
          <a:endParaRPr lang="zh-TW" sz="2800" dirty="0"/>
        </a:p>
      </dgm:t>
    </dgm:pt>
    <dgm:pt modelId="{3C07BD30-A095-4A6B-87A1-9268D8E2869E}" type="parTrans" cxnId="{E0EFD51C-898B-41E7-B5EA-FBF215E31FE9}">
      <dgm:prSet/>
      <dgm:spPr/>
      <dgm:t>
        <a:bodyPr/>
        <a:lstStyle/>
        <a:p>
          <a:endParaRPr lang="zh-TW" altLang="en-US"/>
        </a:p>
      </dgm:t>
    </dgm:pt>
    <dgm:pt modelId="{0D7F42C0-D764-4ECA-808F-B2CF292C8866}" type="sibTrans" cxnId="{E0EFD51C-898B-41E7-B5EA-FBF215E31FE9}">
      <dgm:prSet/>
      <dgm:spPr/>
      <dgm:t>
        <a:bodyPr/>
        <a:lstStyle/>
        <a:p>
          <a:endParaRPr lang="zh-TW" altLang="en-US"/>
        </a:p>
      </dgm:t>
    </dgm:pt>
    <dgm:pt modelId="{5041B100-A1ED-4F11-9011-FB0889780610}" type="pres">
      <dgm:prSet presAssocID="{226A5B80-1B86-4725-8463-BAA869264B99}" presName="hierChild1" presStyleCnt="0">
        <dgm:presLayoutVars>
          <dgm:orgChart val="1"/>
          <dgm:chPref val="1"/>
          <dgm:dir/>
          <dgm:animOne val="branch"/>
          <dgm:animLvl val="lvl"/>
          <dgm:resizeHandles/>
        </dgm:presLayoutVars>
      </dgm:prSet>
      <dgm:spPr/>
      <dgm:t>
        <a:bodyPr/>
        <a:lstStyle/>
        <a:p>
          <a:endParaRPr lang="zh-TW" altLang="en-US"/>
        </a:p>
      </dgm:t>
    </dgm:pt>
    <dgm:pt modelId="{E659435C-F24A-478B-9570-E7CA0C7A08C8}" type="pres">
      <dgm:prSet presAssocID="{5DDEF1E5-3384-486B-8C99-20CED3FC7524}" presName="hierRoot1" presStyleCnt="0">
        <dgm:presLayoutVars>
          <dgm:hierBranch val="init"/>
        </dgm:presLayoutVars>
      </dgm:prSet>
      <dgm:spPr/>
    </dgm:pt>
    <dgm:pt modelId="{7E706742-DB36-4D1A-9E05-283018BF3964}" type="pres">
      <dgm:prSet presAssocID="{5DDEF1E5-3384-486B-8C99-20CED3FC7524}" presName="rootComposite1" presStyleCnt="0"/>
      <dgm:spPr/>
    </dgm:pt>
    <dgm:pt modelId="{6A9E9026-0DBD-482F-8E82-B1A7AFB73A22}" type="pres">
      <dgm:prSet presAssocID="{5DDEF1E5-3384-486B-8C99-20CED3FC7524}" presName="rootText1" presStyleLbl="node0" presStyleIdx="0" presStyleCnt="1" custScaleX="269620">
        <dgm:presLayoutVars>
          <dgm:chPref val="3"/>
        </dgm:presLayoutVars>
      </dgm:prSet>
      <dgm:spPr/>
      <dgm:t>
        <a:bodyPr/>
        <a:lstStyle/>
        <a:p>
          <a:endParaRPr lang="zh-TW" altLang="en-US"/>
        </a:p>
      </dgm:t>
    </dgm:pt>
    <dgm:pt modelId="{97343BFF-989D-4B2D-94AA-80AD1A2BDAFC}" type="pres">
      <dgm:prSet presAssocID="{5DDEF1E5-3384-486B-8C99-20CED3FC7524}" presName="rootConnector1" presStyleLbl="node1" presStyleIdx="0" presStyleCnt="0"/>
      <dgm:spPr/>
      <dgm:t>
        <a:bodyPr/>
        <a:lstStyle/>
        <a:p>
          <a:endParaRPr lang="zh-TW" altLang="en-US"/>
        </a:p>
      </dgm:t>
    </dgm:pt>
    <dgm:pt modelId="{5CBC5940-360F-45B1-99FA-6F559179EDB9}" type="pres">
      <dgm:prSet presAssocID="{5DDEF1E5-3384-486B-8C99-20CED3FC7524}" presName="hierChild2" presStyleCnt="0"/>
      <dgm:spPr/>
    </dgm:pt>
    <dgm:pt modelId="{B0994AEC-B421-4C8B-AFEE-90DADDA5580C}" type="pres">
      <dgm:prSet presAssocID="{3C07BD30-A095-4A6B-87A1-9268D8E2869E}" presName="Name37" presStyleLbl="parChTrans1D2" presStyleIdx="0" presStyleCnt="2"/>
      <dgm:spPr/>
      <dgm:t>
        <a:bodyPr/>
        <a:lstStyle/>
        <a:p>
          <a:endParaRPr lang="zh-TW" altLang="en-US"/>
        </a:p>
      </dgm:t>
    </dgm:pt>
    <dgm:pt modelId="{4478F246-0750-414A-9FDF-7547E6E87E0A}" type="pres">
      <dgm:prSet presAssocID="{7538E987-ECD8-46E5-B985-1D9EDF982873}" presName="hierRoot2" presStyleCnt="0">
        <dgm:presLayoutVars>
          <dgm:hierBranch val="init"/>
        </dgm:presLayoutVars>
      </dgm:prSet>
      <dgm:spPr/>
    </dgm:pt>
    <dgm:pt modelId="{9A4DE16D-0E41-4692-ACD0-FE890E193D65}" type="pres">
      <dgm:prSet presAssocID="{7538E987-ECD8-46E5-B985-1D9EDF982873}" presName="rootComposite" presStyleCnt="0"/>
      <dgm:spPr/>
    </dgm:pt>
    <dgm:pt modelId="{E9E01346-3F9A-4F6A-95C4-2D6F094D8037}" type="pres">
      <dgm:prSet presAssocID="{7538E987-ECD8-46E5-B985-1D9EDF982873}" presName="rootText" presStyleLbl="node2" presStyleIdx="0" presStyleCnt="2" custScaleX="122895">
        <dgm:presLayoutVars>
          <dgm:chPref val="3"/>
        </dgm:presLayoutVars>
      </dgm:prSet>
      <dgm:spPr/>
      <dgm:t>
        <a:bodyPr/>
        <a:lstStyle/>
        <a:p>
          <a:endParaRPr lang="zh-TW" altLang="en-US"/>
        </a:p>
      </dgm:t>
    </dgm:pt>
    <dgm:pt modelId="{E93690DC-9279-4A17-B395-9C4684822F43}" type="pres">
      <dgm:prSet presAssocID="{7538E987-ECD8-46E5-B985-1D9EDF982873}" presName="rootConnector" presStyleLbl="node2" presStyleIdx="0" presStyleCnt="2"/>
      <dgm:spPr/>
      <dgm:t>
        <a:bodyPr/>
        <a:lstStyle/>
        <a:p>
          <a:endParaRPr lang="zh-TW" altLang="en-US"/>
        </a:p>
      </dgm:t>
    </dgm:pt>
    <dgm:pt modelId="{AFA78761-4970-4F0A-AD5F-68903ABD1860}" type="pres">
      <dgm:prSet presAssocID="{7538E987-ECD8-46E5-B985-1D9EDF982873}" presName="hierChild4" presStyleCnt="0"/>
      <dgm:spPr/>
    </dgm:pt>
    <dgm:pt modelId="{7E93BD39-BB6F-4994-9357-922E6DAF9DFA}" type="pres">
      <dgm:prSet presAssocID="{7538E987-ECD8-46E5-B985-1D9EDF982873}" presName="hierChild5" presStyleCnt="0"/>
      <dgm:spPr/>
    </dgm:pt>
    <dgm:pt modelId="{38C8E19E-4E7D-4F13-A8E1-0B92D024BD36}" type="pres">
      <dgm:prSet presAssocID="{21CECB95-4479-40B1-9EE1-7B30840B41F8}" presName="Name37" presStyleLbl="parChTrans1D2" presStyleIdx="1" presStyleCnt="2"/>
      <dgm:spPr/>
      <dgm:t>
        <a:bodyPr/>
        <a:lstStyle/>
        <a:p>
          <a:endParaRPr lang="zh-TW" altLang="en-US"/>
        </a:p>
      </dgm:t>
    </dgm:pt>
    <dgm:pt modelId="{0FE94E71-64A5-4BF2-B3AF-D19026DA718D}" type="pres">
      <dgm:prSet presAssocID="{289539BC-038D-4A4E-A06C-BD15CB455EA3}" presName="hierRoot2" presStyleCnt="0">
        <dgm:presLayoutVars>
          <dgm:hierBranch val="init"/>
        </dgm:presLayoutVars>
      </dgm:prSet>
      <dgm:spPr/>
    </dgm:pt>
    <dgm:pt modelId="{E6F5846F-95AE-4DA9-99BE-27DEEE33630C}" type="pres">
      <dgm:prSet presAssocID="{289539BC-038D-4A4E-A06C-BD15CB455EA3}" presName="rootComposite" presStyleCnt="0"/>
      <dgm:spPr/>
    </dgm:pt>
    <dgm:pt modelId="{9B730BAD-8D93-4A84-85AC-14204AA0B9BE}" type="pres">
      <dgm:prSet presAssocID="{289539BC-038D-4A4E-A06C-BD15CB455EA3}" presName="rootText" presStyleLbl="node2" presStyleIdx="1" presStyleCnt="2" custScaleX="123920">
        <dgm:presLayoutVars>
          <dgm:chPref val="3"/>
        </dgm:presLayoutVars>
      </dgm:prSet>
      <dgm:spPr/>
      <dgm:t>
        <a:bodyPr/>
        <a:lstStyle/>
        <a:p>
          <a:endParaRPr lang="zh-TW" altLang="en-US"/>
        </a:p>
      </dgm:t>
    </dgm:pt>
    <dgm:pt modelId="{6C846F13-B891-4F81-A2BF-8A4A994C66DB}" type="pres">
      <dgm:prSet presAssocID="{289539BC-038D-4A4E-A06C-BD15CB455EA3}" presName="rootConnector" presStyleLbl="node2" presStyleIdx="1" presStyleCnt="2"/>
      <dgm:spPr/>
      <dgm:t>
        <a:bodyPr/>
        <a:lstStyle/>
        <a:p>
          <a:endParaRPr lang="zh-TW" altLang="en-US"/>
        </a:p>
      </dgm:t>
    </dgm:pt>
    <dgm:pt modelId="{65F273DC-DC29-4DE1-B06B-BC96EDD5F1D7}" type="pres">
      <dgm:prSet presAssocID="{289539BC-038D-4A4E-A06C-BD15CB455EA3}" presName="hierChild4" presStyleCnt="0"/>
      <dgm:spPr/>
    </dgm:pt>
    <dgm:pt modelId="{1F6480F1-D989-483D-B25B-296C38212C60}" type="pres">
      <dgm:prSet presAssocID="{289539BC-038D-4A4E-A06C-BD15CB455EA3}" presName="hierChild5" presStyleCnt="0"/>
      <dgm:spPr/>
    </dgm:pt>
    <dgm:pt modelId="{D234E21F-8ADC-46CC-BC9C-1E6C269A57D8}" type="pres">
      <dgm:prSet presAssocID="{5DDEF1E5-3384-486B-8C99-20CED3FC7524}" presName="hierChild3" presStyleCnt="0"/>
      <dgm:spPr/>
    </dgm:pt>
  </dgm:ptLst>
  <dgm:cxnLst>
    <dgm:cxn modelId="{2B1CF7D4-8B23-42B5-90FF-B6FEC25B6DC6}" srcId="{5DDEF1E5-3384-486B-8C99-20CED3FC7524}" destId="{289539BC-038D-4A4E-A06C-BD15CB455EA3}" srcOrd="1" destOrd="0" parTransId="{21CECB95-4479-40B1-9EE1-7B30840B41F8}" sibTransId="{CB7F11DB-C52D-45C2-8569-E25F8E332A19}"/>
    <dgm:cxn modelId="{3867B492-7100-46A7-AF0F-ED9D24BD4FD6}" type="presOf" srcId="{289539BC-038D-4A4E-A06C-BD15CB455EA3}" destId="{6C846F13-B891-4F81-A2BF-8A4A994C66DB}" srcOrd="1" destOrd="0" presId="urn:microsoft.com/office/officeart/2005/8/layout/orgChart1"/>
    <dgm:cxn modelId="{F18FFDF0-7B49-4AF6-9E70-3CF7FB3B9892}" type="presOf" srcId="{289539BC-038D-4A4E-A06C-BD15CB455EA3}" destId="{9B730BAD-8D93-4A84-85AC-14204AA0B9BE}" srcOrd="0" destOrd="0" presId="urn:microsoft.com/office/officeart/2005/8/layout/orgChart1"/>
    <dgm:cxn modelId="{96A244E3-105B-4A71-B0AD-4FB8027FDCD4}" type="presOf" srcId="{21CECB95-4479-40B1-9EE1-7B30840B41F8}" destId="{38C8E19E-4E7D-4F13-A8E1-0B92D024BD36}" srcOrd="0" destOrd="0" presId="urn:microsoft.com/office/officeart/2005/8/layout/orgChart1"/>
    <dgm:cxn modelId="{E0EFD51C-898B-41E7-B5EA-FBF215E31FE9}" srcId="{5DDEF1E5-3384-486B-8C99-20CED3FC7524}" destId="{7538E987-ECD8-46E5-B985-1D9EDF982873}" srcOrd="0" destOrd="0" parTransId="{3C07BD30-A095-4A6B-87A1-9268D8E2869E}" sibTransId="{0D7F42C0-D764-4ECA-808F-B2CF292C8866}"/>
    <dgm:cxn modelId="{4797A55F-5ABE-49A7-9041-9268087AF446}" type="presOf" srcId="{5DDEF1E5-3384-486B-8C99-20CED3FC7524}" destId="{97343BFF-989D-4B2D-94AA-80AD1A2BDAFC}" srcOrd="1" destOrd="0" presId="urn:microsoft.com/office/officeart/2005/8/layout/orgChart1"/>
    <dgm:cxn modelId="{527D49BE-A4A0-4040-B629-395D4ED24A84}" type="presOf" srcId="{7538E987-ECD8-46E5-B985-1D9EDF982873}" destId="{E9E01346-3F9A-4F6A-95C4-2D6F094D8037}" srcOrd="0" destOrd="0" presId="urn:microsoft.com/office/officeart/2005/8/layout/orgChart1"/>
    <dgm:cxn modelId="{C0C7F023-E475-4854-AA68-CB74AECA0B4B}" srcId="{226A5B80-1B86-4725-8463-BAA869264B99}" destId="{5DDEF1E5-3384-486B-8C99-20CED3FC7524}" srcOrd="0" destOrd="0" parTransId="{FB2A68DF-E827-47A8-B9D6-4E2CC7388E7C}" sibTransId="{FA2C4A7E-02A9-41D0-A85A-0C1CC3CD465C}"/>
    <dgm:cxn modelId="{8E27993B-C993-408D-87D9-102E0A2622EA}" type="presOf" srcId="{5DDEF1E5-3384-486B-8C99-20CED3FC7524}" destId="{6A9E9026-0DBD-482F-8E82-B1A7AFB73A22}" srcOrd="0" destOrd="0" presId="urn:microsoft.com/office/officeart/2005/8/layout/orgChart1"/>
    <dgm:cxn modelId="{5D1AC5F7-55AE-4E66-AF1B-7E20DC068EC6}" type="presOf" srcId="{7538E987-ECD8-46E5-B985-1D9EDF982873}" destId="{E93690DC-9279-4A17-B395-9C4684822F43}" srcOrd="1" destOrd="0" presId="urn:microsoft.com/office/officeart/2005/8/layout/orgChart1"/>
    <dgm:cxn modelId="{216F48AB-E29F-49B6-A1D5-5B15DD401F33}" type="presOf" srcId="{226A5B80-1B86-4725-8463-BAA869264B99}" destId="{5041B100-A1ED-4F11-9011-FB0889780610}" srcOrd="0" destOrd="0" presId="urn:microsoft.com/office/officeart/2005/8/layout/orgChart1"/>
    <dgm:cxn modelId="{E72AB309-4550-4E05-8AD6-3732DFEC78FE}" type="presOf" srcId="{3C07BD30-A095-4A6B-87A1-9268D8E2869E}" destId="{B0994AEC-B421-4C8B-AFEE-90DADDA5580C}" srcOrd="0" destOrd="0" presId="urn:microsoft.com/office/officeart/2005/8/layout/orgChart1"/>
    <dgm:cxn modelId="{1222637A-39FA-4791-B504-23EAB9B78340}" type="presParOf" srcId="{5041B100-A1ED-4F11-9011-FB0889780610}" destId="{E659435C-F24A-478B-9570-E7CA0C7A08C8}" srcOrd="0" destOrd="0" presId="urn:microsoft.com/office/officeart/2005/8/layout/orgChart1"/>
    <dgm:cxn modelId="{3F4F318A-6C70-4512-8DF6-A39C5ABBD460}" type="presParOf" srcId="{E659435C-F24A-478B-9570-E7CA0C7A08C8}" destId="{7E706742-DB36-4D1A-9E05-283018BF3964}" srcOrd="0" destOrd="0" presId="urn:microsoft.com/office/officeart/2005/8/layout/orgChart1"/>
    <dgm:cxn modelId="{D97C0CC8-0B04-47A0-9188-00171B0E8F0A}" type="presParOf" srcId="{7E706742-DB36-4D1A-9E05-283018BF3964}" destId="{6A9E9026-0DBD-482F-8E82-B1A7AFB73A22}" srcOrd="0" destOrd="0" presId="urn:microsoft.com/office/officeart/2005/8/layout/orgChart1"/>
    <dgm:cxn modelId="{6178899D-2FB0-44CB-B1CB-4A1BE4440FC5}" type="presParOf" srcId="{7E706742-DB36-4D1A-9E05-283018BF3964}" destId="{97343BFF-989D-4B2D-94AA-80AD1A2BDAFC}" srcOrd="1" destOrd="0" presId="urn:microsoft.com/office/officeart/2005/8/layout/orgChart1"/>
    <dgm:cxn modelId="{3327B0CF-D6CF-487E-B01B-7FCC9F4D225E}" type="presParOf" srcId="{E659435C-F24A-478B-9570-E7CA0C7A08C8}" destId="{5CBC5940-360F-45B1-99FA-6F559179EDB9}" srcOrd="1" destOrd="0" presId="urn:microsoft.com/office/officeart/2005/8/layout/orgChart1"/>
    <dgm:cxn modelId="{AF85D5AD-465B-4681-8436-6CAFFF6721F5}" type="presParOf" srcId="{5CBC5940-360F-45B1-99FA-6F559179EDB9}" destId="{B0994AEC-B421-4C8B-AFEE-90DADDA5580C}" srcOrd="0" destOrd="0" presId="urn:microsoft.com/office/officeart/2005/8/layout/orgChart1"/>
    <dgm:cxn modelId="{9C34E4A9-A0C5-4EA9-BA7B-D0D42F9BCC6E}" type="presParOf" srcId="{5CBC5940-360F-45B1-99FA-6F559179EDB9}" destId="{4478F246-0750-414A-9FDF-7547E6E87E0A}" srcOrd="1" destOrd="0" presId="urn:microsoft.com/office/officeart/2005/8/layout/orgChart1"/>
    <dgm:cxn modelId="{89C66A3A-86C9-4EB6-B361-D214626C7719}" type="presParOf" srcId="{4478F246-0750-414A-9FDF-7547E6E87E0A}" destId="{9A4DE16D-0E41-4692-ACD0-FE890E193D65}" srcOrd="0" destOrd="0" presId="urn:microsoft.com/office/officeart/2005/8/layout/orgChart1"/>
    <dgm:cxn modelId="{DC1A1099-84FE-4821-85E5-9CB105B4BF81}" type="presParOf" srcId="{9A4DE16D-0E41-4692-ACD0-FE890E193D65}" destId="{E9E01346-3F9A-4F6A-95C4-2D6F094D8037}" srcOrd="0" destOrd="0" presId="urn:microsoft.com/office/officeart/2005/8/layout/orgChart1"/>
    <dgm:cxn modelId="{84AE417E-E13C-4ECD-A52B-E285FF313F6B}" type="presParOf" srcId="{9A4DE16D-0E41-4692-ACD0-FE890E193D65}" destId="{E93690DC-9279-4A17-B395-9C4684822F43}" srcOrd="1" destOrd="0" presId="urn:microsoft.com/office/officeart/2005/8/layout/orgChart1"/>
    <dgm:cxn modelId="{69264B2C-C013-454D-9468-4B56D57AD422}" type="presParOf" srcId="{4478F246-0750-414A-9FDF-7547E6E87E0A}" destId="{AFA78761-4970-4F0A-AD5F-68903ABD1860}" srcOrd="1" destOrd="0" presId="urn:microsoft.com/office/officeart/2005/8/layout/orgChart1"/>
    <dgm:cxn modelId="{604FCE75-08C8-4E88-8B6A-11A8ACD4DEC7}" type="presParOf" srcId="{4478F246-0750-414A-9FDF-7547E6E87E0A}" destId="{7E93BD39-BB6F-4994-9357-922E6DAF9DFA}" srcOrd="2" destOrd="0" presId="urn:microsoft.com/office/officeart/2005/8/layout/orgChart1"/>
    <dgm:cxn modelId="{1E03C25A-5187-46DA-A07E-B60A446AC2F2}" type="presParOf" srcId="{5CBC5940-360F-45B1-99FA-6F559179EDB9}" destId="{38C8E19E-4E7D-4F13-A8E1-0B92D024BD36}" srcOrd="2" destOrd="0" presId="urn:microsoft.com/office/officeart/2005/8/layout/orgChart1"/>
    <dgm:cxn modelId="{F0EFE45C-1869-4956-A343-82F950D3B791}" type="presParOf" srcId="{5CBC5940-360F-45B1-99FA-6F559179EDB9}" destId="{0FE94E71-64A5-4BF2-B3AF-D19026DA718D}" srcOrd="3" destOrd="0" presId="urn:microsoft.com/office/officeart/2005/8/layout/orgChart1"/>
    <dgm:cxn modelId="{C1F6AB19-498B-4F2B-ADE1-5ABE3C4DF10C}" type="presParOf" srcId="{0FE94E71-64A5-4BF2-B3AF-D19026DA718D}" destId="{E6F5846F-95AE-4DA9-99BE-27DEEE33630C}" srcOrd="0" destOrd="0" presId="urn:microsoft.com/office/officeart/2005/8/layout/orgChart1"/>
    <dgm:cxn modelId="{34EC962C-D853-4C05-8308-6F5021B7EA8E}" type="presParOf" srcId="{E6F5846F-95AE-4DA9-99BE-27DEEE33630C}" destId="{9B730BAD-8D93-4A84-85AC-14204AA0B9BE}" srcOrd="0" destOrd="0" presId="urn:microsoft.com/office/officeart/2005/8/layout/orgChart1"/>
    <dgm:cxn modelId="{E7BA40B8-C9EB-4FA6-88E0-D33D67687C4E}" type="presParOf" srcId="{E6F5846F-95AE-4DA9-99BE-27DEEE33630C}" destId="{6C846F13-B891-4F81-A2BF-8A4A994C66DB}" srcOrd="1" destOrd="0" presId="urn:microsoft.com/office/officeart/2005/8/layout/orgChart1"/>
    <dgm:cxn modelId="{1CFB1B93-CF6A-431D-93D5-2FFA10AD9D6D}" type="presParOf" srcId="{0FE94E71-64A5-4BF2-B3AF-D19026DA718D}" destId="{65F273DC-DC29-4DE1-B06B-BC96EDD5F1D7}" srcOrd="1" destOrd="0" presId="urn:microsoft.com/office/officeart/2005/8/layout/orgChart1"/>
    <dgm:cxn modelId="{FC5AB836-0F5B-4D44-AE95-EFADD9DD1D65}" type="presParOf" srcId="{0FE94E71-64A5-4BF2-B3AF-D19026DA718D}" destId="{1F6480F1-D989-483D-B25B-296C38212C60}" srcOrd="2" destOrd="0" presId="urn:microsoft.com/office/officeart/2005/8/layout/orgChart1"/>
    <dgm:cxn modelId="{20B62CB5-D810-4FF5-95CE-0419C63D185B}" type="presParOf" srcId="{E659435C-F24A-478B-9570-E7CA0C7A08C8}" destId="{D234E21F-8ADC-46CC-BC9C-1E6C269A57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F9504-E51D-4F7E-8138-4BA5B552BCA7}">
      <dsp:nvSpPr>
        <dsp:cNvPr id="0" name=""/>
        <dsp:cNvSpPr/>
      </dsp:nvSpPr>
      <dsp:spPr>
        <a:xfrm>
          <a:off x="1770" y="0"/>
          <a:ext cx="3775298" cy="22186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altLang="zh-TW" sz="2800" kern="1200" dirty="0" smtClean="0"/>
            <a:t>N</a:t>
          </a:r>
          <a:r>
            <a:rPr lang="en-US" sz="2800" kern="1200" dirty="0" smtClean="0"/>
            <a:t>etwork-based </a:t>
          </a:r>
        </a:p>
        <a:p>
          <a:pPr lvl="0" algn="ctr" defTabSz="1244600" rtl="0">
            <a:lnSpc>
              <a:spcPct val="90000"/>
            </a:lnSpc>
            <a:spcBef>
              <a:spcPct val="0"/>
            </a:spcBef>
            <a:spcAft>
              <a:spcPct val="35000"/>
            </a:spcAft>
          </a:pPr>
          <a:r>
            <a:rPr lang="en-US" sz="2800" kern="1200" dirty="0" smtClean="0"/>
            <a:t>course selection system</a:t>
          </a:r>
          <a:endParaRPr lang="zh-TW" sz="2800" kern="1200" dirty="0"/>
        </a:p>
      </dsp:txBody>
      <dsp:txXfrm>
        <a:off x="66752" y="64982"/>
        <a:ext cx="3645334" cy="2088685"/>
      </dsp:txXfrm>
    </dsp:sp>
    <dsp:sp modelId="{AA481A23-9D96-432B-8BBA-DB2581ABC803}">
      <dsp:nvSpPr>
        <dsp:cNvPr id="0" name=""/>
        <dsp:cNvSpPr/>
      </dsp:nvSpPr>
      <dsp:spPr>
        <a:xfrm>
          <a:off x="4155041" y="641187"/>
          <a:ext cx="801301" cy="936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66900">
            <a:lnSpc>
              <a:spcPct val="90000"/>
            </a:lnSpc>
            <a:spcBef>
              <a:spcPct val="0"/>
            </a:spcBef>
            <a:spcAft>
              <a:spcPct val="35000"/>
            </a:spcAft>
          </a:pPr>
          <a:endParaRPr lang="zh-TW" altLang="en-US" sz="4200" kern="1200"/>
        </a:p>
      </dsp:txBody>
      <dsp:txXfrm>
        <a:off x="4155041" y="828442"/>
        <a:ext cx="560911" cy="561764"/>
      </dsp:txXfrm>
    </dsp:sp>
    <dsp:sp modelId="{0ACC39FB-B17A-4D38-B556-588B1D3F04C1}">
      <dsp:nvSpPr>
        <dsp:cNvPr id="0" name=""/>
        <dsp:cNvSpPr/>
      </dsp:nvSpPr>
      <dsp:spPr>
        <a:xfrm>
          <a:off x="5288958" y="0"/>
          <a:ext cx="3775298" cy="22186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altLang="zh-TW" sz="2800" kern="1200" dirty="0" smtClean="0"/>
            <a:t>Apply</a:t>
          </a:r>
          <a:r>
            <a:rPr lang="zh-TW" altLang="en-US" sz="2800" kern="1200" dirty="0" smtClean="0"/>
            <a:t> </a:t>
          </a:r>
          <a:r>
            <a:rPr lang="en-US" altLang="zh-TW" sz="2800" kern="1200" dirty="0" smtClean="0"/>
            <a:t>association rules</a:t>
          </a:r>
          <a:endParaRPr lang="zh-TW" sz="2800" kern="1200" dirty="0"/>
        </a:p>
      </dsp:txBody>
      <dsp:txXfrm>
        <a:off x="5353940" y="64982"/>
        <a:ext cx="3645334" cy="2088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C3B75-1F03-429A-B167-54E904765095}">
      <dsp:nvSpPr>
        <dsp:cNvPr id="0" name=""/>
        <dsp:cNvSpPr/>
      </dsp:nvSpPr>
      <dsp:spPr>
        <a:xfrm>
          <a:off x="4925453" y="1355204"/>
          <a:ext cx="3277452" cy="568814"/>
        </a:xfrm>
        <a:custGeom>
          <a:avLst/>
          <a:gdLst/>
          <a:ahLst/>
          <a:cxnLst/>
          <a:rect l="0" t="0" r="0" b="0"/>
          <a:pathLst>
            <a:path>
              <a:moveTo>
                <a:pt x="0" y="0"/>
              </a:moveTo>
              <a:lnTo>
                <a:pt x="0" y="284407"/>
              </a:lnTo>
              <a:lnTo>
                <a:pt x="3277452" y="284407"/>
              </a:lnTo>
              <a:lnTo>
                <a:pt x="3277452" y="5688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8E19E-4E7D-4F13-A8E1-0B92D024BD36}">
      <dsp:nvSpPr>
        <dsp:cNvPr id="0" name=""/>
        <dsp:cNvSpPr/>
      </dsp:nvSpPr>
      <dsp:spPr>
        <a:xfrm>
          <a:off x="4879733" y="1355204"/>
          <a:ext cx="91440" cy="568814"/>
        </a:xfrm>
        <a:custGeom>
          <a:avLst/>
          <a:gdLst/>
          <a:ahLst/>
          <a:cxnLst/>
          <a:rect l="0" t="0" r="0" b="0"/>
          <a:pathLst>
            <a:path>
              <a:moveTo>
                <a:pt x="45720" y="0"/>
              </a:moveTo>
              <a:lnTo>
                <a:pt x="45720" y="5688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994AEC-B421-4C8B-AFEE-90DADDA5580C}">
      <dsp:nvSpPr>
        <dsp:cNvPr id="0" name=""/>
        <dsp:cNvSpPr/>
      </dsp:nvSpPr>
      <dsp:spPr>
        <a:xfrm>
          <a:off x="1648000" y="1355204"/>
          <a:ext cx="3277452" cy="568814"/>
        </a:xfrm>
        <a:custGeom>
          <a:avLst/>
          <a:gdLst/>
          <a:ahLst/>
          <a:cxnLst/>
          <a:rect l="0" t="0" r="0" b="0"/>
          <a:pathLst>
            <a:path>
              <a:moveTo>
                <a:pt x="3277452" y="0"/>
              </a:moveTo>
              <a:lnTo>
                <a:pt x="3277452" y="284407"/>
              </a:lnTo>
              <a:lnTo>
                <a:pt x="0" y="284407"/>
              </a:lnTo>
              <a:lnTo>
                <a:pt x="0" y="5688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E9026-0DBD-482F-8E82-B1A7AFB73A22}">
      <dsp:nvSpPr>
        <dsp:cNvPr id="0" name=""/>
        <dsp:cNvSpPr/>
      </dsp:nvSpPr>
      <dsp:spPr>
        <a:xfrm>
          <a:off x="1273937" y="885"/>
          <a:ext cx="7303031"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dirty="0" smtClean="0"/>
            <a:t>Relationships between the courses</a:t>
          </a:r>
          <a:endParaRPr lang="zh-TW" sz="2800" kern="1200" dirty="0"/>
        </a:p>
      </dsp:txBody>
      <dsp:txXfrm>
        <a:off x="1273937" y="885"/>
        <a:ext cx="7303031" cy="1354319"/>
      </dsp:txXfrm>
    </dsp:sp>
    <dsp:sp modelId="{E9E01346-3F9A-4F6A-95C4-2D6F094D8037}">
      <dsp:nvSpPr>
        <dsp:cNvPr id="0" name=""/>
        <dsp:cNvSpPr/>
      </dsp:nvSpPr>
      <dsp:spPr>
        <a:xfrm>
          <a:off x="293681" y="1924019"/>
          <a:ext cx="2708638"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dirty="0" smtClean="0"/>
            <a:t>Support</a:t>
          </a:r>
          <a:endParaRPr lang="zh-TW" sz="2800" kern="1200" dirty="0"/>
        </a:p>
      </dsp:txBody>
      <dsp:txXfrm>
        <a:off x="293681" y="1924019"/>
        <a:ext cx="2708638" cy="1354319"/>
      </dsp:txXfrm>
    </dsp:sp>
    <dsp:sp modelId="{9B730BAD-8D93-4A84-85AC-14204AA0B9BE}">
      <dsp:nvSpPr>
        <dsp:cNvPr id="0" name=""/>
        <dsp:cNvSpPr/>
      </dsp:nvSpPr>
      <dsp:spPr>
        <a:xfrm>
          <a:off x="3571134" y="1924019"/>
          <a:ext cx="2708638"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Confidence</a:t>
          </a:r>
          <a:endParaRPr lang="zh-TW" altLang="en-US" sz="2800" kern="1200" dirty="0"/>
        </a:p>
      </dsp:txBody>
      <dsp:txXfrm>
        <a:off x="3571134" y="1924019"/>
        <a:ext cx="2708638" cy="1354319"/>
      </dsp:txXfrm>
    </dsp:sp>
    <dsp:sp modelId="{41DF3132-D511-4299-ADC8-86A4ADF973A8}">
      <dsp:nvSpPr>
        <dsp:cNvPr id="0" name=""/>
        <dsp:cNvSpPr/>
      </dsp:nvSpPr>
      <dsp:spPr>
        <a:xfrm>
          <a:off x="6848586" y="1924019"/>
          <a:ext cx="2708638"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dirty="0" smtClean="0"/>
            <a:t>Interestingness measure</a:t>
          </a:r>
          <a:endParaRPr lang="zh-TW" altLang="en-US" sz="2800" kern="1200" dirty="0"/>
        </a:p>
      </dsp:txBody>
      <dsp:txXfrm>
        <a:off x="6848586" y="1924019"/>
        <a:ext cx="2708638" cy="1354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8E19E-4E7D-4F13-A8E1-0B92D024BD36}">
      <dsp:nvSpPr>
        <dsp:cNvPr id="0" name=""/>
        <dsp:cNvSpPr/>
      </dsp:nvSpPr>
      <dsp:spPr>
        <a:xfrm>
          <a:off x="4925453" y="1355204"/>
          <a:ext cx="1948797" cy="568814"/>
        </a:xfrm>
        <a:custGeom>
          <a:avLst/>
          <a:gdLst/>
          <a:ahLst/>
          <a:cxnLst/>
          <a:rect l="0" t="0" r="0" b="0"/>
          <a:pathLst>
            <a:path>
              <a:moveTo>
                <a:pt x="0" y="0"/>
              </a:moveTo>
              <a:lnTo>
                <a:pt x="0" y="284407"/>
              </a:lnTo>
              <a:lnTo>
                <a:pt x="1948797" y="284407"/>
              </a:lnTo>
              <a:lnTo>
                <a:pt x="1948797" y="5688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994AEC-B421-4C8B-AFEE-90DADDA5580C}">
      <dsp:nvSpPr>
        <dsp:cNvPr id="0" name=""/>
        <dsp:cNvSpPr/>
      </dsp:nvSpPr>
      <dsp:spPr>
        <a:xfrm>
          <a:off x="2962773" y="1355204"/>
          <a:ext cx="1962679" cy="568814"/>
        </a:xfrm>
        <a:custGeom>
          <a:avLst/>
          <a:gdLst/>
          <a:ahLst/>
          <a:cxnLst/>
          <a:rect l="0" t="0" r="0" b="0"/>
          <a:pathLst>
            <a:path>
              <a:moveTo>
                <a:pt x="1962679" y="0"/>
              </a:moveTo>
              <a:lnTo>
                <a:pt x="1962679" y="284407"/>
              </a:lnTo>
              <a:lnTo>
                <a:pt x="0" y="284407"/>
              </a:lnTo>
              <a:lnTo>
                <a:pt x="0" y="56881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E9026-0DBD-482F-8E82-B1A7AFB73A22}">
      <dsp:nvSpPr>
        <dsp:cNvPr id="0" name=""/>
        <dsp:cNvSpPr/>
      </dsp:nvSpPr>
      <dsp:spPr>
        <a:xfrm>
          <a:off x="1273937" y="885"/>
          <a:ext cx="7303031"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altLang="zh-TW" sz="2800" kern="1200" dirty="0" smtClean="0"/>
            <a:t>(Database)</a:t>
          </a:r>
        </a:p>
        <a:p>
          <a:pPr lvl="0" algn="ctr" defTabSz="1244600" rtl="0">
            <a:lnSpc>
              <a:spcPct val="90000"/>
            </a:lnSpc>
            <a:spcBef>
              <a:spcPct val="0"/>
            </a:spcBef>
            <a:spcAft>
              <a:spcPct val="35000"/>
            </a:spcAft>
          </a:pPr>
          <a:r>
            <a:rPr lang="en-US" altLang="zh-TW" sz="2800" kern="1200" dirty="0" smtClean="0"/>
            <a:t>educational administration information system</a:t>
          </a:r>
        </a:p>
      </dsp:txBody>
      <dsp:txXfrm>
        <a:off x="1273937" y="885"/>
        <a:ext cx="7303031" cy="1354319"/>
      </dsp:txXfrm>
    </dsp:sp>
    <dsp:sp modelId="{E9E01346-3F9A-4F6A-95C4-2D6F094D8037}">
      <dsp:nvSpPr>
        <dsp:cNvPr id="0" name=""/>
        <dsp:cNvSpPr/>
      </dsp:nvSpPr>
      <dsp:spPr>
        <a:xfrm>
          <a:off x="1298383" y="1924019"/>
          <a:ext cx="3328781"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altLang="zh-TW" sz="2800" kern="1200" dirty="0" smtClean="0"/>
            <a:t>courses</a:t>
          </a:r>
          <a:endParaRPr lang="zh-TW" sz="2800" kern="1200" dirty="0"/>
        </a:p>
      </dsp:txBody>
      <dsp:txXfrm>
        <a:off x="1298383" y="1924019"/>
        <a:ext cx="3328781" cy="1354319"/>
      </dsp:txXfrm>
    </dsp:sp>
    <dsp:sp modelId="{9B730BAD-8D93-4A84-85AC-14204AA0B9BE}">
      <dsp:nvSpPr>
        <dsp:cNvPr id="0" name=""/>
        <dsp:cNvSpPr/>
      </dsp:nvSpPr>
      <dsp:spPr>
        <a:xfrm>
          <a:off x="5195978" y="1924019"/>
          <a:ext cx="3356545" cy="135431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smtClean="0"/>
            <a:t>Students </a:t>
          </a:r>
          <a:r>
            <a:rPr lang="en-US" altLang="zh-TW" sz="2800" kern="1200" dirty="0" smtClean="0"/>
            <a:t>scores</a:t>
          </a:r>
          <a:endParaRPr lang="zh-TW" altLang="en-US" sz="2800" kern="1200" dirty="0"/>
        </a:p>
      </dsp:txBody>
      <dsp:txXfrm>
        <a:off x="5195978" y="1924019"/>
        <a:ext cx="3356545" cy="13543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2019/3/21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2019/3/21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作者：首都師範大學</a:t>
            </a:r>
            <a:endParaRPr lang="en-US" altLang="zh-TW" dirty="0" smtClean="0"/>
          </a:p>
          <a:p>
            <a:r>
              <a:rPr lang="zh-TW" altLang="en-US" dirty="0" smtClean="0"/>
              <a:t>會議地點：北京</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extLst>
      <p:ext uri="{BB962C8B-B14F-4D97-AF65-F5344CB8AC3E}">
        <p14:creationId xmlns:p14="http://schemas.microsoft.com/office/powerpoint/2010/main" val="260969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extLst>
      <p:ext uri="{BB962C8B-B14F-4D97-AF65-F5344CB8AC3E}">
        <p14:creationId xmlns:p14="http://schemas.microsoft.com/office/powerpoint/2010/main" val="215127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b="0" i="0" kern="1200" dirty="0" err="1" smtClean="0">
                <a:solidFill>
                  <a:schemeClr val="tx1"/>
                </a:solidFill>
                <a:effectLst/>
                <a:latin typeface="+mn-lt"/>
                <a:ea typeface="+mn-ea"/>
                <a:cs typeface="+mn-cs"/>
              </a:rPr>
              <a:t>im</a:t>
            </a:r>
            <a:r>
              <a:rPr lang="en-US" altLang="zh-TW" sz="1200" b="0" i="0" kern="1200" baseline="0" dirty="0" smtClean="0">
                <a:solidFill>
                  <a:schemeClr val="tx1"/>
                </a:solidFill>
                <a:effectLst/>
                <a:latin typeface="+mn-lt"/>
                <a:ea typeface="+mn-ea"/>
                <a:cs typeface="+mn-cs"/>
              </a:rPr>
              <a:t> = </a:t>
            </a:r>
            <a:r>
              <a:rPr lang="en-US" altLang="zh-TW" sz="1200" b="0" i="0" kern="1200" dirty="0" smtClean="0">
                <a:solidFill>
                  <a:schemeClr val="tx1"/>
                </a:solidFill>
                <a:effectLst/>
                <a:latin typeface="+mn-lt"/>
                <a:ea typeface="+mn-ea"/>
                <a:cs typeface="+mn-cs"/>
              </a:rPr>
              <a:t>interestingness measure threshold.</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p14="http://schemas.microsoft.com/office/powerpoint/2010/main" val="847223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extLst>
      <p:ext uri="{BB962C8B-B14F-4D97-AF65-F5344CB8AC3E}">
        <p14:creationId xmlns:p14="http://schemas.microsoft.com/office/powerpoint/2010/main" val="76627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Each student is a transaction, which contains the score of each student's course. </a:t>
            </a:r>
            <a:endParaRPr lang="zh-TW" altLang="en-US"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extLst>
      <p:ext uri="{BB962C8B-B14F-4D97-AF65-F5344CB8AC3E}">
        <p14:creationId xmlns:p14="http://schemas.microsoft.com/office/powerpoint/2010/main" val="2799868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extLst>
      <p:ext uri="{BB962C8B-B14F-4D97-AF65-F5344CB8AC3E}">
        <p14:creationId xmlns:p14="http://schemas.microsoft.com/office/powerpoint/2010/main" val="3318657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extLst>
      <p:ext uri="{BB962C8B-B14F-4D97-AF65-F5344CB8AC3E}">
        <p14:creationId xmlns:p14="http://schemas.microsoft.com/office/powerpoint/2010/main" val="93086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extLst>
      <p:ext uri="{BB962C8B-B14F-4D97-AF65-F5344CB8AC3E}">
        <p14:creationId xmlns:p14="http://schemas.microsoft.com/office/powerpoint/2010/main" val="202244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extLst>
      <p:ext uri="{BB962C8B-B14F-4D97-AF65-F5344CB8AC3E}">
        <p14:creationId xmlns:p14="http://schemas.microsoft.com/office/powerpoint/2010/main" val="341676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extLst>
      <p:ext uri="{BB962C8B-B14F-4D97-AF65-F5344CB8AC3E}">
        <p14:creationId xmlns:p14="http://schemas.microsoft.com/office/powerpoint/2010/main" val="250827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extLst>
      <p:ext uri="{BB962C8B-B14F-4D97-AF65-F5344CB8AC3E}">
        <p14:creationId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extLst>
      <p:ext uri="{BB962C8B-B14F-4D97-AF65-F5344CB8AC3E}">
        <p14:creationId xmlns:p14="http://schemas.microsoft.com/office/powerpoint/2010/main" val="282057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extLst>
      <p:ext uri="{BB962C8B-B14F-4D97-AF65-F5344CB8AC3E}">
        <p14:creationId xmlns:p14="http://schemas.microsoft.com/office/powerpoint/2010/main" val="105518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extLst>
      <p:ext uri="{BB962C8B-B14F-4D97-AF65-F5344CB8AC3E}">
        <p14:creationId xmlns:p14="http://schemas.microsoft.com/office/powerpoint/2010/main" val="394834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3/21/2019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3/21/2019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a:t>The application of </a:t>
            </a:r>
            <a:r>
              <a:rPr lang="en-US" sz="3200" dirty="0" smtClean="0"/>
              <a:t>association </a:t>
            </a:r>
            <a:r>
              <a:rPr lang="en-US" sz="3200" dirty="0"/>
              <a:t>rules and interestingness </a:t>
            </a:r>
            <a:r>
              <a:rPr lang="en-US" sz="3200" dirty="0" smtClean="0"/>
              <a:t/>
            </a:r>
            <a:br>
              <a:rPr lang="en-US" sz="3200" dirty="0" smtClean="0"/>
            </a:br>
            <a:r>
              <a:rPr lang="en-US" sz="3200" dirty="0" smtClean="0"/>
              <a:t>in </a:t>
            </a:r>
            <a:r>
              <a:rPr lang="en-US" sz="3200" dirty="0"/>
              <a:t>course selection system</a:t>
            </a:r>
            <a:r>
              <a:rPr lang="en-US" altLang="zh-TW" sz="3200" dirty="0" smtClean="0"/>
              <a:t/>
            </a:r>
            <a:br>
              <a:rPr lang="en-US" altLang="zh-TW" sz="3200" dirty="0" smtClean="0"/>
            </a:br>
            <a:r>
              <a:rPr lang="en-US" altLang="zh-TW" sz="3200" dirty="0" smtClean="0"/>
              <a:t/>
            </a:r>
            <a:br>
              <a:rPr lang="en-US" altLang="zh-TW" sz="3200" dirty="0" smtClean="0"/>
            </a:br>
            <a:r>
              <a:rPr lang="de-DE" sz="2400" dirty="0"/>
              <a:t>Zhimin Chen ; Wei Song ; Lizhen </a:t>
            </a:r>
            <a:r>
              <a:rPr lang="de-DE" sz="2400" dirty="0" smtClean="0"/>
              <a:t>Liu </a:t>
            </a:r>
            <a:br>
              <a:rPr lang="de-DE" sz="2400" dirty="0" smtClean="0"/>
            </a:br>
            <a:r>
              <a:rPr lang="de-DE" sz="3200" dirty="0" smtClean="0"/>
              <a:t/>
            </a:r>
            <a:br>
              <a:rPr lang="de-DE" sz="3200" dirty="0" smtClean="0"/>
            </a:br>
            <a:r>
              <a:rPr lang="en-US" sz="2000" dirty="0"/>
              <a:t>Published in: </a:t>
            </a:r>
            <a:r>
              <a:rPr lang="en-US" sz="2000" dirty="0" smtClean="0"/>
              <a:t>2017 </a:t>
            </a:r>
            <a:r>
              <a:rPr lang="en-US" sz="2000" dirty="0"/>
              <a:t>IEEE 2nd International Conference on Big Data Analysis (ICBDA)</a:t>
            </a:r>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dirty="0" smtClean="0"/>
              <a:t>報告人：陳克威</a:t>
            </a:r>
            <a:endParaRPr lang="en-US" altLang="zh-TW" sz="2400" dirty="0" smtClean="0"/>
          </a:p>
          <a:p>
            <a:r>
              <a:rPr lang="zh-TW" altLang="en-US" sz="2400" dirty="0" smtClean="0"/>
              <a:t>日　期：</a:t>
            </a:r>
            <a:r>
              <a:rPr lang="en-US" altLang="zh-TW" sz="2400" dirty="0" smtClean="0"/>
              <a:t>2019/03/21</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9002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B. Association Rules and </a:t>
            </a:r>
            <a:r>
              <a:rPr lang="en-US" altLang="zh-TW" sz="3600" dirty="0" smtClean="0"/>
              <a:t>Interestingness </a:t>
            </a:r>
            <a:r>
              <a:rPr lang="en-US" altLang="zh-TW" sz="3600" dirty="0"/>
              <a:t>Measure</a:t>
            </a:r>
          </a:p>
        </p:txBody>
      </p:sp>
      <p:sp>
        <p:nvSpPr>
          <p:cNvPr id="3" name="內容版面配置區 2"/>
          <p:cNvSpPr>
            <a:spLocks noGrp="1"/>
          </p:cNvSpPr>
          <p:nvPr>
            <p:ph idx="1"/>
          </p:nvPr>
        </p:nvSpPr>
        <p:spPr/>
        <p:txBody>
          <a:bodyPr>
            <a:normAutofit/>
          </a:bodyPr>
          <a:lstStyle/>
          <a:p>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圖片 4"/>
          <p:cNvPicPr>
            <a:picLocks noChangeAspect="1"/>
          </p:cNvPicPr>
          <p:nvPr/>
        </p:nvPicPr>
        <p:blipFill>
          <a:blip r:embed="rId3"/>
          <a:stretch>
            <a:fillRect/>
          </a:stretch>
        </p:blipFill>
        <p:spPr>
          <a:xfrm>
            <a:off x="1951233" y="2015582"/>
            <a:ext cx="8269128" cy="1195888"/>
          </a:xfrm>
          <a:prstGeom prst="rect">
            <a:avLst/>
          </a:prstGeom>
        </p:spPr>
      </p:pic>
      <p:pic>
        <p:nvPicPr>
          <p:cNvPr id="7" name="圖片 6"/>
          <p:cNvPicPr>
            <a:picLocks noChangeAspect="1"/>
          </p:cNvPicPr>
          <p:nvPr/>
        </p:nvPicPr>
        <p:blipFill>
          <a:blip r:embed="rId4"/>
          <a:stretch>
            <a:fillRect/>
          </a:stretch>
        </p:blipFill>
        <p:spPr>
          <a:xfrm>
            <a:off x="1951233" y="3418175"/>
            <a:ext cx="8269128" cy="1512825"/>
          </a:xfrm>
          <a:prstGeom prst="rect">
            <a:avLst/>
          </a:prstGeom>
        </p:spPr>
      </p:pic>
      <p:pic>
        <p:nvPicPr>
          <p:cNvPr id="8" name="圖片 7"/>
          <p:cNvPicPr>
            <a:picLocks noChangeAspect="1"/>
          </p:cNvPicPr>
          <p:nvPr/>
        </p:nvPicPr>
        <p:blipFill>
          <a:blip r:embed="rId5"/>
          <a:stretch>
            <a:fillRect/>
          </a:stretch>
        </p:blipFill>
        <p:spPr>
          <a:xfrm>
            <a:off x="1951233" y="5097816"/>
            <a:ext cx="8289532" cy="1521964"/>
          </a:xfrm>
          <a:prstGeom prst="rect">
            <a:avLst/>
          </a:prstGeom>
        </p:spPr>
      </p:pic>
    </p:spTree>
    <p:extLst>
      <p:ext uri="{BB962C8B-B14F-4D97-AF65-F5344CB8AC3E}">
        <p14:creationId xmlns:p14="http://schemas.microsoft.com/office/powerpoint/2010/main" val="41737365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B. Association Rules and </a:t>
            </a:r>
            <a:r>
              <a:rPr lang="en-US" altLang="zh-TW" sz="3600" dirty="0" smtClean="0"/>
              <a:t>Interestingness </a:t>
            </a:r>
            <a:r>
              <a:rPr lang="en-US" altLang="zh-TW" sz="3600" dirty="0"/>
              <a:t>Measure</a:t>
            </a:r>
          </a:p>
        </p:txBody>
      </p:sp>
      <p:sp>
        <p:nvSpPr>
          <p:cNvPr id="3" name="內容版面配置區 2"/>
          <p:cNvSpPr>
            <a:spLocks noGrp="1"/>
          </p:cNvSpPr>
          <p:nvPr>
            <p:ph idx="1"/>
          </p:nvPr>
        </p:nvSpPr>
        <p:spPr/>
        <p:txBody>
          <a:bodyPr>
            <a:normAutofit/>
          </a:bodyPr>
          <a:lstStyle/>
          <a:p>
            <a:r>
              <a:rPr lang="en-US" altLang="zh-TW" dirty="0"/>
              <a:t>c(</a:t>
            </a:r>
            <a:r>
              <a:rPr lang="en-US" altLang="zh-TW" dirty="0" err="1"/>
              <a:t>x,y</a:t>
            </a:r>
            <a:r>
              <a:rPr lang="en-US" altLang="zh-TW" dirty="0"/>
              <a:t>) represents the </a:t>
            </a:r>
            <a:r>
              <a:rPr lang="en-US" altLang="zh-TW" dirty="0">
                <a:solidFill>
                  <a:srgbClr val="FF0000"/>
                </a:solidFill>
              </a:rPr>
              <a:t>correlation</a:t>
            </a:r>
            <a:r>
              <a:rPr lang="en-US" altLang="zh-TW" dirty="0"/>
              <a:t> that between x and y. </a:t>
            </a:r>
            <a:endParaRPr lang="en-US" altLang="zh-TW" dirty="0" smtClean="0"/>
          </a:p>
          <a:p>
            <a:r>
              <a:rPr lang="en-US" altLang="zh-TW" dirty="0" smtClean="0"/>
              <a:t>If </a:t>
            </a:r>
            <a:r>
              <a:rPr lang="en-US" altLang="zh-TW" dirty="0"/>
              <a:t>c(</a:t>
            </a:r>
            <a:r>
              <a:rPr lang="en-US" altLang="zh-TW" dirty="0" err="1"/>
              <a:t>x,y</a:t>
            </a:r>
            <a:r>
              <a:rPr lang="en-US" altLang="zh-TW" dirty="0"/>
              <a:t>)&gt;1,x and y are positive correlation. </a:t>
            </a:r>
            <a:endParaRPr lang="en-US" altLang="zh-TW" dirty="0" smtClean="0"/>
          </a:p>
          <a:p>
            <a:r>
              <a:rPr lang="en-US" altLang="zh-TW" dirty="0" smtClean="0"/>
              <a:t>If </a:t>
            </a:r>
            <a:r>
              <a:rPr lang="en-US" altLang="zh-TW" dirty="0"/>
              <a:t>c(</a:t>
            </a:r>
            <a:r>
              <a:rPr lang="en-US" altLang="zh-TW" dirty="0" err="1"/>
              <a:t>x,y</a:t>
            </a:r>
            <a:r>
              <a:rPr lang="en-US" altLang="zh-TW" dirty="0"/>
              <a:t>)&lt;1,x and y are negative correlation. </a:t>
            </a:r>
            <a:endParaRPr lang="en-US" altLang="zh-TW" dirty="0" smtClean="0"/>
          </a:p>
          <a:p>
            <a:r>
              <a:rPr lang="en-US" altLang="zh-TW" dirty="0" smtClean="0"/>
              <a:t>If </a:t>
            </a:r>
            <a:r>
              <a:rPr lang="en-US" altLang="zh-TW" dirty="0"/>
              <a:t>c(</a:t>
            </a:r>
            <a:r>
              <a:rPr lang="en-US" altLang="zh-TW" dirty="0" err="1"/>
              <a:t>x,y</a:t>
            </a:r>
            <a:r>
              <a:rPr lang="en-US" altLang="zh-TW" dirty="0"/>
              <a:t>)=1,x and y are independent of each other. </a:t>
            </a: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5255716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C. Algorithm</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圖片 4"/>
          <p:cNvPicPr>
            <a:picLocks noChangeAspect="1"/>
          </p:cNvPicPr>
          <p:nvPr/>
        </p:nvPicPr>
        <p:blipFill>
          <a:blip r:embed="rId3"/>
          <a:stretch>
            <a:fillRect/>
          </a:stretch>
        </p:blipFill>
        <p:spPr>
          <a:xfrm>
            <a:off x="2193959" y="2083236"/>
            <a:ext cx="7129878" cy="3760370"/>
          </a:xfrm>
          <a:prstGeom prst="rect">
            <a:avLst/>
          </a:prstGeom>
        </p:spPr>
      </p:pic>
      <p:sp>
        <p:nvSpPr>
          <p:cNvPr id="6" name="內容版面配置區 2"/>
          <p:cNvSpPr txBox="1">
            <a:spLocks/>
          </p:cNvSpPr>
          <p:nvPr/>
        </p:nvSpPr>
        <p:spPr>
          <a:xfrm>
            <a:off x="2193959" y="5629394"/>
            <a:ext cx="7804080" cy="15541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smtClean="0"/>
              <a:t>Confidence is denoted as C, and interestingness is denoted as IM. </a:t>
            </a:r>
            <a:endParaRPr lang="en-US" altLang="zh-TW" dirty="0"/>
          </a:p>
        </p:txBody>
      </p:sp>
    </p:spTree>
    <p:extLst>
      <p:ext uri="{BB962C8B-B14F-4D97-AF65-F5344CB8AC3E}">
        <p14:creationId xmlns:p14="http://schemas.microsoft.com/office/powerpoint/2010/main" val="8787051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Experiments and Analyses</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Data Processing</a:t>
            </a:r>
          </a:p>
        </p:txBody>
      </p:sp>
      <p:sp>
        <p:nvSpPr>
          <p:cNvPr id="3" name="內容版面配置區 2"/>
          <p:cNvSpPr>
            <a:spLocks noGrp="1"/>
          </p:cNvSpPr>
          <p:nvPr>
            <p:ph idx="1"/>
          </p:nvPr>
        </p:nvSpPr>
        <p:spPr>
          <a:xfrm>
            <a:off x="1787976" y="6236503"/>
            <a:ext cx="8974512" cy="479963"/>
          </a:xfrm>
        </p:spPr>
        <p:txBody>
          <a:bodyPr>
            <a:normAutofit/>
          </a:bodyPr>
          <a:lstStyle/>
          <a:p>
            <a:r>
              <a:rPr lang="en-US" altLang="zh-TW" dirty="0"/>
              <a:t>Each name of course corresponds to a code, the code of course is denoted by </a:t>
            </a:r>
            <a:r>
              <a:rPr lang="en-US" altLang="zh-TW" dirty="0" err="1"/>
              <a:t>Cno</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631" y="2106831"/>
            <a:ext cx="6334931" cy="40543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Data Processing</a:t>
            </a:r>
          </a:p>
        </p:txBody>
      </p:sp>
      <p:sp>
        <p:nvSpPr>
          <p:cNvPr id="3" name="內容版面配置區 2"/>
          <p:cNvSpPr>
            <a:spLocks noGrp="1"/>
          </p:cNvSpPr>
          <p:nvPr>
            <p:ph idx="1"/>
          </p:nvPr>
        </p:nvSpPr>
        <p:spPr>
          <a:xfrm>
            <a:off x="782853" y="2259106"/>
            <a:ext cx="10554574" cy="1286798"/>
          </a:xfrm>
        </p:spPr>
        <p:txBody>
          <a:bodyPr>
            <a:normAutofit/>
          </a:bodyPr>
          <a:lstStyle/>
          <a:p>
            <a:r>
              <a:rPr lang="en-US" altLang="zh-TW" smtClean="0"/>
              <a:t>A : Score =</a:t>
            </a:r>
            <a:r>
              <a:rPr lang="zh-TW" altLang="en-US" smtClean="0"/>
              <a:t> </a:t>
            </a:r>
            <a:r>
              <a:rPr lang="en-US" altLang="zh-TW" smtClean="0"/>
              <a:t>85~100</a:t>
            </a:r>
          </a:p>
          <a:p>
            <a:r>
              <a:rPr lang="en-US" altLang="zh-TW" smtClean="0"/>
              <a:t>B : Score =</a:t>
            </a:r>
            <a:r>
              <a:rPr lang="zh-TW" altLang="en-US" smtClean="0"/>
              <a:t> </a:t>
            </a:r>
            <a:r>
              <a:rPr lang="en-US" altLang="zh-TW" smtClean="0"/>
              <a:t>60~84</a:t>
            </a:r>
          </a:p>
          <a:p>
            <a:r>
              <a:rPr lang="en-US" altLang="zh-TW" smtClean="0"/>
              <a:t>C : Score =</a:t>
            </a:r>
            <a:r>
              <a:rPr lang="zh-TW" altLang="en-US" smtClean="0"/>
              <a:t> </a:t>
            </a:r>
            <a:r>
              <a:rPr lang="en-US" altLang="zh-TW" smtClean="0"/>
              <a:t>0~59</a:t>
            </a:r>
            <a:endParaRPr lang="en-US" altLang="zh-TW"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69" y="3888073"/>
            <a:ext cx="11390979" cy="1903127"/>
          </a:xfrm>
          <a:prstGeom prst="rect">
            <a:avLst/>
          </a:prstGeom>
        </p:spPr>
      </p:pic>
    </p:spTree>
    <p:extLst>
      <p:ext uri="{BB962C8B-B14F-4D97-AF65-F5344CB8AC3E}">
        <p14:creationId xmlns:p14="http://schemas.microsoft.com/office/powerpoint/2010/main" val="38129088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Settings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074" y="2702416"/>
            <a:ext cx="8878070" cy="3778593"/>
          </a:xfrm>
          <a:prstGeom prst="rect">
            <a:avLst/>
          </a:prstGeom>
        </p:spPr>
      </p:pic>
    </p:spTree>
    <p:extLst>
      <p:ext uri="{BB962C8B-B14F-4D97-AF65-F5344CB8AC3E}">
        <p14:creationId xmlns:p14="http://schemas.microsoft.com/office/powerpoint/2010/main" val="30736681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 Experimental Results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10" y="1874557"/>
            <a:ext cx="7830437" cy="3962966"/>
          </a:xfrm>
          <a:prstGeom prst="rect">
            <a:avLst/>
          </a:prstGeom>
        </p:spPr>
      </p:pic>
      <p:pic>
        <p:nvPicPr>
          <p:cNvPr id="7" name="圖片 6"/>
          <p:cNvPicPr>
            <a:picLocks noChangeAspect="1"/>
          </p:cNvPicPr>
          <p:nvPr/>
        </p:nvPicPr>
        <p:blipFill>
          <a:blip r:embed="rId4"/>
          <a:stretch>
            <a:fillRect/>
          </a:stretch>
        </p:blipFill>
        <p:spPr>
          <a:xfrm>
            <a:off x="8252248" y="2511540"/>
            <a:ext cx="3715163" cy="948836"/>
          </a:xfrm>
          <a:prstGeom prst="rect">
            <a:avLst/>
          </a:prstGeom>
        </p:spPr>
      </p:pic>
      <p:sp>
        <p:nvSpPr>
          <p:cNvPr id="8" name="矩形 7"/>
          <p:cNvSpPr/>
          <p:nvPr/>
        </p:nvSpPr>
        <p:spPr>
          <a:xfrm>
            <a:off x="251013" y="2990439"/>
            <a:ext cx="7962545" cy="5869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 name="內容版面配置區 2"/>
          <p:cNvSpPr>
            <a:spLocks noGrp="1"/>
          </p:cNvSpPr>
          <p:nvPr>
            <p:ph idx="1"/>
          </p:nvPr>
        </p:nvSpPr>
        <p:spPr>
          <a:xfrm>
            <a:off x="8546288" y="3729317"/>
            <a:ext cx="3305053" cy="1286798"/>
          </a:xfrm>
        </p:spPr>
        <p:txBody>
          <a:bodyPr>
            <a:normAutofit/>
          </a:bodyPr>
          <a:lstStyle/>
          <a:p>
            <a:r>
              <a:rPr lang="en-US" altLang="zh-TW" smtClean="0"/>
              <a:t>N2</a:t>
            </a:r>
            <a:r>
              <a:rPr lang="zh-TW" altLang="en-US" smtClean="0"/>
              <a:t> → </a:t>
            </a:r>
            <a:r>
              <a:rPr lang="en-US" altLang="zh-TW" smtClean="0"/>
              <a:t>A</a:t>
            </a:r>
            <a:r>
              <a:rPr lang="zh-TW" altLang="en-US" smtClean="0"/>
              <a:t> </a:t>
            </a:r>
            <a:r>
              <a:rPr lang="en-US" altLang="zh-TW" smtClean="0"/>
              <a:t>=</a:t>
            </a:r>
            <a:r>
              <a:rPr lang="zh-TW" altLang="en-US" smtClean="0"/>
              <a:t> </a:t>
            </a:r>
            <a:r>
              <a:rPr lang="en-US" altLang="zh-TW" smtClean="0"/>
              <a:t>0.45</a:t>
            </a:r>
          </a:p>
          <a:p>
            <a:r>
              <a:rPr lang="en-US" altLang="zh-TW" smtClean="0"/>
              <a:t>N3</a:t>
            </a:r>
            <a:r>
              <a:rPr lang="zh-TW" altLang="en-US" smtClean="0"/>
              <a:t> → </a:t>
            </a:r>
            <a:r>
              <a:rPr lang="en-US" altLang="zh-TW" smtClean="0"/>
              <a:t>A</a:t>
            </a:r>
            <a:r>
              <a:rPr lang="zh-TW" altLang="en-US" smtClean="0"/>
              <a:t> </a:t>
            </a:r>
            <a:r>
              <a:rPr lang="en-US" altLang="zh-TW" smtClean="0"/>
              <a:t>=</a:t>
            </a:r>
            <a:r>
              <a:rPr lang="zh-TW" altLang="en-US" smtClean="0"/>
              <a:t> </a:t>
            </a:r>
            <a:r>
              <a:rPr lang="en-US" altLang="zh-TW" smtClean="0"/>
              <a:t>0.35</a:t>
            </a:r>
          </a:p>
          <a:p>
            <a:r>
              <a:rPr lang="en-US" altLang="zh-TW" smtClean="0"/>
              <a:t>Both </a:t>
            </a:r>
            <a:r>
              <a:rPr lang="zh-TW" altLang="en-US" smtClean="0"/>
              <a:t>→</a:t>
            </a:r>
            <a:r>
              <a:rPr lang="en-US" altLang="zh-TW" smtClean="0"/>
              <a:t> A = 0.12</a:t>
            </a:r>
          </a:p>
        </p:txBody>
      </p:sp>
      <p:grpSp>
        <p:nvGrpSpPr>
          <p:cNvPr id="10" name="群組 9"/>
          <p:cNvGrpSpPr/>
          <p:nvPr/>
        </p:nvGrpSpPr>
        <p:grpSpPr>
          <a:xfrm>
            <a:off x="451033" y="6024756"/>
            <a:ext cx="3655746" cy="624697"/>
            <a:chOff x="1808" y="0"/>
            <a:chExt cx="3855834" cy="699247"/>
          </a:xfrm>
        </p:grpSpPr>
        <p:sp>
          <p:nvSpPr>
            <p:cNvPr id="11" name="圓角矩形 10"/>
            <p:cNvSpPr/>
            <p:nvPr/>
          </p:nvSpPr>
          <p:spPr>
            <a:xfrm>
              <a:off x="1808" y="0"/>
              <a:ext cx="3855834" cy="6992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圓角矩形 4"/>
            <p:cNvSpPr/>
            <p:nvPr/>
          </p:nvSpPr>
          <p:spPr>
            <a:xfrm>
              <a:off x="22288" y="20480"/>
              <a:ext cx="3814874" cy="6582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2400" kern="1200" smtClean="0"/>
                <a:t>Min_Support = 0.21</a:t>
              </a:r>
              <a:endParaRPr lang="zh-TW" sz="2400" kern="1200"/>
            </a:p>
          </p:txBody>
        </p:sp>
      </p:grpSp>
      <p:grpSp>
        <p:nvGrpSpPr>
          <p:cNvPr id="13" name="群組 12"/>
          <p:cNvGrpSpPr/>
          <p:nvPr/>
        </p:nvGrpSpPr>
        <p:grpSpPr>
          <a:xfrm>
            <a:off x="4405412" y="6031832"/>
            <a:ext cx="3487305" cy="633663"/>
            <a:chOff x="5401784" y="0"/>
            <a:chExt cx="3855834" cy="699247"/>
          </a:xfrm>
        </p:grpSpPr>
        <p:sp>
          <p:nvSpPr>
            <p:cNvPr id="14" name="圓角矩形 13"/>
            <p:cNvSpPr/>
            <p:nvPr/>
          </p:nvSpPr>
          <p:spPr>
            <a:xfrm>
              <a:off x="5401784" y="0"/>
              <a:ext cx="3855834" cy="69924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圓角矩形 4"/>
            <p:cNvSpPr/>
            <p:nvPr/>
          </p:nvSpPr>
          <p:spPr>
            <a:xfrm>
              <a:off x="5422264" y="20480"/>
              <a:ext cx="3814874" cy="6582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2400" kern="1200" smtClean="0"/>
                <a:t>Min_Confidence = 0.56</a:t>
              </a:r>
              <a:endParaRPr lang="en-US" sz="2400" kern="1200"/>
            </a:p>
          </p:txBody>
        </p:sp>
      </p:grpSp>
    </p:spTree>
    <p:extLst>
      <p:ext uri="{BB962C8B-B14F-4D97-AF65-F5344CB8AC3E}">
        <p14:creationId xmlns:p14="http://schemas.microsoft.com/office/powerpoint/2010/main" val="13586712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 Experimental Results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084"/>
            <a:ext cx="6063916" cy="38809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750" y="1"/>
            <a:ext cx="6054250" cy="3064042"/>
          </a:xfrm>
          <a:prstGeom prst="rect">
            <a:avLst/>
          </a:prstGeom>
        </p:spPr>
      </p:pic>
      <p:sp>
        <p:nvSpPr>
          <p:cNvPr id="7" name="內容版面配置區 2"/>
          <p:cNvSpPr>
            <a:spLocks noGrp="1"/>
          </p:cNvSpPr>
          <p:nvPr>
            <p:ph idx="1"/>
          </p:nvPr>
        </p:nvSpPr>
        <p:spPr>
          <a:xfrm>
            <a:off x="6192252" y="3176337"/>
            <a:ext cx="5486401" cy="2775284"/>
          </a:xfrm>
        </p:spPr>
        <p:txBody>
          <a:bodyPr>
            <a:normAutofit/>
          </a:bodyPr>
          <a:lstStyle/>
          <a:p>
            <a:endParaRPr lang="en-US" altLang="zh-TW" smtClean="0"/>
          </a:p>
          <a:p>
            <a:r>
              <a:rPr lang="en-US" altLang="zh-TW" smtClean="0"/>
              <a:t>(1)</a:t>
            </a:r>
            <a:r>
              <a:rPr lang="zh-TW" altLang="en-US" smtClean="0"/>
              <a:t> </a:t>
            </a:r>
            <a:r>
              <a:rPr lang="en-US" altLang="zh-TW" smtClean="0"/>
              <a:t>N1</a:t>
            </a:r>
            <a:r>
              <a:rPr lang="zh-TW" altLang="en-US" smtClean="0"/>
              <a:t>→</a:t>
            </a:r>
            <a:r>
              <a:rPr lang="en-US" altLang="zh-TW" smtClean="0"/>
              <a:t>N13</a:t>
            </a:r>
            <a:r>
              <a:rPr lang="zh-TW" altLang="en-US" smtClean="0"/>
              <a:t>→</a:t>
            </a:r>
            <a:r>
              <a:rPr lang="en-US" altLang="zh-TW" smtClean="0"/>
              <a:t>N14</a:t>
            </a:r>
          </a:p>
          <a:p>
            <a:endParaRPr lang="en-US" altLang="zh-TW" smtClean="0"/>
          </a:p>
          <a:p>
            <a:r>
              <a:rPr lang="en-US" altLang="zh-TW" smtClean="0"/>
              <a:t>(2)</a:t>
            </a:r>
            <a:r>
              <a:rPr lang="zh-TW" altLang="en-US" smtClean="0"/>
              <a:t> </a:t>
            </a:r>
            <a:r>
              <a:rPr lang="en-US" altLang="zh-TW" smtClean="0"/>
              <a:t>N12</a:t>
            </a:r>
            <a:r>
              <a:rPr lang="zh-TW" altLang="en-US" smtClean="0"/>
              <a:t>→</a:t>
            </a:r>
            <a:r>
              <a:rPr lang="en-US" altLang="zh-TW" smtClean="0"/>
              <a:t>N25 or N12</a:t>
            </a:r>
            <a:r>
              <a:rPr lang="zh-TW" altLang="en-US" smtClean="0"/>
              <a:t>→</a:t>
            </a:r>
            <a:r>
              <a:rPr lang="en-US" altLang="zh-TW" smtClean="0"/>
              <a:t>N26</a:t>
            </a:r>
          </a:p>
          <a:p>
            <a:r>
              <a:rPr lang="en-US" altLang="zh-TW" smtClean="0"/>
              <a:t>N25</a:t>
            </a:r>
            <a:r>
              <a:rPr lang="zh-TW" altLang="en-US" smtClean="0"/>
              <a:t>→</a:t>
            </a:r>
            <a:r>
              <a:rPr lang="en-US" altLang="zh-TW" smtClean="0"/>
              <a:t>N26</a:t>
            </a:r>
          </a:p>
          <a:p>
            <a:r>
              <a:rPr lang="en-US" altLang="zh-TW" smtClean="0"/>
              <a:t>N12</a:t>
            </a:r>
            <a:r>
              <a:rPr lang="zh-TW" altLang="en-US" smtClean="0"/>
              <a:t>→</a:t>
            </a:r>
            <a:r>
              <a:rPr lang="en-US" altLang="zh-TW" smtClean="0"/>
              <a:t>N25</a:t>
            </a:r>
            <a:r>
              <a:rPr lang="zh-TW" altLang="en-US" smtClean="0"/>
              <a:t>→</a:t>
            </a:r>
            <a:r>
              <a:rPr lang="en-US" altLang="zh-TW" smtClean="0"/>
              <a:t>N26</a:t>
            </a:r>
          </a:p>
          <a:p>
            <a:endParaRPr lang="en-US" altLang="zh-TW" dirty="0" smtClean="0"/>
          </a:p>
        </p:txBody>
      </p:sp>
      <p:sp>
        <p:nvSpPr>
          <p:cNvPr id="12" name="矩形 11"/>
          <p:cNvSpPr/>
          <p:nvPr/>
        </p:nvSpPr>
        <p:spPr>
          <a:xfrm>
            <a:off x="6325422" y="932413"/>
            <a:ext cx="5678905" cy="256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242086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0" dirty="0"/>
              <a:t>Conclusions</a:t>
            </a: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9850193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Introduction</a:t>
            </a:r>
          </a:p>
          <a:p>
            <a:r>
              <a:rPr lang="en-US" altLang="zh-TW" dirty="0" smtClean="0"/>
              <a:t>Method </a:t>
            </a:r>
            <a:r>
              <a:rPr lang="en-US" altLang="zh-TW" dirty="0"/>
              <a:t>of Mining Association </a:t>
            </a:r>
            <a:r>
              <a:rPr lang="en-US" altLang="zh-TW" dirty="0" smtClean="0"/>
              <a:t>Rules</a:t>
            </a:r>
          </a:p>
          <a:p>
            <a:r>
              <a:rPr lang="en-US" altLang="zh-TW" dirty="0">
                <a:latin typeface="Times New Roman" panose="02020603050405020304" pitchFamily="18" charset="0"/>
                <a:cs typeface="Times New Roman" panose="02020603050405020304" pitchFamily="18" charset="0"/>
              </a:rPr>
              <a:t>Experiments and Analyses</a:t>
            </a:r>
            <a:endParaRPr lang="en-US" altLang="zh-TW" dirty="0" smtClean="0"/>
          </a:p>
          <a:p>
            <a:r>
              <a:rPr lang="en-US" altLang="zh-TW" dirty="0" smtClean="0">
                <a:latin typeface="Times New Roman" panose="02020603050405020304" pitchFamily="18" charset="0"/>
                <a:cs typeface="Times New Roman" panose="02020603050405020304" pitchFamily="18" charset="0"/>
              </a:rPr>
              <a:t>Conclusions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540277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Conclusions</a:t>
            </a:r>
            <a:endParaRPr lang="en-US" altLang="zh-TW" dirty="0"/>
          </a:p>
        </p:txBody>
      </p:sp>
      <p:sp>
        <p:nvSpPr>
          <p:cNvPr id="3" name="內容版面配置區 2"/>
          <p:cNvSpPr>
            <a:spLocks noGrp="1"/>
          </p:cNvSpPr>
          <p:nvPr>
            <p:ph idx="1"/>
          </p:nvPr>
        </p:nvSpPr>
        <p:spPr/>
        <p:txBody>
          <a:bodyPr>
            <a:normAutofit/>
          </a:bodyPr>
          <a:lstStyle/>
          <a:p>
            <a:r>
              <a:rPr lang="en-US" altLang="zh-TW" dirty="0"/>
              <a:t>In this paper, we apply the association rules and interestingness measure to the course selection system for students to recommend prerequisite courses of some courses, </a:t>
            </a:r>
            <a:r>
              <a:rPr lang="en-US" altLang="zh-TW" dirty="0">
                <a:solidFill>
                  <a:srgbClr val="FF0000"/>
                </a:solidFill>
              </a:rPr>
              <a:t>it can help students master the professional knowledge more easily and complete their studies more successfully</a:t>
            </a:r>
            <a:r>
              <a:rPr lang="en-US" altLang="zh-TW">
                <a:solidFill>
                  <a:srgbClr val="FF0000"/>
                </a:solidFill>
              </a:rPr>
              <a:t>. </a:t>
            </a:r>
            <a:endParaRPr lang="en-US" altLang="zh-TW" smtClean="0">
              <a:solidFill>
                <a:srgbClr val="FF0000"/>
              </a:solidFill>
            </a:endParaRPr>
          </a:p>
          <a:p>
            <a:r>
              <a:rPr lang="en-US" altLang="zh-TW" smtClean="0"/>
              <a:t>With </a:t>
            </a:r>
            <a:r>
              <a:rPr lang="en-US" altLang="zh-TW" dirty="0"/>
              <a:t>the increasing of data volume and the continuous development of data information, the application of association rules in data mining to the selection system in colleges and universities has gradually become a development trend, which can promote the further reform, </a:t>
            </a:r>
            <a:r>
              <a:rPr lang="en-US" altLang="zh-TW" dirty="0">
                <a:solidFill>
                  <a:srgbClr val="FF0000"/>
                </a:solidFill>
              </a:rPr>
              <a:t>improvement and development of education </a:t>
            </a:r>
            <a:r>
              <a:rPr lang="en-US" altLang="zh-TW">
                <a:solidFill>
                  <a:srgbClr val="FF0000"/>
                </a:solidFill>
              </a:rPr>
              <a:t>management</a:t>
            </a:r>
            <a:r>
              <a:rPr lang="en-US" altLang="zh-TW" smtClean="0">
                <a:solidFill>
                  <a:srgbClr val="FF0000"/>
                </a:solidFill>
              </a:rPr>
              <a: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9604102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dirty="0" smtClean="0"/>
              <a:t>報告人：陳克威</a:t>
            </a:r>
            <a:endParaRPr lang="en-US" altLang="zh-TW" sz="2400" dirty="0" smtClean="0"/>
          </a:p>
          <a:p>
            <a:r>
              <a:rPr lang="zh-TW" altLang="en-US" sz="2400" dirty="0" smtClean="0"/>
              <a:t>日　期：</a:t>
            </a:r>
            <a:r>
              <a:rPr lang="en-US" altLang="zh-TW" sz="2400" dirty="0" smtClean="0"/>
              <a:t>2019/03/21</a:t>
            </a:r>
          </a:p>
          <a:p>
            <a:endParaRPr lang="en-US" dirty="0"/>
          </a:p>
        </p:txBody>
      </p:sp>
    </p:spTree>
    <p:extLst>
      <p:ext uri="{BB962C8B-B14F-4D97-AF65-F5344CB8AC3E}">
        <p14:creationId xmlns:p14="http://schemas.microsoft.com/office/powerpoint/2010/main" val="34178905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smtClean="0"/>
              <a:t>中國許多大學都</a:t>
            </a:r>
            <a:r>
              <a:rPr lang="zh-TW" altLang="en-US" dirty="0"/>
              <a:t>擁</a:t>
            </a:r>
            <a:r>
              <a:rPr lang="zh-TW" altLang="en-US" dirty="0" smtClean="0"/>
              <a:t>有自己的選課系統。</a:t>
            </a:r>
            <a:endParaRPr lang="en-US" altLang="zh-TW" dirty="0" smtClean="0"/>
          </a:p>
          <a:p>
            <a:r>
              <a:rPr lang="zh-TW" altLang="en-US" dirty="0" smtClean="0"/>
              <a:t>這些</a:t>
            </a:r>
            <a:r>
              <a:rPr lang="zh-TW" altLang="en-US" dirty="0"/>
              <a:t>選課</a:t>
            </a:r>
            <a:r>
              <a:rPr lang="zh-TW" altLang="en-US" dirty="0" smtClean="0"/>
              <a:t>系統只提供基本功能，很少有學校將關聯規則應用於課程選擇系統。</a:t>
            </a:r>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191246111"/>
              </p:ext>
            </p:extLst>
          </p:nvPr>
        </p:nvGraphicFramePr>
        <p:xfrm>
          <a:off x="1349743" y="2467651"/>
          <a:ext cx="9064257" cy="2218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7" name="內容版面配置區 16"/>
          <p:cNvGraphicFramePr>
            <a:graphicFrameLocks noGrp="1"/>
          </p:cNvGraphicFramePr>
          <p:nvPr>
            <p:ph idx="1"/>
            <p:extLst>
              <p:ext uri="{D42A27DB-BD31-4B8C-83A1-F6EECF244321}">
                <p14:modId xmlns:p14="http://schemas.microsoft.com/office/powerpoint/2010/main" val="1265016951"/>
              </p:ext>
            </p:extLst>
          </p:nvPr>
        </p:nvGraphicFramePr>
        <p:xfrm>
          <a:off x="992524" y="2458021"/>
          <a:ext cx="9850907" cy="327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內容版面配置區 2"/>
          <p:cNvSpPr txBox="1">
            <a:spLocks/>
          </p:cNvSpPr>
          <p:nvPr/>
        </p:nvSpPr>
        <p:spPr>
          <a:xfrm>
            <a:off x="2028757" y="5915888"/>
            <a:ext cx="8433674" cy="5768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sz="2400" dirty="0" smtClean="0"/>
              <a:t>Based on the previous situation </a:t>
            </a:r>
            <a:r>
              <a:rPr lang="en-US" altLang="zh-TW" sz="2400" smtClean="0"/>
              <a:t>of students </a:t>
            </a:r>
            <a:r>
              <a:rPr lang="en-US" altLang="zh-TW" sz="2400" dirty="0" smtClean="0"/>
              <a:t>selecting courses.</a:t>
            </a:r>
          </a:p>
        </p:txBody>
      </p:sp>
    </p:spTree>
    <p:extLst>
      <p:ext uri="{BB962C8B-B14F-4D97-AF65-F5344CB8AC3E}">
        <p14:creationId xmlns:p14="http://schemas.microsoft.com/office/powerpoint/2010/main" val="6791573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0" dirty="0"/>
              <a:t>Method of Mining Association Rules</a:t>
            </a: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Overview</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內容版面配置區 16"/>
          <p:cNvGraphicFramePr>
            <a:graphicFrameLocks/>
          </p:cNvGraphicFramePr>
          <p:nvPr>
            <p:extLst>
              <p:ext uri="{D42A27DB-BD31-4B8C-83A1-F6EECF244321}">
                <p14:modId xmlns:p14="http://schemas.microsoft.com/office/powerpoint/2010/main" val="3696358113"/>
              </p:ext>
            </p:extLst>
          </p:nvPr>
        </p:nvGraphicFramePr>
        <p:xfrm>
          <a:off x="992524" y="2458021"/>
          <a:ext cx="9850907" cy="327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B. Association Rules and </a:t>
            </a:r>
            <a:r>
              <a:rPr lang="en-US" altLang="zh-TW" sz="3600" dirty="0" smtClean="0"/>
              <a:t>Interestingness </a:t>
            </a:r>
            <a:r>
              <a:rPr lang="en-US" altLang="zh-TW" sz="3600" dirty="0"/>
              <a:t>Measure</a:t>
            </a:r>
          </a:p>
        </p:txBody>
      </p:sp>
      <p:sp>
        <p:nvSpPr>
          <p:cNvPr id="3" name="內容版面配置區 2"/>
          <p:cNvSpPr>
            <a:spLocks noGrp="1"/>
          </p:cNvSpPr>
          <p:nvPr>
            <p:ph idx="1"/>
          </p:nvPr>
        </p:nvSpPr>
        <p:spPr/>
        <p:txBody>
          <a:bodyPr>
            <a:normAutofit/>
          </a:bodyPr>
          <a:lstStyle/>
          <a:p>
            <a:r>
              <a:rPr lang="en-US" altLang="zh-TW" dirty="0"/>
              <a:t>The most classical algorithm of </a:t>
            </a:r>
            <a:r>
              <a:rPr lang="en-US" altLang="zh-TW" dirty="0" err="1"/>
              <a:t>asscociation</a:t>
            </a:r>
            <a:r>
              <a:rPr lang="en-US" altLang="zh-TW" dirty="0"/>
              <a:t> rules is </a:t>
            </a:r>
            <a:r>
              <a:rPr lang="en-US" altLang="zh-TW" dirty="0" err="1">
                <a:solidFill>
                  <a:srgbClr val="FF0000"/>
                </a:solidFill>
              </a:rPr>
              <a:t>Apriori</a:t>
            </a:r>
            <a:r>
              <a:rPr lang="en-US" altLang="zh-TW" dirty="0"/>
              <a:t> </a:t>
            </a:r>
            <a:r>
              <a:rPr lang="en-US" altLang="zh-TW" dirty="0" smtClean="0"/>
              <a:t>algorithm.</a:t>
            </a:r>
          </a:p>
          <a:p>
            <a:r>
              <a:rPr lang="en-US" altLang="zh-TW" dirty="0" smtClean="0"/>
              <a:t>Support </a:t>
            </a:r>
            <a:r>
              <a:rPr lang="en-US" altLang="zh-TW" dirty="0"/>
              <a:t>indicates the importance of association rules in the entire </a:t>
            </a:r>
            <a:r>
              <a:rPr lang="en-US" altLang="zh-TW" dirty="0" smtClean="0"/>
              <a:t>database</a:t>
            </a:r>
            <a:r>
              <a:rPr lang="en-US" altLang="zh-TW" dirty="0"/>
              <a:t>.</a:t>
            </a:r>
            <a:endParaRPr lang="en-US" altLang="zh-TW" dirty="0" smtClean="0"/>
          </a:p>
          <a:p>
            <a:r>
              <a:rPr lang="en-US" altLang="zh-TW" dirty="0"/>
              <a:t>C</a:t>
            </a:r>
            <a:r>
              <a:rPr lang="en-US" altLang="zh-TW" dirty="0" smtClean="0"/>
              <a:t>onfidence </a:t>
            </a:r>
            <a:r>
              <a:rPr lang="en-US" altLang="zh-TW" dirty="0"/>
              <a:t>level of association rules reflects its reliability</a:t>
            </a:r>
            <a:r>
              <a:rPr lang="en-US" altLang="zh-TW" dirty="0" smtClean="0"/>
              <a:t>.</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712281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B. Association Rules and </a:t>
            </a:r>
            <a:r>
              <a:rPr lang="en-US" altLang="zh-TW" sz="3600" dirty="0" smtClean="0"/>
              <a:t>Interestingness </a:t>
            </a:r>
            <a:r>
              <a:rPr lang="en-US" altLang="zh-TW" sz="3600" dirty="0"/>
              <a:t>Measure</a:t>
            </a:r>
          </a:p>
        </p:txBody>
      </p:sp>
      <p:sp>
        <p:nvSpPr>
          <p:cNvPr id="3" name="內容版面配置區 2"/>
          <p:cNvSpPr>
            <a:spLocks noGrp="1"/>
          </p:cNvSpPr>
          <p:nvPr>
            <p:ph idx="1"/>
          </p:nvPr>
        </p:nvSpPr>
        <p:spPr/>
        <p:txBody>
          <a:bodyPr>
            <a:normAutofit/>
          </a:bodyPr>
          <a:lstStyle/>
          <a:p>
            <a:r>
              <a:rPr lang="en-US" altLang="zh-TW" dirty="0" smtClean="0"/>
              <a:t>The </a:t>
            </a:r>
            <a:r>
              <a:rPr lang="en-US" altLang="zh-TW" dirty="0"/>
              <a:t>association rules are considered </a:t>
            </a:r>
            <a:r>
              <a:rPr lang="en-US" altLang="zh-TW">
                <a:solidFill>
                  <a:srgbClr val="FF0000"/>
                </a:solidFill>
              </a:rPr>
              <a:t>interesting</a:t>
            </a:r>
            <a:r>
              <a:rPr lang="en-US" altLang="zh-TW"/>
              <a:t> </a:t>
            </a:r>
            <a:r>
              <a:rPr lang="en-US" altLang="zh-TW" smtClean="0"/>
              <a:t>if </a:t>
            </a:r>
            <a:r>
              <a:rPr lang="en-US" altLang="zh-TW" dirty="0"/>
              <a:t>the minimum support threshold and the minimum confidence threshold are </a:t>
            </a:r>
            <a:r>
              <a:rPr lang="en-US" altLang="zh-TW" dirty="0" smtClean="0"/>
              <a:t>met</a:t>
            </a:r>
            <a:r>
              <a:rPr lang="en-US" altLang="zh-TW" dirty="0"/>
              <a:t>.</a:t>
            </a:r>
            <a:endParaRPr lang="en-US" altLang="zh-TW" dirty="0" smtClean="0"/>
          </a:p>
          <a:p>
            <a:r>
              <a:rPr lang="en-US" altLang="zh-TW" dirty="0" smtClean="0"/>
              <a:t>These </a:t>
            </a:r>
            <a:r>
              <a:rPr lang="en-US" altLang="zh-TW" dirty="0"/>
              <a:t>thresholds are </a:t>
            </a:r>
            <a:r>
              <a:rPr lang="en-US" altLang="zh-TW" dirty="0">
                <a:solidFill>
                  <a:srgbClr val="FF0000"/>
                </a:solidFill>
              </a:rPr>
              <a:t>artificially</a:t>
            </a:r>
            <a:r>
              <a:rPr lang="en-US" altLang="zh-TW" dirty="0"/>
              <a:t> set according to the mining </a:t>
            </a:r>
            <a:r>
              <a:rPr lang="en-US" altLang="zh-TW" dirty="0" smtClean="0"/>
              <a:t>requirements.</a:t>
            </a:r>
          </a:p>
          <a:p>
            <a:r>
              <a:rPr lang="en-US" altLang="zh-TW" dirty="0" smtClean="0"/>
              <a:t>When </a:t>
            </a:r>
            <a:r>
              <a:rPr lang="en-US" altLang="zh-TW" dirty="0"/>
              <a:t>both confidence and support are larger than their corresponding threshold, </a:t>
            </a:r>
            <a:r>
              <a:rPr lang="en-US" altLang="zh-TW" dirty="0" smtClean="0"/>
              <a:t>the </a:t>
            </a:r>
            <a:r>
              <a:rPr lang="en-US" altLang="zh-TW" dirty="0"/>
              <a:t>rule is called the </a:t>
            </a:r>
            <a:r>
              <a:rPr lang="en-US" altLang="zh-TW" dirty="0">
                <a:solidFill>
                  <a:srgbClr val="FF0000"/>
                </a:solidFill>
              </a:rPr>
              <a:t>strong association rules</a:t>
            </a:r>
            <a:r>
              <a:rPr lang="en-US" altLang="zh-TW" dirty="0"/>
              <a:t>, otherwise it is called </a:t>
            </a:r>
            <a:r>
              <a:rPr lang="en-US" altLang="zh-TW" dirty="0">
                <a:solidFill>
                  <a:srgbClr val="FF0000"/>
                </a:solidFill>
              </a:rPr>
              <a:t>weak association rules</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525282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1052</TotalTime>
  <Words>555</Words>
  <Application>Microsoft Office PowerPoint</Application>
  <PresentationFormat>寬螢幕</PresentationFormat>
  <Paragraphs>118</Paragraphs>
  <Slides>21</Slides>
  <Notes>21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新細明體</vt:lpstr>
      <vt:lpstr>Calibri</vt:lpstr>
      <vt:lpstr>Times New Roman</vt:lpstr>
      <vt:lpstr>Wingdings 2</vt:lpstr>
      <vt:lpstr>Quotable</vt:lpstr>
      <vt:lpstr>The application of association rules and interestingness  in course selection system  Zhimin Chen ; Wei Song ; Lizhen Liu   Published in: 2017 IEEE 2nd International Conference on Big Data Analysis (ICBDA)</vt:lpstr>
      <vt:lpstr>Outline</vt:lpstr>
      <vt:lpstr>Introduction</vt:lpstr>
      <vt:lpstr>Introduction</vt:lpstr>
      <vt:lpstr>Introduction</vt:lpstr>
      <vt:lpstr>Method of Mining Association Rules</vt:lpstr>
      <vt:lpstr>A. Overview</vt:lpstr>
      <vt:lpstr>B. Association Rules and Interestingness Measure</vt:lpstr>
      <vt:lpstr>B. Association Rules and Interestingness Measure</vt:lpstr>
      <vt:lpstr>B. Association Rules and Interestingness Measure</vt:lpstr>
      <vt:lpstr>B. Association Rules and Interestingness Measure</vt:lpstr>
      <vt:lpstr>C. Algorithm</vt:lpstr>
      <vt:lpstr>Experiments and Analyses</vt:lpstr>
      <vt:lpstr>A. Data Processing</vt:lpstr>
      <vt:lpstr>A. Data Processing</vt:lpstr>
      <vt:lpstr>B. Experimental Settings</vt:lpstr>
      <vt:lpstr>C. Experimental Results</vt:lpstr>
      <vt:lpstr>C. Experimental Results</vt:lpstr>
      <vt:lpstr>Conclusions</vt:lpstr>
      <vt:lpstr>Conclusions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makinglab</cp:lastModifiedBy>
  <cp:revision>308</cp:revision>
  <dcterms:created xsi:type="dcterms:W3CDTF">2014-08-26T23:49:58Z</dcterms:created>
  <dcterms:modified xsi:type="dcterms:W3CDTF">2019-03-21T03:06:55Z</dcterms:modified>
</cp:coreProperties>
</file>