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60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29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16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0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25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85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0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46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05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765E-8674-4254-B7B7-759204D5F07A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A3BF-257F-4291-ABEE-59F2D359C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6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artarus.org/martin/PorterStemmer/" TargetMode="External"/><Relationship Id="rId2" Type="http://schemas.openxmlformats.org/officeDocument/2006/relationships/hyperlink" Target="http://snowball.tartarus.org/algorithms/porter/stemm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Porter stemmer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Rules</a:t>
            </a:r>
            <a:endParaRPr lang="en-US" altLang="zh-TW" sz="3200" dirty="0" smtClean="0">
              <a:hlinkClick r:id="rId2"/>
            </a:endParaRPr>
          </a:p>
          <a:p>
            <a:pPr lvl="1"/>
            <a:r>
              <a:rPr lang="en-US" altLang="zh-TW" sz="2800" dirty="0" smtClean="0">
                <a:hlinkClick r:id="rId2"/>
              </a:rPr>
              <a:t>http://snowball.tartarus.org/algorithms/porter/stemmer.html</a:t>
            </a:r>
            <a:endParaRPr lang="en-US" altLang="zh-TW" sz="2800" dirty="0" smtClean="0"/>
          </a:p>
          <a:p>
            <a:r>
              <a:rPr lang="en-US" altLang="zh-TW" sz="3200" dirty="0" smtClean="0"/>
              <a:t>Resource</a:t>
            </a:r>
          </a:p>
          <a:p>
            <a:pPr lvl="1"/>
            <a:r>
              <a:rPr lang="en-US" altLang="zh-TW" sz="2800" dirty="0" smtClean="0">
                <a:hlinkClick r:id="rId3"/>
              </a:rPr>
              <a:t>https://tartarus.org/martin/PorterStemmer/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9679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Other stemmers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Other stemmers exist, e.g., Lovins stemmer </a:t>
            </a:r>
            <a:r>
              <a:rPr lang="en-US" altLang="zh-TW" sz="1400"/>
              <a:t>http://www.comp.lancs.ac.uk/computing/research/stemming/general/lovins.htm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ＭＳ Ｐゴシック" panose="020B0600070205080204" pitchFamily="34" charset="-128"/>
              </a:rPr>
              <a:t>Single-pass, longest suffix removal (about 250 rules)</a:t>
            </a:r>
          </a:p>
          <a:p>
            <a:pPr eaLnBrk="1" hangingPunct="1">
              <a:lnSpc>
                <a:spcPct val="90000"/>
              </a:lnSpc>
            </a:pPr>
            <a:endParaRPr lang="en-US" altLang="zh-TW" sz="10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mtClean="0"/>
              <a:t>Full morphological analysis – at most modest benefits for retrieval</a:t>
            </a:r>
          </a:p>
          <a:p>
            <a:pPr eaLnBrk="1" hangingPunct="1">
              <a:lnSpc>
                <a:spcPct val="90000"/>
              </a:lnSpc>
            </a:pPr>
            <a:endParaRPr lang="en-US" altLang="zh-TW" sz="10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mtClean="0"/>
              <a:t>Do stemming and other normalizations help?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>
                <a:ea typeface="ＭＳ Ｐゴシック" panose="020B0600070205080204" pitchFamily="34" charset="-128"/>
              </a:rPr>
              <a:t>English: very mixed results. Helps recall for some queries but harms precision on others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ＭＳ Ｐゴシック" panose="020B0600070205080204" pitchFamily="34" charset="-128"/>
              </a:rPr>
              <a:t>E.g., Porter Stemmer equivalence class oper contains all of operate operating operates operation operative operatives operational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Definitely useful for Spanish, German, Finnish, …</a:t>
            </a:r>
          </a:p>
        </p:txBody>
      </p:sp>
    </p:spTree>
    <p:extLst>
      <p:ext uri="{BB962C8B-B14F-4D97-AF65-F5344CB8AC3E}">
        <p14:creationId xmlns:p14="http://schemas.microsoft.com/office/powerpoint/2010/main" val="29437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ＭＳ Ｐゴシック</vt:lpstr>
      <vt:lpstr>新細明體</vt:lpstr>
      <vt:lpstr>Arial</vt:lpstr>
      <vt:lpstr>Calibri</vt:lpstr>
      <vt:lpstr>Calibri Light</vt:lpstr>
      <vt:lpstr>Lucida Sans Unicode</vt:lpstr>
      <vt:lpstr>Office 佈景主題</vt:lpstr>
      <vt:lpstr>Porter stemmer</vt:lpstr>
      <vt:lpstr>Other stemmers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Porter stemmer</dc:title>
  <dc:creator>Admin</dc:creator>
  <cp:lastModifiedBy>Admin</cp:lastModifiedBy>
  <cp:revision>1</cp:revision>
  <dcterms:created xsi:type="dcterms:W3CDTF">2019-09-18T08:42:28Z</dcterms:created>
  <dcterms:modified xsi:type="dcterms:W3CDTF">2019-09-18T08:45:29Z</dcterms:modified>
</cp:coreProperties>
</file>