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8.png"/><Relationship Id="rId3" Type="http://schemas.openxmlformats.org/officeDocument/2006/relationships/image" Target="../media/image249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png"/><Relationship Id="rId7" Type="http://schemas.openxmlformats.org/officeDocument/2006/relationships/image" Target="../media/image253.png"/><Relationship Id="rId8" Type="http://schemas.openxmlformats.org/officeDocument/2006/relationships/image" Target="../media/image254.png"/><Relationship Id="rId9" Type="http://schemas.openxmlformats.org/officeDocument/2006/relationships/image" Target="../media/image255.png"/><Relationship Id="rId10" Type="http://schemas.openxmlformats.org/officeDocument/2006/relationships/image" Target="../media/image256.png"/><Relationship Id="rId11" Type="http://schemas.openxmlformats.org/officeDocument/2006/relationships/image" Target="../media/image257.png"/><Relationship Id="rId12" Type="http://schemas.openxmlformats.org/officeDocument/2006/relationships/image" Target="../media/image258.png"/><Relationship Id="rId13" Type="http://schemas.openxmlformats.org/officeDocument/2006/relationships/image" Target="../media/image259.png"/><Relationship Id="rId14" Type="http://schemas.openxmlformats.org/officeDocument/2006/relationships/image" Target="../media/image260.png"/><Relationship Id="rId15" Type="http://schemas.openxmlformats.org/officeDocument/2006/relationships/image" Target="../media/image261.png"/><Relationship Id="rId16" Type="http://schemas.openxmlformats.org/officeDocument/2006/relationships/image" Target="../media/image2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27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24" Type="http://schemas.openxmlformats.org/officeDocument/2006/relationships/image" Target="../media/image52.png"/><Relationship Id="rId25" Type="http://schemas.openxmlformats.org/officeDocument/2006/relationships/image" Target="../media/image53.png"/><Relationship Id="rId26" Type="http://schemas.openxmlformats.org/officeDocument/2006/relationships/image" Target="../media/image54.png"/><Relationship Id="rId27" Type="http://schemas.openxmlformats.org/officeDocument/2006/relationships/image" Target="../media/image55.png"/><Relationship Id="rId28" Type="http://schemas.openxmlformats.org/officeDocument/2006/relationships/image" Target="../media/image56.png"/><Relationship Id="rId29" Type="http://schemas.openxmlformats.org/officeDocument/2006/relationships/image" Target="../media/image57.png"/><Relationship Id="rId30" Type="http://schemas.openxmlformats.org/officeDocument/2006/relationships/image" Target="../media/image58.png"/><Relationship Id="rId31" Type="http://schemas.openxmlformats.org/officeDocument/2006/relationships/image" Target="../media/image59.png"/><Relationship Id="rId32" Type="http://schemas.openxmlformats.org/officeDocument/2006/relationships/image" Target="../media/image60.png"/><Relationship Id="rId33" Type="http://schemas.openxmlformats.org/officeDocument/2006/relationships/image" Target="../media/image6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Relationship Id="rId24" Type="http://schemas.openxmlformats.org/officeDocument/2006/relationships/image" Target="../media/image84.png"/><Relationship Id="rId25" Type="http://schemas.openxmlformats.org/officeDocument/2006/relationships/image" Target="../media/image85.png"/><Relationship Id="rId26" Type="http://schemas.openxmlformats.org/officeDocument/2006/relationships/image" Target="../media/image86.png"/><Relationship Id="rId27" Type="http://schemas.openxmlformats.org/officeDocument/2006/relationships/image" Target="../media/image87.png"/><Relationship Id="rId28" Type="http://schemas.openxmlformats.org/officeDocument/2006/relationships/image" Target="../media/image88.png"/><Relationship Id="rId29" Type="http://schemas.openxmlformats.org/officeDocument/2006/relationships/image" Target="../media/image8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30" Type="http://schemas.openxmlformats.org/officeDocument/2006/relationships/image" Target="../media/image118.png"/><Relationship Id="rId31" Type="http://schemas.openxmlformats.org/officeDocument/2006/relationships/image" Target="../media/image1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20" Type="http://schemas.openxmlformats.org/officeDocument/2006/relationships/image" Target="../media/image138.png"/><Relationship Id="rId21" Type="http://schemas.openxmlformats.org/officeDocument/2006/relationships/image" Target="../media/image139.png"/><Relationship Id="rId22" Type="http://schemas.openxmlformats.org/officeDocument/2006/relationships/image" Target="../media/image140.png"/><Relationship Id="rId23" Type="http://schemas.openxmlformats.org/officeDocument/2006/relationships/image" Target="../media/image141.png"/><Relationship Id="rId24" Type="http://schemas.openxmlformats.org/officeDocument/2006/relationships/image" Target="../media/image142.png"/><Relationship Id="rId25" Type="http://schemas.openxmlformats.org/officeDocument/2006/relationships/image" Target="../media/image143.png"/><Relationship Id="rId26" Type="http://schemas.openxmlformats.org/officeDocument/2006/relationships/image" Target="../media/image144.png"/><Relationship Id="rId27" Type="http://schemas.openxmlformats.org/officeDocument/2006/relationships/image" Target="../media/image145.png"/><Relationship Id="rId28" Type="http://schemas.openxmlformats.org/officeDocument/2006/relationships/image" Target="../media/image146.png"/><Relationship Id="rId29" Type="http://schemas.openxmlformats.org/officeDocument/2006/relationships/image" Target="../media/image147.png"/><Relationship Id="rId30" Type="http://schemas.openxmlformats.org/officeDocument/2006/relationships/image" Target="../media/image148.png"/><Relationship Id="rId31" Type="http://schemas.openxmlformats.org/officeDocument/2006/relationships/image" Target="../media/image149.png"/><Relationship Id="rId32" Type="http://schemas.openxmlformats.org/officeDocument/2006/relationships/image" Target="../media/image1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7" Type="http://schemas.openxmlformats.org/officeDocument/2006/relationships/image" Target="../media/image166.png"/><Relationship Id="rId18" Type="http://schemas.openxmlformats.org/officeDocument/2006/relationships/image" Target="../media/image167.png"/><Relationship Id="rId19" Type="http://schemas.openxmlformats.org/officeDocument/2006/relationships/image" Target="../media/image168.png"/><Relationship Id="rId20" Type="http://schemas.openxmlformats.org/officeDocument/2006/relationships/image" Target="../media/image169.png"/><Relationship Id="rId21" Type="http://schemas.openxmlformats.org/officeDocument/2006/relationships/image" Target="../media/image170.png"/><Relationship Id="rId22" Type="http://schemas.openxmlformats.org/officeDocument/2006/relationships/image" Target="../media/image171.png"/><Relationship Id="rId23" Type="http://schemas.openxmlformats.org/officeDocument/2006/relationships/image" Target="../media/image172.png"/><Relationship Id="rId24" Type="http://schemas.openxmlformats.org/officeDocument/2006/relationships/image" Target="../media/image173.png"/><Relationship Id="rId25" Type="http://schemas.openxmlformats.org/officeDocument/2006/relationships/image" Target="../media/image174.png"/><Relationship Id="rId26" Type="http://schemas.openxmlformats.org/officeDocument/2006/relationships/image" Target="../media/image175.png"/><Relationship Id="rId27" Type="http://schemas.openxmlformats.org/officeDocument/2006/relationships/image" Target="../media/image176.png"/><Relationship Id="rId28" Type="http://schemas.openxmlformats.org/officeDocument/2006/relationships/image" Target="../media/image177.png"/><Relationship Id="rId29" Type="http://schemas.openxmlformats.org/officeDocument/2006/relationships/image" Target="../media/image178.png"/><Relationship Id="rId30" Type="http://schemas.openxmlformats.org/officeDocument/2006/relationships/image" Target="../media/image179.png"/><Relationship Id="rId31" Type="http://schemas.openxmlformats.org/officeDocument/2006/relationships/image" Target="../media/image180.png"/><Relationship Id="rId32" Type="http://schemas.openxmlformats.org/officeDocument/2006/relationships/image" Target="../media/image181.png"/><Relationship Id="rId33" Type="http://schemas.openxmlformats.org/officeDocument/2006/relationships/image" Target="../media/image1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Relationship Id="rId8" Type="http://schemas.openxmlformats.org/officeDocument/2006/relationships/image" Target="../media/image189.png"/><Relationship Id="rId9" Type="http://schemas.openxmlformats.org/officeDocument/2006/relationships/image" Target="../media/image190.png"/><Relationship Id="rId10" Type="http://schemas.openxmlformats.org/officeDocument/2006/relationships/image" Target="../media/image191.png"/><Relationship Id="rId11" Type="http://schemas.openxmlformats.org/officeDocument/2006/relationships/image" Target="../media/image192.png"/><Relationship Id="rId12" Type="http://schemas.openxmlformats.org/officeDocument/2006/relationships/image" Target="../media/image193.png"/><Relationship Id="rId13" Type="http://schemas.openxmlformats.org/officeDocument/2006/relationships/image" Target="../media/image194.png"/><Relationship Id="rId14" Type="http://schemas.openxmlformats.org/officeDocument/2006/relationships/image" Target="../media/image195.png"/><Relationship Id="rId15" Type="http://schemas.openxmlformats.org/officeDocument/2006/relationships/image" Target="../media/image19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Relationship Id="rId14" Type="http://schemas.openxmlformats.org/officeDocument/2006/relationships/image" Target="../media/image209.png"/><Relationship Id="rId15" Type="http://schemas.openxmlformats.org/officeDocument/2006/relationships/image" Target="../media/image2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Relationship Id="rId8" Type="http://schemas.openxmlformats.org/officeDocument/2006/relationships/image" Target="../media/image217.png"/><Relationship Id="rId9" Type="http://schemas.openxmlformats.org/officeDocument/2006/relationships/image" Target="../media/image218.png"/><Relationship Id="rId10" Type="http://schemas.openxmlformats.org/officeDocument/2006/relationships/image" Target="../media/image219.png"/><Relationship Id="rId11" Type="http://schemas.openxmlformats.org/officeDocument/2006/relationships/image" Target="../media/image220.png"/><Relationship Id="rId12" Type="http://schemas.openxmlformats.org/officeDocument/2006/relationships/image" Target="../media/image221.png"/><Relationship Id="rId13" Type="http://schemas.openxmlformats.org/officeDocument/2006/relationships/image" Target="../media/image222.png"/><Relationship Id="rId14" Type="http://schemas.openxmlformats.org/officeDocument/2006/relationships/image" Target="../media/image223.png"/><Relationship Id="rId15" Type="http://schemas.openxmlformats.org/officeDocument/2006/relationships/image" Target="../media/image224.png"/><Relationship Id="rId16" Type="http://schemas.openxmlformats.org/officeDocument/2006/relationships/image" Target="../media/image225.png"/><Relationship Id="rId17" Type="http://schemas.openxmlformats.org/officeDocument/2006/relationships/image" Target="../media/image226.png"/><Relationship Id="rId18" Type="http://schemas.openxmlformats.org/officeDocument/2006/relationships/image" Target="../media/image227.png"/><Relationship Id="rId19" Type="http://schemas.openxmlformats.org/officeDocument/2006/relationships/image" Target="../media/image228.png"/><Relationship Id="rId20" Type="http://schemas.openxmlformats.org/officeDocument/2006/relationships/image" Target="../media/image229.png"/><Relationship Id="rId21" Type="http://schemas.openxmlformats.org/officeDocument/2006/relationships/image" Target="../media/image230.png"/><Relationship Id="rId22" Type="http://schemas.openxmlformats.org/officeDocument/2006/relationships/image" Target="../media/image231.png"/><Relationship Id="rId23" Type="http://schemas.openxmlformats.org/officeDocument/2006/relationships/image" Target="../media/image232.png"/><Relationship Id="rId24" Type="http://schemas.openxmlformats.org/officeDocument/2006/relationships/image" Target="../media/image233.png"/><Relationship Id="rId25" Type="http://schemas.openxmlformats.org/officeDocument/2006/relationships/image" Target="../media/image234.png"/><Relationship Id="rId26" Type="http://schemas.openxmlformats.org/officeDocument/2006/relationships/image" Target="../media/image235.png"/><Relationship Id="rId27" Type="http://schemas.openxmlformats.org/officeDocument/2006/relationships/image" Target="../media/image236.png"/><Relationship Id="rId28" Type="http://schemas.openxmlformats.org/officeDocument/2006/relationships/image" Target="../media/image237.png"/><Relationship Id="rId29" Type="http://schemas.openxmlformats.org/officeDocument/2006/relationships/image" Target="../media/image238.png"/><Relationship Id="rId30" Type="http://schemas.openxmlformats.org/officeDocument/2006/relationships/image" Target="../media/image239.png"/><Relationship Id="rId31" Type="http://schemas.openxmlformats.org/officeDocument/2006/relationships/image" Target="../media/image240.png"/><Relationship Id="rId32" Type="http://schemas.openxmlformats.org/officeDocument/2006/relationships/image" Target="../media/image241.png"/><Relationship Id="rId33" Type="http://schemas.openxmlformats.org/officeDocument/2006/relationships/image" Target="../media/image242.png"/><Relationship Id="rId34" Type="http://schemas.openxmlformats.org/officeDocument/2006/relationships/image" Target="../media/image243.png"/><Relationship Id="rId35" Type="http://schemas.openxmlformats.org/officeDocument/2006/relationships/image" Target="../media/image244.png"/><Relationship Id="rId36" Type="http://schemas.openxmlformats.org/officeDocument/2006/relationships/image" Target="../media/image245.png"/><Relationship Id="rId37" Type="http://schemas.openxmlformats.org/officeDocument/2006/relationships/image" Target="../media/image246.png"/><Relationship Id="rId38" Type="http://schemas.openxmlformats.org/officeDocument/2006/relationships/image" Target="../media/image24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377" y="316159"/>
            <a:ext cx="17626905" cy="9653396"/>
            <a:chOff x="330377" y="316159"/>
            <a:chExt cx="17626905" cy="9653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25553" y="-4353016"/>
              <a:ext cx="35253811" cy="1930679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377" y="316159"/>
              <a:ext cx="17626905" cy="9653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8432" y="1069648"/>
            <a:ext cx="17626905" cy="8897963"/>
            <a:chOff x="328432" y="1069648"/>
            <a:chExt cx="17626905" cy="889796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432" y="1069648"/>
              <a:ext cx="17626905" cy="8897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0377" y="1089096"/>
            <a:ext cx="17626905" cy="883194"/>
            <a:chOff x="330377" y="1089096"/>
            <a:chExt cx="17626905" cy="8831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483076" y="654292"/>
              <a:ext cx="35253811" cy="176638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377" y="1089096"/>
              <a:ext cx="17626905" cy="8831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9379" y="428555"/>
            <a:ext cx="3703878" cy="887799"/>
            <a:chOff x="509379" y="428555"/>
            <a:chExt cx="3703878" cy="8877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379" y="428555"/>
              <a:ext cx="3703878" cy="8877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75987" y="571412"/>
            <a:ext cx="224286" cy="224286"/>
            <a:chOff x="16775987" y="571412"/>
            <a:chExt cx="224286" cy="22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75987" y="571412"/>
              <a:ext cx="224286" cy="22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34327" y="571412"/>
            <a:ext cx="224286" cy="224286"/>
            <a:chOff x="17134327" y="571412"/>
            <a:chExt cx="224286" cy="22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34327" y="571412"/>
              <a:ext cx="224286" cy="22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492667" y="571412"/>
            <a:ext cx="224286" cy="224286"/>
            <a:chOff x="17492667" y="571412"/>
            <a:chExt cx="224286" cy="22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92667" y="571412"/>
              <a:ext cx="224286" cy="22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08466" y="619376"/>
            <a:ext cx="152990" cy="238646"/>
            <a:chOff x="4408466" y="619376"/>
            <a:chExt cx="152990" cy="2386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408466" y="619376"/>
              <a:ext cx="152990" cy="2386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80049" y="1266176"/>
            <a:ext cx="14184910" cy="544584"/>
            <a:chOff x="2380049" y="1266176"/>
            <a:chExt cx="14184910" cy="5445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0049" y="1266176"/>
              <a:ext cx="14184910" cy="5445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8049" y="1347992"/>
            <a:ext cx="1496590" cy="380952"/>
            <a:chOff x="628049" y="1347992"/>
            <a:chExt cx="1496590" cy="38095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28049" y="1398638"/>
              <a:ext cx="337653" cy="305139"/>
              <a:chOff x="628049" y="1398638"/>
              <a:chExt cx="337653" cy="30513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28049" y="1398638"/>
                <a:ext cx="337653" cy="3051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69289" y="1398638"/>
              <a:ext cx="337653" cy="305139"/>
              <a:chOff x="1169289" y="1398638"/>
              <a:chExt cx="337653" cy="30513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69289" y="1398638"/>
                <a:ext cx="337653" cy="30513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743686" y="1347992"/>
              <a:ext cx="380952" cy="380952"/>
              <a:chOff x="1743686" y="1347992"/>
              <a:chExt cx="380952" cy="38095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43686" y="1347992"/>
                <a:ext cx="380952" cy="38095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6811446" y="1309897"/>
            <a:ext cx="476190" cy="476190"/>
            <a:chOff x="16811446" y="1309897"/>
            <a:chExt cx="476190" cy="47619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811446" y="13098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419239" y="1366669"/>
            <a:ext cx="343599" cy="343599"/>
            <a:chOff x="17419239" y="1366669"/>
            <a:chExt cx="343599" cy="34359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6200000">
              <a:off x="17419239" y="1366669"/>
              <a:ext cx="343599" cy="3435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766528" y="667155"/>
            <a:ext cx="209524" cy="208623"/>
            <a:chOff x="3766528" y="667155"/>
            <a:chExt cx="209524" cy="20862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66528" y="667155"/>
              <a:ext cx="209524" cy="20862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986809" y="1313795"/>
            <a:ext cx="427749" cy="427749"/>
            <a:chOff x="15986809" y="1313795"/>
            <a:chExt cx="427749" cy="42774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86809" y="1313795"/>
              <a:ext cx="427749" cy="42774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624082" y="2207094"/>
            <a:ext cx="151187" cy="3897911"/>
            <a:chOff x="17624082" y="2207094"/>
            <a:chExt cx="151187" cy="389791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624082" y="2207094"/>
              <a:ext cx="151187" cy="389791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072598" y="6238338"/>
            <a:ext cx="10140518" cy="902173"/>
            <a:chOff x="4072598" y="6238338"/>
            <a:chExt cx="10140518" cy="90217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987846" y="5797066"/>
              <a:ext cx="20281036" cy="1804346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2598" y="6238338"/>
              <a:ext cx="10140518" cy="90217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298413" y="6405496"/>
            <a:ext cx="567857" cy="567857"/>
            <a:chOff x="4298413" y="6405496"/>
            <a:chExt cx="567857" cy="56785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98413" y="6405496"/>
              <a:ext cx="567857" cy="567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794264" y="6498918"/>
            <a:ext cx="332165" cy="442597"/>
            <a:chOff x="12794264" y="6498918"/>
            <a:chExt cx="332165" cy="44259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794264" y="6498918"/>
              <a:ext cx="332165" cy="44259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355811" y="6517768"/>
            <a:ext cx="404898" cy="404898"/>
            <a:chOff x="13355811" y="6517768"/>
            <a:chExt cx="404898" cy="40489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355811" y="6517768"/>
              <a:ext cx="404898" cy="40489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26671" y="599983"/>
            <a:ext cx="374959" cy="353068"/>
            <a:chOff x="826671" y="599983"/>
            <a:chExt cx="374959" cy="35306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6671" y="599983"/>
              <a:ext cx="374959" cy="353068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907898" y="6287431"/>
            <a:ext cx="6566512" cy="102855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037766" y="3269919"/>
            <a:ext cx="6934753" cy="4236363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597230" y="1250478"/>
            <a:ext cx="2854516" cy="693526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01630" y="464501"/>
            <a:ext cx="1010497" cy="7272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0"/>
            <a:ext cx="18476190" cy="380952"/>
            <a:chOff x="-95238" y="0"/>
            <a:chExt cx="18476190" cy="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0"/>
              <a:ext cx="18476190" cy="3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0952" y="114286"/>
            <a:ext cx="152381" cy="152381"/>
            <a:chOff x="17660952" y="114286"/>
            <a:chExt cx="152381" cy="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0952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42857" y="114286"/>
            <a:ext cx="152381" cy="152381"/>
            <a:chOff x="17942857" y="114286"/>
            <a:chExt cx="152381" cy="15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42857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379048" y="114286"/>
            <a:ext cx="152381" cy="152381"/>
            <a:chOff x="17379048" y="114286"/>
            <a:chExt cx="152381" cy="1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79048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2208" y="590476"/>
            <a:ext cx="12438977" cy="857143"/>
            <a:chOff x="1102208" y="590476"/>
            <a:chExt cx="12438977" cy="85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208" y="590476"/>
              <a:ext cx="12438977" cy="8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59351" y="638095"/>
            <a:ext cx="761905" cy="761905"/>
            <a:chOff x="12559351" y="638095"/>
            <a:chExt cx="761905" cy="761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59351" y="638095"/>
              <a:ext cx="761905" cy="7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87855" y="780952"/>
            <a:ext cx="476190" cy="476190"/>
            <a:chOff x="11787855" y="780952"/>
            <a:chExt cx="476190" cy="4761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87855" y="7809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5714" y="587294"/>
            <a:ext cx="857143" cy="857143"/>
            <a:chOff x="285714" y="587294"/>
            <a:chExt cx="857143" cy="8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14" y="587294"/>
              <a:ext cx="857143" cy="85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9892" y="740226"/>
            <a:ext cx="608787" cy="557642"/>
            <a:chOff x="409892" y="740226"/>
            <a:chExt cx="608787" cy="5576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892" y="740226"/>
              <a:ext cx="608787" cy="5576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227792" y="1636146"/>
            <a:ext cx="18741298" cy="8620997"/>
            <a:chOff x="-227792" y="1636146"/>
            <a:chExt cx="18741298" cy="862099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27792" y="1636146"/>
              <a:ext cx="18741298" cy="862099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5672" y="507966"/>
            <a:ext cx="2016465" cy="134280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0" y="28571"/>
            <a:ext cx="18285714" cy="10257143"/>
            <a:chOff x="0" y="28571"/>
            <a:chExt cx="18285714" cy="102571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28571"/>
              <a:ext cx="18285714" cy="102571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71150" y="1251855"/>
            <a:ext cx="15171989" cy="961717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51934" y="5966874"/>
            <a:ext cx="11871745" cy="153261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291615" y="5608294"/>
            <a:ext cx="5485714" cy="50000"/>
            <a:chOff x="6291615" y="5608294"/>
            <a:chExt cx="5485714" cy="500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91615" y="5608294"/>
              <a:ext cx="5485714" cy="5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00840" y="2111468"/>
            <a:ext cx="10084034" cy="6353835"/>
            <a:chOff x="4100840" y="2111468"/>
            <a:chExt cx="10084034" cy="63538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41176" y="-1016574"/>
              <a:ext cx="20168067" cy="1270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0840" y="2111468"/>
              <a:ext cx="10084034" cy="6353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2881" y="5811719"/>
            <a:ext cx="7619952" cy="35714"/>
            <a:chOff x="5332881" y="5811719"/>
            <a:chExt cx="7619952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5332881" y="5811719"/>
              <a:ext cx="7619952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672" y="233609"/>
            <a:ext cx="446110" cy="408632"/>
            <a:chOff x="293672" y="233609"/>
            <a:chExt cx="446110" cy="4086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672" y="233609"/>
              <a:ext cx="446110" cy="4086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99440" y="3139433"/>
            <a:ext cx="2286835" cy="629745"/>
            <a:chOff x="7999440" y="3139433"/>
            <a:chExt cx="2286835" cy="62974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999440" y="3139433"/>
              <a:ext cx="2286835" cy="629745"/>
              <a:chOff x="7999440" y="3139433"/>
              <a:chExt cx="2286835" cy="62974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99440" y="3139433"/>
                <a:ext cx="2286835" cy="62974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1191" y="3185802"/>
              <a:ext cx="2631164" cy="67140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7316" y="5954830"/>
            <a:ext cx="9045755" cy="6438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82874" y="3674112"/>
            <a:ext cx="10547618" cy="277150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84188" y="-25373"/>
            <a:ext cx="5725059" cy="6857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0"/>
            <a:ext cx="18476190" cy="380952"/>
            <a:chOff x="-95238" y="0"/>
            <a:chExt cx="18476190" cy="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0"/>
              <a:ext cx="18476190" cy="3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0952" y="114286"/>
            <a:ext cx="152381" cy="152381"/>
            <a:chOff x="17660952" y="114286"/>
            <a:chExt cx="152381" cy="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0952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42857" y="114286"/>
            <a:ext cx="152381" cy="152381"/>
            <a:chOff x="17942857" y="114286"/>
            <a:chExt cx="152381" cy="15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42857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379048" y="114286"/>
            <a:ext cx="152381" cy="152381"/>
            <a:chOff x="17379048" y="114286"/>
            <a:chExt cx="152381" cy="1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79048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0952" y="2389717"/>
            <a:ext cx="9523810" cy="7047619"/>
            <a:chOff x="4380952" y="2389717"/>
            <a:chExt cx="9523810" cy="70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0952" y="2389717"/>
              <a:ext cx="9523810" cy="70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88571" y="2397336"/>
            <a:ext cx="9523810" cy="1149524"/>
            <a:chOff x="4388571" y="2397336"/>
            <a:chExt cx="9523810" cy="114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571" y="2397336"/>
              <a:ext cx="9523810" cy="114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6190" y="2573075"/>
            <a:ext cx="800000" cy="800000"/>
            <a:chOff x="12876190" y="2573075"/>
            <a:chExt cx="800000" cy="800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28408" y="2225292"/>
              <a:ext cx="1600000" cy="160000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6190" y="2573075"/>
              <a:ext cx="800000" cy="8000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33333" y="4090476"/>
            <a:ext cx="285714" cy="285714"/>
            <a:chOff x="13133333" y="4090476"/>
            <a:chExt cx="285714" cy="2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33333" y="4090476"/>
              <a:ext cx="285714" cy="2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79905" y="3966667"/>
            <a:ext cx="533333" cy="533333"/>
            <a:chOff x="4979905" y="3966667"/>
            <a:chExt cx="533333" cy="5333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79905" y="3966667"/>
              <a:ext cx="533333" cy="5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133333" y="5176667"/>
            <a:ext cx="285714" cy="285714"/>
            <a:chOff x="13133333" y="5176667"/>
            <a:chExt cx="285714" cy="28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33333" y="5176667"/>
              <a:ext cx="285714" cy="28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979905" y="5052857"/>
            <a:ext cx="533333" cy="533333"/>
            <a:chOff x="4979905" y="5052857"/>
            <a:chExt cx="533333" cy="5333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79905" y="5052857"/>
              <a:ext cx="533333" cy="533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33333" y="6262857"/>
            <a:ext cx="285714" cy="285714"/>
            <a:chOff x="13133333" y="6262857"/>
            <a:chExt cx="285714" cy="2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33333" y="6262857"/>
              <a:ext cx="285714" cy="2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979905" y="6139048"/>
            <a:ext cx="533333" cy="533333"/>
            <a:chOff x="4979905" y="6139048"/>
            <a:chExt cx="533333" cy="5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9905" y="6139048"/>
              <a:ext cx="533333" cy="53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133333" y="7349048"/>
            <a:ext cx="285714" cy="285714"/>
            <a:chOff x="13133333" y="7349048"/>
            <a:chExt cx="285714" cy="28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33333" y="7349048"/>
              <a:ext cx="285714" cy="2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79905" y="7225238"/>
            <a:ext cx="533333" cy="533333"/>
            <a:chOff x="4979905" y="7225238"/>
            <a:chExt cx="533333" cy="53333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9905" y="7225238"/>
              <a:ext cx="533333" cy="5333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133333" y="8435238"/>
            <a:ext cx="285714" cy="285714"/>
            <a:chOff x="13133333" y="8435238"/>
            <a:chExt cx="285714" cy="28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33333" y="8435238"/>
              <a:ext cx="285714" cy="28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979905" y="8311429"/>
            <a:ext cx="533333" cy="533333"/>
            <a:chOff x="4979905" y="8311429"/>
            <a:chExt cx="533333" cy="53333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79905" y="8311429"/>
              <a:ext cx="533333" cy="53333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380952" y="2389717"/>
            <a:ext cx="1142857" cy="1142857"/>
            <a:chOff x="4380952" y="2389717"/>
            <a:chExt cx="1142857" cy="114285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80952" y="2389717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540444" y="2593616"/>
            <a:ext cx="878923" cy="805085"/>
            <a:chOff x="4540444" y="2593616"/>
            <a:chExt cx="878923" cy="80508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0444" y="2593616"/>
              <a:ext cx="878923" cy="805085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663058" y="8161020"/>
            <a:ext cx="1349318" cy="108112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712623" y="2421404"/>
            <a:ext cx="4066102" cy="150024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573030" y="248758"/>
            <a:ext cx="7024159" cy="305244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437624" y="3747624"/>
            <a:ext cx="3665589" cy="139044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58325" y="3820339"/>
            <a:ext cx="1315232" cy="106873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437624" y="4828586"/>
            <a:ext cx="1923770" cy="13332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674182" y="4906677"/>
            <a:ext cx="1342109" cy="106843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446958" y="5943815"/>
            <a:ext cx="2762617" cy="139044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682467" y="5992724"/>
            <a:ext cx="1307766" cy="1073226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437624" y="7010967"/>
            <a:ext cx="2334332" cy="1342808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680829" y="7076191"/>
            <a:ext cx="1286109" cy="1074169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451592" y="8093030"/>
            <a:ext cx="2226781" cy="1227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55194"/>
            <a:ext cx="18270708" cy="8630521"/>
            <a:chOff x="0" y="1655194"/>
            <a:chExt cx="18270708" cy="86305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55194"/>
              <a:ext cx="18270708" cy="8630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5714" y="1904762"/>
            <a:ext cx="17714286" cy="8095238"/>
            <a:chOff x="285714" y="1904762"/>
            <a:chExt cx="17714286" cy="80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14" y="1904762"/>
              <a:ext cx="17714286" cy="80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5238" y="1648051"/>
            <a:ext cx="18476190" cy="7143"/>
            <a:chOff x="-95238" y="1648051"/>
            <a:chExt cx="18476190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238" y="1648051"/>
              <a:ext cx="18476190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892" y="2373415"/>
            <a:ext cx="8732965" cy="7346459"/>
            <a:chOff x="409892" y="2373415"/>
            <a:chExt cx="8732965" cy="73464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892" y="2373415"/>
              <a:ext cx="8732965" cy="73464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40236" y="2373415"/>
            <a:ext cx="8873097" cy="7346459"/>
            <a:chOff x="8940236" y="2373415"/>
            <a:chExt cx="8873097" cy="73464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0236" y="2373415"/>
              <a:ext cx="8873097" cy="7346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95238" y="0"/>
            <a:ext cx="18476190" cy="380952"/>
            <a:chOff x="-95238" y="0"/>
            <a:chExt cx="18476190" cy="3809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38" y="0"/>
              <a:ext cx="18476190" cy="380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660952" y="114286"/>
            <a:ext cx="152381" cy="152381"/>
            <a:chOff x="17660952" y="114286"/>
            <a:chExt cx="152381" cy="152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0952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942857" y="114286"/>
            <a:ext cx="152381" cy="152381"/>
            <a:chOff x="17942857" y="114286"/>
            <a:chExt cx="152381" cy="152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42857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79048" y="114286"/>
            <a:ext cx="152381" cy="152381"/>
            <a:chOff x="17379048" y="114286"/>
            <a:chExt cx="152381" cy="15238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79048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2208" y="590476"/>
            <a:ext cx="12438977" cy="857143"/>
            <a:chOff x="1102208" y="590476"/>
            <a:chExt cx="12438977" cy="85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2208" y="590476"/>
              <a:ext cx="12438977" cy="85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559351" y="638095"/>
            <a:ext cx="761905" cy="761905"/>
            <a:chOff x="12559351" y="638095"/>
            <a:chExt cx="761905" cy="76190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59351" y="638095"/>
              <a:ext cx="761905" cy="7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87855" y="780952"/>
            <a:ext cx="476190" cy="476190"/>
            <a:chOff x="11787855" y="780952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87855" y="7809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5714" y="587294"/>
            <a:ext cx="857143" cy="857143"/>
            <a:chOff x="285714" y="587294"/>
            <a:chExt cx="857143" cy="85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5714" y="587294"/>
              <a:ext cx="857143" cy="85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09892" y="740226"/>
            <a:ext cx="608787" cy="557642"/>
            <a:chOff x="409892" y="740226"/>
            <a:chExt cx="608787" cy="55764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892" y="740226"/>
              <a:ext cx="608787" cy="55764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02198" y="5213651"/>
            <a:ext cx="2826701" cy="285714"/>
            <a:chOff x="1102198" y="5213651"/>
            <a:chExt cx="2826701" cy="28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2198" y="5213651"/>
              <a:ext cx="2826701" cy="28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757425" y="6217778"/>
            <a:ext cx="1130230" cy="285714"/>
            <a:chOff x="5757425" y="6217778"/>
            <a:chExt cx="1130230" cy="28571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7425" y="6217778"/>
              <a:ext cx="1130230" cy="28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03211" y="6533624"/>
            <a:ext cx="1200299" cy="285714"/>
            <a:chOff x="1103211" y="6533624"/>
            <a:chExt cx="1200299" cy="28571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3211" y="6533624"/>
              <a:ext cx="1200299" cy="28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347518" y="5998163"/>
            <a:ext cx="3321070" cy="321429"/>
            <a:chOff x="14347518" y="5998163"/>
            <a:chExt cx="3321070" cy="32142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47518" y="5998163"/>
              <a:ext cx="3321070" cy="3214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038802" y="6368105"/>
            <a:ext cx="3321070" cy="321429"/>
            <a:chOff x="9038802" y="6368105"/>
            <a:chExt cx="3321070" cy="3214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38802" y="6368105"/>
              <a:ext cx="3321070" cy="32142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013420" y="3774315"/>
            <a:ext cx="8540867" cy="321429"/>
            <a:chOff x="9013420" y="3774315"/>
            <a:chExt cx="8540867" cy="3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13420" y="3774315"/>
              <a:ext cx="8540867" cy="32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018968" y="4173551"/>
            <a:ext cx="386143" cy="321429"/>
            <a:chOff x="9018968" y="4173551"/>
            <a:chExt cx="386143" cy="32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18968" y="4173551"/>
              <a:ext cx="386143" cy="32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942996" y="7100105"/>
            <a:ext cx="3865265" cy="321429"/>
            <a:chOff x="13942996" y="7100105"/>
            <a:chExt cx="3865265" cy="32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942996" y="7100105"/>
              <a:ext cx="3865265" cy="32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065109" y="7481637"/>
            <a:ext cx="4320930" cy="321429"/>
            <a:chOff x="9065109" y="7481637"/>
            <a:chExt cx="4320930" cy="32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65109" y="7481637"/>
              <a:ext cx="4320930" cy="32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364025" y="5911497"/>
            <a:ext cx="1917029" cy="887528"/>
            <a:chOff x="5364025" y="5911497"/>
            <a:chExt cx="1917029" cy="887528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64025" y="5911497"/>
              <a:ext cx="1917029" cy="88752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4917114" y="5738299"/>
            <a:ext cx="1917029" cy="887528"/>
            <a:chOff x="14917114" y="5738299"/>
            <a:chExt cx="1917029" cy="88752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917114" y="5738299"/>
              <a:ext cx="1917029" cy="88752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616728" y="3602857"/>
            <a:ext cx="1538672" cy="712360"/>
            <a:chOff x="8616728" y="3602857"/>
            <a:chExt cx="1538672" cy="71236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16728" y="3602857"/>
              <a:ext cx="1538672" cy="71236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212040" y="7114207"/>
            <a:ext cx="3347311" cy="1076997"/>
            <a:chOff x="9212040" y="7114207"/>
            <a:chExt cx="3347311" cy="1076997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212040" y="7114207"/>
              <a:ext cx="3347311" cy="1076997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35672" y="527004"/>
            <a:ext cx="2444627" cy="13904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55194"/>
            <a:ext cx="18270708" cy="8630521"/>
            <a:chOff x="0" y="1655194"/>
            <a:chExt cx="18270708" cy="863052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1655194"/>
              <a:ext cx="18270708" cy="8630521"/>
              <a:chOff x="0" y="1655194"/>
              <a:chExt cx="18270708" cy="86305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1655194"/>
                <a:ext cx="18270708" cy="86305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85714" y="1904762"/>
              <a:ext cx="17714286" cy="8095238"/>
              <a:chOff x="285714" y="1904762"/>
              <a:chExt cx="17714286" cy="809523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5714" y="1904762"/>
                <a:ext cx="17714286" cy="809523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95238" y="1648051"/>
            <a:ext cx="18476190" cy="7143"/>
            <a:chOff x="-95238" y="1648051"/>
            <a:chExt cx="18476190" cy="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238" y="1648051"/>
              <a:ext cx="18476190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5238" y="0"/>
            <a:ext cx="18476190" cy="380952"/>
            <a:chOff x="-95238" y="0"/>
            <a:chExt cx="18476190" cy="380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38" y="0"/>
              <a:ext cx="18476190" cy="380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60952" y="114286"/>
            <a:ext cx="152381" cy="152381"/>
            <a:chOff x="17660952" y="114286"/>
            <a:chExt cx="152381" cy="1523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0952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942857" y="114286"/>
            <a:ext cx="152381" cy="152381"/>
            <a:chOff x="17942857" y="114286"/>
            <a:chExt cx="152381" cy="1523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42857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79048" y="114286"/>
            <a:ext cx="152381" cy="152381"/>
            <a:chOff x="17379048" y="114286"/>
            <a:chExt cx="152381" cy="15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79048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2208" y="590476"/>
            <a:ext cx="12438977" cy="857143"/>
            <a:chOff x="1102208" y="590476"/>
            <a:chExt cx="12438977" cy="857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208" y="590476"/>
              <a:ext cx="12438977" cy="85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559351" y="638095"/>
            <a:ext cx="761905" cy="761905"/>
            <a:chOff x="12559351" y="638095"/>
            <a:chExt cx="761905" cy="7619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59351" y="638095"/>
              <a:ext cx="761905" cy="7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787855" y="780952"/>
            <a:ext cx="476190" cy="476190"/>
            <a:chOff x="11787855" y="780952"/>
            <a:chExt cx="476190" cy="4761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7855" y="7809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5714" y="587294"/>
            <a:ext cx="857143" cy="857143"/>
            <a:chOff x="285714" y="587294"/>
            <a:chExt cx="857143" cy="85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714" y="587294"/>
              <a:ext cx="857143" cy="85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09892" y="740226"/>
            <a:ext cx="608787" cy="557642"/>
            <a:chOff x="409892" y="740226"/>
            <a:chExt cx="608787" cy="55764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892" y="740226"/>
              <a:ext cx="608787" cy="55764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5672" y="527004"/>
            <a:ext cx="2444627" cy="139044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760527" y="2427614"/>
            <a:ext cx="1523810" cy="514286"/>
            <a:chOff x="9760527" y="2427614"/>
            <a:chExt cx="1523810" cy="5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68556" y="2240405"/>
              <a:ext cx="3047619" cy="1028571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60527" y="2427614"/>
              <a:ext cx="1523810" cy="5142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425815" y="2427614"/>
            <a:ext cx="2571429" cy="514286"/>
            <a:chOff x="11425815" y="2427614"/>
            <a:chExt cx="2571429" cy="51428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10035" y="2240405"/>
              <a:ext cx="5142857" cy="1028571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25815" y="2427614"/>
              <a:ext cx="2571429" cy="5142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138723" y="2427614"/>
            <a:ext cx="1523810" cy="514286"/>
            <a:chOff x="14138723" y="2427614"/>
            <a:chExt cx="1523810" cy="51428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446752" y="2240405"/>
              <a:ext cx="3047619" cy="1028571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138723" y="2427614"/>
              <a:ext cx="1523810" cy="51428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312942" y="2322229"/>
            <a:ext cx="2411337" cy="101965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047105" y="2322229"/>
            <a:ext cx="3442175" cy="101965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922944" y="2322229"/>
            <a:ext cx="2035680" cy="101965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559352" y="3807585"/>
            <a:ext cx="6888267" cy="4769953"/>
            <a:chOff x="1559352" y="3807585"/>
            <a:chExt cx="6888267" cy="476995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1625330" y="1682059"/>
              <a:ext cx="13776533" cy="9539907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59352" y="3807585"/>
              <a:ext cx="6888267" cy="4769953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59928" y="2049921"/>
            <a:ext cx="3216669" cy="152667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5798997" y="2427614"/>
            <a:ext cx="1523810" cy="514286"/>
            <a:chOff x="15798997" y="2427614"/>
            <a:chExt cx="1523810" cy="51428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107026" y="2240405"/>
              <a:ext cx="3047619" cy="1028571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798997" y="2427614"/>
              <a:ext cx="1523810" cy="514286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564181" y="2322229"/>
            <a:ext cx="2073024" cy="1019646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361905" y="3807585"/>
            <a:ext cx="7104762" cy="4769953"/>
            <a:chOff x="9361905" y="3807585"/>
            <a:chExt cx="7104762" cy="476995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68975" y="1682059"/>
              <a:ext cx="14209524" cy="9539907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361905" y="3807585"/>
              <a:ext cx="7104762" cy="4769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55194"/>
            <a:ext cx="18270708" cy="8630521"/>
            <a:chOff x="0" y="1655194"/>
            <a:chExt cx="18270708" cy="86305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55194"/>
              <a:ext cx="18270708" cy="8630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5714" y="1904762"/>
            <a:ext cx="17714286" cy="8095238"/>
            <a:chOff x="285714" y="1904762"/>
            <a:chExt cx="17714286" cy="80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14" y="1904762"/>
              <a:ext cx="17714286" cy="80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5238" y="0"/>
            <a:ext cx="18476190" cy="380952"/>
            <a:chOff x="-95238" y="0"/>
            <a:chExt cx="18476190" cy="3809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238" y="0"/>
              <a:ext cx="18476190" cy="3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0952" y="114286"/>
            <a:ext cx="152381" cy="152381"/>
            <a:chOff x="17660952" y="114286"/>
            <a:chExt cx="152381" cy="1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0952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42857" y="114286"/>
            <a:ext cx="152381" cy="152381"/>
            <a:chOff x="17942857" y="114286"/>
            <a:chExt cx="152381" cy="1523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42857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79048" y="114286"/>
            <a:ext cx="152381" cy="152381"/>
            <a:chOff x="17379048" y="114286"/>
            <a:chExt cx="152381" cy="152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79048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2208" y="590476"/>
            <a:ext cx="12438977" cy="857143"/>
            <a:chOff x="1102208" y="590476"/>
            <a:chExt cx="12438977" cy="85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2208" y="590476"/>
              <a:ext cx="12438977" cy="85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59351" y="638095"/>
            <a:ext cx="761905" cy="761905"/>
            <a:chOff x="12559351" y="638095"/>
            <a:chExt cx="761905" cy="7619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59351" y="638095"/>
              <a:ext cx="761905" cy="7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87855" y="780952"/>
            <a:ext cx="476190" cy="476190"/>
            <a:chOff x="11787855" y="780952"/>
            <a:chExt cx="476190" cy="476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87855" y="7809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5714" y="587294"/>
            <a:ext cx="857143" cy="857143"/>
            <a:chOff x="285714" y="587294"/>
            <a:chExt cx="857143" cy="85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5714" y="587294"/>
              <a:ext cx="857143" cy="85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09892" y="740226"/>
            <a:ext cx="608787" cy="557642"/>
            <a:chOff x="409892" y="740226"/>
            <a:chExt cx="608787" cy="5576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892" y="740226"/>
              <a:ext cx="608787" cy="55764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5672" y="529462"/>
            <a:ext cx="2416474" cy="138629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60047" y="2434189"/>
            <a:ext cx="11385209" cy="2138592"/>
            <a:chOff x="760047" y="2434189"/>
            <a:chExt cx="11385209" cy="213859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4932557" y="1381344"/>
              <a:ext cx="22770418" cy="4277184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047" y="2434189"/>
              <a:ext cx="11385209" cy="21385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530833" y="3570628"/>
            <a:ext cx="712539" cy="41108"/>
            <a:chOff x="4530833" y="3570628"/>
            <a:chExt cx="712539" cy="4110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4530833" y="3570628"/>
              <a:ext cx="712539" cy="4110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5584" y="3091766"/>
            <a:ext cx="4162282" cy="116711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62764" y="3090431"/>
            <a:ext cx="7248468" cy="113997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556567" y="5694171"/>
            <a:ext cx="4976812" cy="552566"/>
            <a:chOff x="10556567" y="5694171"/>
            <a:chExt cx="4976812" cy="55256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10556567" y="5694171"/>
              <a:ext cx="4976812" cy="5525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785720" y="5431618"/>
            <a:ext cx="3694280" cy="1077672"/>
            <a:chOff x="13785720" y="5431618"/>
            <a:chExt cx="3694280" cy="107767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785720" y="5431618"/>
              <a:ext cx="3694280" cy="1077672"/>
              <a:chOff x="13785720" y="5431618"/>
              <a:chExt cx="3694280" cy="107767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938581" y="4917651"/>
                <a:ext cx="7388559" cy="2155345"/>
              </a:xfrm>
              <a:prstGeom prst="rect">
                <a:avLst/>
              </a:prstGeom>
            </p:spPr>
          </p:pic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785720" y="5431618"/>
                <a:ext cx="3694280" cy="1077672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22873" y="5329042"/>
              <a:ext cx="3484926" cy="155355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31265" y="4889245"/>
            <a:ext cx="11385209" cy="2138592"/>
            <a:chOff x="731265" y="4889245"/>
            <a:chExt cx="11385209" cy="213859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4961340" y="3836399"/>
              <a:ext cx="22770418" cy="4277184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1265" y="4889245"/>
              <a:ext cx="11385209" cy="213859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502051" y="6025684"/>
            <a:ext cx="712539" cy="41108"/>
            <a:chOff x="4502051" y="6025684"/>
            <a:chExt cx="712539" cy="4110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4502051" y="6025684"/>
              <a:ext cx="712539" cy="4110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57424" y="5544555"/>
            <a:ext cx="3231234" cy="116711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960869" y="5545488"/>
            <a:ext cx="7802335" cy="113997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08634" y="7368127"/>
            <a:ext cx="11385209" cy="2138592"/>
            <a:chOff x="708634" y="7368127"/>
            <a:chExt cx="11385209" cy="213859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-4983971" y="6315282"/>
              <a:ext cx="22770418" cy="4277184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8634" y="7368127"/>
              <a:ext cx="11385209" cy="213859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479420" y="8504566"/>
            <a:ext cx="712539" cy="41108"/>
            <a:chOff x="4479420" y="8504566"/>
            <a:chExt cx="712539" cy="4110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4479420" y="8504566"/>
              <a:ext cx="712539" cy="41108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37651" y="8022221"/>
            <a:ext cx="3792958" cy="1167082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556583" y="8024373"/>
            <a:ext cx="8205421" cy="11399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0"/>
            <a:ext cx="18476190" cy="1424861"/>
            <a:chOff x="-95238" y="0"/>
            <a:chExt cx="18476190" cy="1424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0"/>
              <a:ext cx="18476190" cy="1424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192251" y="319309"/>
            <a:ext cx="688683" cy="688683"/>
            <a:chOff x="17192251" y="319309"/>
            <a:chExt cx="688683" cy="688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2251" y="319309"/>
              <a:ext cx="688683" cy="6886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87836" y="446443"/>
            <a:ext cx="380952" cy="460488"/>
            <a:chOff x="16287836" y="446443"/>
            <a:chExt cx="380952" cy="460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7836" y="446443"/>
              <a:ext cx="380952" cy="4604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01135" y="444603"/>
            <a:ext cx="495238" cy="495238"/>
            <a:chOff x="15401135" y="444603"/>
            <a:chExt cx="495238" cy="495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1135" y="444603"/>
              <a:ext cx="495238" cy="4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536716" y="475779"/>
            <a:ext cx="190476" cy="190476"/>
            <a:chOff x="16536716" y="475779"/>
            <a:chExt cx="190476" cy="19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6716" y="47577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1415337"/>
            <a:ext cx="18285714" cy="8860853"/>
            <a:chOff x="0" y="1415337"/>
            <a:chExt cx="18285714" cy="88608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15337"/>
              <a:ext cx="18285714" cy="88608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50690" y="319109"/>
            <a:ext cx="8584335" cy="689082"/>
            <a:chOff x="4850690" y="319109"/>
            <a:chExt cx="8584335" cy="6890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0690" y="319109"/>
              <a:ext cx="8584335" cy="6890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36735" y="208218"/>
            <a:ext cx="685714" cy="910866"/>
            <a:chOff x="12636735" y="208218"/>
            <a:chExt cx="685714" cy="9108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12636735" y="208218"/>
              <a:ext cx="685714" cy="9108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56624" y="378310"/>
            <a:ext cx="515441" cy="515441"/>
            <a:chOff x="12656624" y="378310"/>
            <a:chExt cx="515441" cy="51544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56624" y="378310"/>
              <a:ext cx="515441" cy="5154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14286" y="8821649"/>
            <a:ext cx="18314286" cy="100000"/>
            <a:chOff x="-14286" y="8821649"/>
            <a:chExt cx="18314286" cy="10000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14286" y="8821649"/>
              <a:ext cx="3600000" cy="100000"/>
              <a:chOff x="-14286" y="8821649"/>
              <a:chExt cx="3600000" cy="10000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4286" y="8821649"/>
                <a:ext cx="3600000" cy="10000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664286" y="8821649"/>
              <a:ext cx="3600000" cy="100000"/>
              <a:chOff x="3664286" y="8821649"/>
              <a:chExt cx="3600000" cy="10000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64286" y="8821649"/>
                <a:ext cx="3600000" cy="10000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342857" y="8821649"/>
              <a:ext cx="3600000" cy="100000"/>
              <a:chOff x="7342857" y="8821649"/>
              <a:chExt cx="3600000" cy="10000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342857" y="8821649"/>
                <a:ext cx="3600000" cy="10000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021429" y="8821649"/>
              <a:ext cx="3600000" cy="100000"/>
              <a:chOff x="11021429" y="8821649"/>
              <a:chExt cx="3600000" cy="10000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021429" y="8821649"/>
                <a:ext cx="3600000" cy="10000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700000" y="8821649"/>
              <a:ext cx="3600000" cy="100000"/>
              <a:chOff x="14700000" y="8821649"/>
              <a:chExt cx="3600000" cy="10000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700000" y="8821649"/>
                <a:ext cx="3600000" cy="100000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-16190" y="8819744"/>
            <a:ext cx="3600000" cy="100000"/>
            <a:chOff x="-16190" y="8819744"/>
            <a:chExt cx="3600000" cy="10000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6190" y="8819744"/>
              <a:ext cx="3600000" cy="10000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662381" y="8819744"/>
            <a:ext cx="3600000" cy="100000"/>
            <a:chOff x="3662381" y="8819744"/>
            <a:chExt cx="3600000" cy="10000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62381" y="8819744"/>
              <a:ext cx="3600000" cy="10000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340952" y="8819744"/>
            <a:ext cx="3600000" cy="100000"/>
            <a:chOff x="7340952" y="8819744"/>
            <a:chExt cx="3600000" cy="10000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40952" y="8819744"/>
              <a:ext cx="3600000" cy="10000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019524" y="8819744"/>
            <a:ext cx="3600000" cy="100000"/>
            <a:chOff x="11019524" y="8819744"/>
            <a:chExt cx="3600000" cy="10000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19524" y="8819744"/>
              <a:ext cx="3600000" cy="1000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698095" y="8819744"/>
            <a:ext cx="3600000" cy="100000"/>
            <a:chOff x="14698095" y="8819744"/>
            <a:chExt cx="3600000" cy="10000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98095" y="8819744"/>
              <a:ext cx="3600000" cy="10000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18645" y="9242105"/>
            <a:ext cx="683387" cy="683392"/>
            <a:chOff x="418645" y="9242105"/>
            <a:chExt cx="683387" cy="68339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8645" y="9242105"/>
              <a:ext cx="683387" cy="68339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41847" y="9242105"/>
            <a:ext cx="683387" cy="683392"/>
            <a:chOff x="1041847" y="9242105"/>
            <a:chExt cx="683387" cy="68339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1847" y="9242105"/>
              <a:ext cx="683387" cy="68339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851749" y="9351972"/>
            <a:ext cx="491169" cy="491169"/>
            <a:chOff x="1851749" y="9351972"/>
            <a:chExt cx="491169" cy="49116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51749" y="9351972"/>
              <a:ext cx="491169" cy="49116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7227112" y="9391334"/>
            <a:ext cx="534163" cy="534163"/>
            <a:chOff x="17227112" y="9391334"/>
            <a:chExt cx="534163" cy="53416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227112" y="9391334"/>
              <a:ext cx="534163" cy="53416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6505897" y="9447365"/>
            <a:ext cx="411700" cy="411700"/>
            <a:chOff x="16505897" y="9447365"/>
            <a:chExt cx="411700" cy="41170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505897" y="9447365"/>
              <a:ext cx="411700" cy="41170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516613" y="5142857"/>
            <a:ext cx="1252488" cy="1252488"/>
            <a:chOff x="8516613" y="5142857"/>
            <a:chExt cx="1252488" cy="1252488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8516613" y="5142857"/>
              <a:ext cx="1252488" cy="1252488"/>
              <a:chOff x="8516613" y="5142857"/>
              <a:chExt cx="1252488" cy="1252488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5400000">
                <a:off x="8516613" y="5142857"/>
                <a:ext cx="1252488" cy="1252488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8929679" y="5531818"/>
              <a:ext cx="551821" cy="474566"/>
              <a:chOff x="8929679" y="5531818"/>
              <a:chExt cx="551821" cy="474566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5400000">
                <a:off x="8929679" y="5531818"/>
                <a:ext cx="551821" cy="474566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807958" y="366943"/>
            <a:ext cx="608787" cy="557642"/>
            <a:chOff x="807958" y="366943"/>
            <a:chExt cx="608787" cy="55764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7958" y="366943"/>
              <a:ext cx="608787" cy="557642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666596" y="9267300"/>
            <a:ext cx="1770141" cy="794094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081593" y="341699"/>
            <a:ext cx="1941096" cy="822838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44956" y="53056"/>
            <a:ext cx="2085004" cy="1389232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60979" y="1509055"/>
            <a:ext cx="15053761" cy="5535228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32217" y="3765284"/>
            <a:ext cx="15691628" cy="2306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101" y="-122443"/>
            <a:ext cx="5897088" cy="56974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415" y="-122443"/>
            <a:ext cx="5572573" cy="56974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5796" y="-103396"/>
            <a:ext cx="5992116" cy="567839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7815" y="5259538"/>
            <a:ext cx="5955040" cy="5697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7778" y="5259528"/>
            <a:ext cx="6036629" cy="56974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01358" y="5259528"/>
            <a:ext cx="5572573" cy="56974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3020" y="9347487"/>
            <a:ext cx="7106128" cy="5071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16401" y="508709"/>
            <a:ext cx="5492909" cy="5071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18393" y="3879344"/>
            <a:ext cx="8562261" cy="1798279"/>
            <a:chOff x="4118393" y="3879344"/>
            <a:chExt cx="8562261" cy="17982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18393" y="3879344"/>
              <a:ext cx="8562261" cy="179827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31587" y="3774730"/>
            <a:ext cx="10343488" cy="24492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32185" y="4298262"/>
            <a:ext cx="51087" cy="919575"/>
            <a:chOff x="12232185" y="4298262"/>
            <a:chExt cx="51087" cy="9195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32185" y="4298262"/>
              <a:ext cx="51087" cy="9195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89519" y="3879344"/>
            <a:ext cx="1677802" cy="1798279"/>
            <a:chOff x="12489519" y="3879344"/>
            <a:chExt cx="1677802" cy="179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89519" y="3879344"/>
              <a:ext cx="1677802" cy="17982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11042" y="4300140"/>
            <a:ext cx="993888" cy="956689"/>
            <a:chOff x="12811042" y="4300140"/>
            <a:chExt cx="993888" cy="9566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11042" y="4300140"/>
              <a:ext cx="993888" cy="95668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16289" y="5698327"/>
            <a:ext cx="9090882" cy="12155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55194"/>
            <a:ext cx="18270708" cy="8630521"/>
            <a:chOff x="0" y="1655194"/>
            <a:chExt cx="18270708" cy="86305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55194"/>
              <a:ext cx="18270708" cy="8630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5714" y="1904762"/>
            <a:ext cx="17714286" cy="8095238"/>
            <a:chOff x="285714" y="1904762"/>
            <a:chExt cx="17714286" cy="80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14" y="1904762"/>
              <a:ext cx="17714286" cy="80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5238" y="1648051"/>
            <a:ext cx="18476190" cy="7143"/>
            <a:chOff x="-95238" y="1648051"/>
            <a:chExt cx="18476190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238" y="1648051"/>
              <a:ext cx="18476190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5238" y="0"/>
            <a:ext cx="18476190" cy="380952"/>
            <a:chOff x="-95238" y="0"/>
            <a:chExt cx="18476190" cy="380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38" y="0"/>
              <a:ext cx="18476190" cy="38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0952" y="114286"/>
            <a:ext cx="152381" cy="152381"/>
            <a:chOff x="17660952" y="114286"/>
            <a:chExt cx="152381" cy="1523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0952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942857" y="114286"/>
            <a:ext cx="152381" cy="152381"/>
            <a:chOff x="17942857" y="114286"/>
            <a:chExt cx="152381" cy="152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42857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79048" y="114286"/>
            <a:ext cx="152381" cy="152381"/>
            <a:chOff x="17379048" y="114286"/>
            <a:chExt cx="152381" cy="152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79048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2208" y="590476"/>
            <a:ext cx="12438977" cy="857143"/>
            <a:chOff x="1102208" y="590476"/>
            <a:chExt cx="12438977" cy="8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208" y="590476"/>
              <a:ext cx="12438977" cy="85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59351" y="638095"/>
            <a:ext cx="761905" cy="761905"/>
            <a:chOff x="12559351" y="638095"/>
            <a:chExt cx="761905" cy="7619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59351" y="638095"/>
              <a:ext cx="761905" cy="7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87855" y="780952"/>
            <a:ext cx="476190" cy="476190"/>
            <a:chOff x="11787855" y="780952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7855" y="7809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85714" y="587294"/>
            <a:ext cx="857143" cy="857143"/>
            <a:chOff x="285714" y="587294"/>
            <a:chExt cx="857143" cy="85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714" y="587294"/>
              <a:ext cx="857143" cy="85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09892" y="740226"/>
            <a:ext cx="608787" cy="557642"/>
            <a:chOff x="409892" y="740226"/>
            <a:chExt cx="608787" cy="5576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892" y="740226"/>
              <a:ext cx="608787" cy="5576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42381" y="1983076"/>
            <a:ext cx="13600953" cy="7974757"/>
            <a:chOff x="2342381" y="1983076"/>
            <a:chExt cx="13600953" cy="797475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42381" y="1983076"/>
              <a:ext cx="13600953" cy="797475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5672" y="510423"/>
            <a:ext cx="2315636" cy="13354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55194"/>
            <a:ext cx="18270708" cy="8630521"/>
            <a:chOff x="0" y="1655194"/>
            <a:chExt cx="18270708" cy="86305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55194"/>
              <a:ext cx="18270708" cy="8630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5714" y="1904762"/>
            <a:ext cx="17714286" cy="8095238"/>
            <a:chOff x="285714" y="1904762"/>
            <a:chExt cx="17714286" cy="80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14" y="1904762"/>
              <a:ext cx="17714286" cy="80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5238" y="1648051"/>
            <a:ext cx="18476190" cy="7143"/>
            <a:chOff x="-95238" y="1648051"/>
            <a:chExt cx="18476190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238" y="1648051"/>
              <a:ext cx="18476190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5238" y="0"/>
            <a:ext cx="18476190" cy="380952"/>
            <a:chOff x="-95238" y="0"/>
            <a:chExt cx="18476190" cy="380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38" y="0"/>
              <a:ext cx="18476190" cy="38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0952" y="114286"/>
            <a:ext cx="152381" cy="152381"/>
            <a:chOff x="17660952" y="114286"/>
            <a:chExt cx="152381" cy="1523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0952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942857" y="114286"/>
            <a:ext cx="152381" cy="152381"/>
            <a:chOff x="17942857" y="114286"/>
            <a:chExt cx="152381" cy="152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42857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79048" y="114286"/>
            <a:ext cx="152381" cy="152381"/>
            <a:chOff x="17379048" y="114286"/>
            <a:chExt cx="152381" cy="152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79048" y="114286"/>
              <a:ext cx="152381" cy="1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2208" y="590476"/>
            <a:ext cx="12438977" cy="857143"/>
            <a:chOff x="1102208" y="590476"/>
            <a:chExt cx="12438977" cy="8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208" y="590476"/>
              <a:ext cx="12438977" cy="85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59351" y="638095"/>
            <a:ext cx="761905" cy="761905"/>
            <a:chOff x="12559351" y="638095"/>
            <a:chExt cx="761905" cy="7619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59351" y="638095"/>
              <a:ext cx="761905" cy="7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87855" y="780952"/>
            <a:ext cx="476190" cy="476190"/>
            <a:chOff x="11787855" y="780952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7855" y="7809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85714" y="587294"/>
            <a:ext cx="857143" cy="857143"/>
            <a:chOff x="285714" y="587294"/>
            <a:chExt cx="857143" cy="85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714" y="587294"/>
              <a:ext cx="857143" cy="85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09892" y="740226"/>
            <a:ext cx="608787" cy="557642"/>
            <a:chOff x="409892" y="740226"/>
            <a:chExt cx="608787" cy="5576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892" y="740226"/>
              <a:ext cx="608787" cy="55764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5672" y="519947"/>
            <a:ext cx="2334302" cy="131638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731935" y="3565827"/>
            <a:ext cx="4821844" cy="4821844"/>
            <a:chOff x="6731935" y="3565827"/>
            <a:chExt cx="4821844" cy="482184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31935" y="3565827"/>
              <a:ext cx="4821844" cy="48218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36403" y="3633333"/>
            <a:ext cx="1589245" cy="1589245"/>
            <a:chOff x="6436403" y="3633333"/>
            <a:chExt cx="1589245" cy="158924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6403" y="3633333"/>
              <a:ext cx="1589245" cy="1589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272132" y="3633333"/>
            <a:ext cx="1589245" cy="1589245"/>
            <a:chOff x="10272132" y="3633333"/>
            <a:chExt cx="1589245" cy="158924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72132" y="3633333"/>
              <a:ext cx="1589245" cy="15892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36403" y="6560818"/>
            <a:ext cx="1589245" cy="1589245"/>
            <a:chOff x="6436403" y="6560818"/>
            <a:chExt cx="1589245" cy="158924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36403" y="6560818"/>
              <a:ext cx="1589245" cy="15892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272132" y="6560818"/>
            <a:ext cx="1589245" cy="1589245"/>
            <a:chOff x="10272132" y="6560818"/>
            <a:chExt cx="1589245" cy="158924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72132" y="6560818"/>
              <a:ext cx="1589245" cy="15892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356229" y="3739360"/>
            <a:ext cx="3173344" cy="674596"/>
            <a:chOff x="3356229" y="3739360"/>
            <a:chExt cx="3173344" cy="67459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56229" y="3739360"/>
              <a:ext cx="3173344" cy="67459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756475" y="3739360"/>
            <a:ext cx="3173344" cy="674596"/>
            <a:chOff x="11756475" y="3739360"/>
            <a:chExt cx="3173344" cy="67459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56475" y="3739360"/>
              <a:ext cx="3173344" cy="67459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356229" y="7376245"/>
            <a:ext cx="3173344" cy="674596"/>
            <a:chOff x="3356229" y="7376245"/>
            <a:chExt cx="3173344" cy="67459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56229" y="7376245"/>
              <a:ext cx="3173344" cy="67459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756475" y="7376245"/>
            <a:ext cx="3173344" cy="674596"/>
            <a:chOff x="11756475" y="7376245"/>
            <a:chExt cx="3173344" cy="67459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56475" y="7376245"/>
              <a:ext cx="3173344" cy="67459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33333" y="3175423"/>
            <a:ext cx="3764320" cy="1214438"/>
            <a:chOff x="733333" y="3175423"/>
            <a:chExt cx="3764320" cy="1214438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3333" y="3175423"/>
              <a:ext cx="3764320" cy="1214438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97481" y="3266225"/>
            <a:ext cx="3004820" cy="116703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587272" y="5182440"/>
            <a:ext cx="3296029" cy="178299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498690" y="4081531"/>
            <a:ext cx="1675743" cy="851971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157443" y="3821397"/>
            <a:ext cx="1871914" cy="1317990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325255" y="6967131"/>
            <a:ext cx="1795724" cy="886371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533057" y="6967131"/>
            <a:ext cx="1188771" cy="886371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835099" y="5823822"/>
            <a:ext cx="5418668" cy="23405"/>
            <a:chOff x="835099" y="5823822"/>
            <a:chExt cx="5418668" cy="23405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5099" y="5823822"/>
              <a:ext cx="5418668" cy="2340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2169369" y="5823822"/>
            <a:ext cx="5418668" cy="23405"/>
            <a:chOff x="12169369" y="5823822"/>
            <a:chExt cx="5418668" cy="2340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169369" y="5823822"/>
              <a:ext cx="5418668" cy="2340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17143" y="7439251"/>
            <a:ext cx="3764320" cy="1214438"/>
            <a:chOff x="817143" y="7439251"/>
            <a:chExt cx="3764320" cy="12144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17143" y="7439251"/>
              <a:ext cx="3764320" cy="1214438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54395" y="7534425"/>
            <a:ext cx="3236039" cy="1167030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3793775" y="3109085"/>
            <a:ext cx="3764320" cy="1214438"/>
            <a:chOff x="13793775" y="3109085"/>
            <a:chExt cx="3764320" cy="1214438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793775" y="3109085"/>
              <a:ext cx="3764320" cy="1214438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4344615" y="3222944"/>
            <a:ext cx="2820868" cy="1167030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3614728" y="7439251"/>
            <a:ext cx="4104637" cy="1214438"/>
            <a:chOff x="13614728" y="7439251"/>
            <a:chExt cx="4104637" cy="1214438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614728" y="7439251"/>
              <a:ext cx="4104637" cy="1214438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649736" y="7532427"/>
            <a:ext cx="4110696" cy="1178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2023-10-05T14:01:45Z</dcterms:created>
  <dcterms:modified xsi:type="dcterms:W3CDTF">2023-10-05T14:01:45Z</dcterms:modified>
</cp:coreProperties>
</file>