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8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50A4"/>
    <a:srgbClr val="47CE3C"/>
    <a:srgbClr val="156AB5"/>
    <a:srgbClr val="F34141"/>
    <a:srgbClr val="3B9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4"/>
    <p:restoredTop sz="96327"/>
  </p:normalViewPr>
  <p:slideViewPr>
    <p:cSldViewPr snapToGrid="0">
      <p:cViewPr>
        <p:scale>
          <a:sx n="74" d="100"/>
          <a:sy n="74" d="100"/>
        </p:scale>
        <p:origin x="100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E3E99AF-ED1E-4EA5-BBC7-75B25B5095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4473AB-1723-5920-F085-682C15DFA1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2F7C-667E-A74B-8EF9-F0D509E66531}" type="datetimeFigureOut">
              <a:rPr kumimoji="1" lang="zh-TW" altLang="en-US" smtClean="0"/>
              <a:t>2024/7/10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74CBDD-BBA6-5A0A-8F47-B4F74B7B9E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16DC9E-45E1-17BC-7050-5E4923E8D1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2EE5-6180-D144-8C67-6E525E51B4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4808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26B6-7817-2A4E-A909-49C593561612}" type="datetimeFigureOut">
              <a:rPr kumimoji="1" lang="zh-TW" altLang="en-US" smtClean="0"/>
              <a:t>2024/7/10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1F6D7-EAF1-054F-B3F4-316D7DC37F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608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69BA-8845-4748-B2F8-6C8EB6557E75}" type="datetime1">
              <a:rPr lang="zh-TW" altLang="en-US" smtClean="0"/>
              <a:t>2024/7/10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1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B99D-89C6-9C4C-AB32-4151397A776A}" type="datetime1">
              <a:rPr lang="zh-TW" altLang="en-US" smtClean="0"/>
              <a:t>2024/7/10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D13F-8FF0-6D44-865B-8D9A34871F24}" type="datetime1">
              <a:rPr lang="zh-TW" altLang="en-US" smtClean="0"/>
              <a:t>2024/7/10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36" y="352817"/>
            <a:ext cx="10347259" cy="62427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9936" y="1032480"/>
            <a:ext cx="10347259" cy="4793039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 marL="617220" indent="-342900">
              <a:buFont typeface="Arial" panose="020B0604020202020204" pitchFamily="34" charset="0"/>
              <a:buChar char="•"/>
              <a:defRPr/>
            </a:lvl2pPr>
            <a:lvl3pPr>
              <a:defRPr b="0">
                <a:latin typeface="+mn-lt"/>
              </a:defRPr>
            </a:lvl3pPr>
            <a:lvl4pPr marL="880110" indent="-285750">
              <a:buFont typeface="Arial" panose="020B0604020202020204" pitchFamily="34" charset="0"/>
              <a:buChar char="•"/>
              <a:defRPr/>
            </a:lvl4pPr>
            <a:lvl5pPr marL="972000">
              <a:defRPr>
                <a:latin typeface="+mn-lt"/>
              </a:defRPr>
            </a:lvl5pPr>
            <a:lvl6pPr marL="1260000" indent="-285750"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2743200" indent="0">
              <a:buNone/>
              <a:defRPr/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79DB-A011-8B43-9E9E-A6873B306B54}" type="datetime1">
              <a:rPr lang="zh-TW" altLang="en-US" smtClean="0"/>
              <a:t>2024/7/10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9"/>
            <a:ext cx="9143999" cy="1719262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31E2-D031-8748-A042-A3A8A87B8BF6}" type="datetime1">
              <a:rPr lang="zh-TW" altLang="en-US" smtClean="0"/>
              <a:t>2024/7/10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93F3-45D1-914E-8350-81BF9ED46E2F}" type="datetime1">
              <a:rPr lang="zh-TW" altLang="en-US" smtClean="0"/>
              <a:t>2024/7/10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78566-43AB-6A47-B296-D21CEB5EFCB7}" type="datetime1">
              <a:rPr lang="zh-TW" altLang="en-US" smtClean="0"/>
              <a:t>2024/7/10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7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0587-D023-B64B-91FF-592620ABD754}" type="datetime1">
              <a:rPr lang="zh-TW" altLang="en-US" smtClean="0"/>
              <a:t>2024/7/10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7F-B6C7-8949-B2C0-869A4E016144}" type="datetime1">
              <a:rPr lang="zh-TW" altLang="en-US" smtClean="0"/>
              <a:t>2024/7/10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94A5-02F7-BB48-9001-9A8E9F5FFB00}" type="datetime1">
              <a:rPr lang="zh-TW" altLang="en-US" smtClean="0"/>
              <a:t>2024/7/10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5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82FD-D09C-3C47-AA89-73DE353C45F2}" type="datetime1">
              <a:rPr lang="zh-TW" altLang="en-US" smtClean="0"/>
              <a:t>2024/7/10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36" y="352817"/>
            <a:ext cx="9950103" cy="624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936" y="1017510"/>
            <a:ext cx="10433321" cy="4822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2"/>
            <a:r>
              <a:rPr lang="en-US" altLang="zh-TW" dirty="0"/>
              <a:t>Second level</a:t>
            </a:r>
          </a:p>
          <a:p>
            <a:pPr lvl="4"/>
            <a:r>
              <a:rPr lang="en-US" altLang="zh-TW" dirty="0"/>
              <a:t>Third level</a:t>
            </a:r>
          </a:p>
          <a:p>
            <a:pPr lvl="5"/>
            <a:r>
              <a:rPr lang="en-US" altLang="zh-TW" dirty="0"/>
              <a:t>Fourth level</a:t>
            </a:r>
          </a:p>
          <a:p>
            <a:pPr lvl="5"/>
            <a:r>
              <a:rPr lang="en-US" altLang="zh-TW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F31ED19-8017-554D-A6D4-037BF36F8F39}" type="datetime1">
              <a:rPr lang="zh-TW" altLang="en-US" smtClean="0"/>
              <a:t>2024/7/10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7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2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5pPr>
      <a:lvl6pPr marL="1130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889541-7782-2856-F38F-8DDF995D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kumimoji="1" lang="zh-TW" altLang="en-US" sz="2800" dirty="0"/>
              <a:t>行動</a:t>
            </a:r>
            <a:r>
              <a:rPr kumimoji="1" lang="en" altLang="zh-TW" sz="2800" dirty="0"/>
              <a:t>APP</a:t>
            </a:r>
            <a:r>
              <a:rPr kumimoji="1" lang="zh-TW" altLang="en-US" sz="2800" dirty="0"/>
              <a:t>開發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EA5805-59E7-0E10-7C5D-366A71302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692242"/>
          </a:xfrm>
        </p:spPr>
        <p:txBody>
          <a:bodyPr anchor="t">
            <a:normAutofit/>
          </a:bodyPr>
          <a:lstStyle/>
          <a:p>
            <a:r>
              <a:rPr kumimoji="1" lang="zh-TW" altLang="en-US" sz="1600" dirty="0"/>
              <a:t>賴璉錡</a:t>
            </a:r>
            <a:endParaRPr kumimoji="1" lang="en-US" altLang="zh-TW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TW" sz="1600" dirty="0"/>
              <a:t>lclai.t11@o365.fcu.edu.tw</a:t>
            </a:r>
            <a:endParaRPr kumimoji="1" lang="zh-TW" altLang="en-US" sz="1600" dirty="0"/>
          </a:p>
        </p:txBody>
      </p:sp>
      <p:pic>
        <p:nvPicPr>
          <p:cNvPr id="4" name="Picture 3" descr="木桌上筆筒內的彩色鉛筆">
            <a:extLst>
              <a:ext uri="{FF2B5EF4-FFF2-40B4-BE49-F238E27FC236}">
                <a16:creationId xmlns:a16="http://schemas.microsoft.com/office/drawing/2014/main" id="{B189C85E-3019-A123-FA86-7B2319EC9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42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FEC1ED-FCB4-5414-4A6F-26C4F3AC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2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C1A96-77F7-575A-4B1E-369EE4A9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進階練習：計算機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F40EB5-A830-2879-ED65-D74AEEE95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958" y="237672"/>
            <a:ext cx="3242482" cy="638265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E72829-E9B9-E3EF-EE2A-1BAF0EC3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2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6B443-5DA7-7CA7-D7C2-86354125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常用元件屬性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399100-DED8-744D-52AC-621190E5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Layout_weight</a:t>
            </a:r>
          </a:p>
          <a:p>
            <a:pPr lvl="2"/>
            <a:r>
              <a:rPr kumimoji="1" lang="zh-TW" altLang="en-US" dirty="0"/>
              <a:t>在</a:t>
            </a:r>
            <a:r>
              <a:rPr kumimoji="1" lang="en-US" altLang="zh-TW" dirty="0"/>
              <a:t> LinearLayout </a:t>
            </a:r>
            <a:r>
              <a:rPr kumimoji="1" lang="zh-TW" altLang="en-US" dirty="0"/>
              <a:t>佈局元件中編排的介面元件上，加上 </a:t>
            </a:r>
            <a:r>
              <a:rPr kumimoji="1" lang="en-US" altLang="zh-TW" dirty="0"/>
              <a:t>Layout_weight </a:t>
            </a:r>
            <a:r>
              <a:rPr kumimoji="1" lang="zh-TW" altLang="en-US" dirty="0"/>
              <a:t>屬性可以更改元件尺寸比例的權重，各元件的屬性值總和為</a:t>
            </a:r>
            <a:r>
              <a:rPr kumimoji="1" lang="en-US" altLang="zh-TW" dirty="0"/>
              <a:t>1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 lvl="4"/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A9D707-7946-52B2-1E25-5382F2D7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2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81851D-3B67-901B-130D-FC6AC47C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" t="5167" r="1072" b="5167"/>
          <a:stretch/>
        </p:blipFill>
        <p:spPr>
          <a:xfrm>
            <a:off x="6302887" y="2545270"/>
            <a:ext cx="4141693" cy="8283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68FCCC-F236-F065-7D29-ED50373AB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" t="3262"/>
          <a:stretch/>
        </p:blipFill>
        <p:spPr>
          <a:xfrm>
            <a:off x="645457" y="3484392"/>
            <a:ext cx="7728276" cy="14614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F8DDBC-856E-15BC-F0FA-735B0C1F4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33" y="5145396"/>
            <a:ext cx="7772400" cy="126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6E4C9-B010-0C6E-D86C-FB71090E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常用元件屬性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09C26-72EA-D1FD-A679-F69C5C29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wrap_content </a:t>
            </a:r>
          </a:p>
          <a:p>
            <a:pPr lvl="2"/>
            <a:r>
              <a:rPr kumimoji="1" lang="zh-TW" altLang="en-US" dirty="0"/>
              <a:t>依照內容物件</a:t>
            </a:r>
            <a:r>
              <a:rPr kumimoji="1" lang="en-US" altLang="zh-TW" dirty="0"/>
              <a:t>(</a:t>
            </a:r>
            <a:r>
              <a:rPr kumimoji="1" lang="zh-TW" altLang="en-US" dirty="0"/>
              <a:t>下層物件</a:t>
            </a:r>
            <a:r>
              <a:rPr kumimoji="1" lang="en-US" altLang="zh-TW" dirty="0"/>
              <a:t>)</a:t>
            </a:r>
            <a:r>
              <a:rPr kumimoji="1" lang="zh-TW" altLang="en-US" dirty="0"/>
              <a:t>的大小去做改變</a:t>
            </a:r>
            <a:endParaRPr kumimoji="1" lang="en-US" altLang="zh-TW" dirty="0"/>
          </a:p>
          <a:p>
            <a:r>
              <a:rPr kumimoji="1" lang="en-US" altLang="zh-TW" dirty="0" err="1"/>
              <a:t>match_parent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填滿上層物件</a:t>
            </a:r>
            <a:r>
              <a:rPr kumimoji="1" lang="en-US" altLang="zh-TW" dirty="0"/>
              <a:t>(</a:t>
            </a:r>
            <a:r>
              <a:rPr kumimoji="1" lang="zh-TW" altLang="en-US" dirty="0"/>
              <a:t>或可以說符合上層物件改變自己的大小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CB99AB-841B-F327-28EF-5F3DC0A6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Lesson 6]Layouts in Android – Part 1 – thinhme">
            <a:extLst>
              <a:ext uri="{FF2B5EF4-FFF2-40B4-BE49-F238E27FC236}">
                <a16:creationId xmlns:a16="http://schemas.microsoft.com/office/drawing/2014/main" id="{1E425A48-020A-09AA-F252-38E5E68EB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1" y="3076575"/>
            <a:ext cx="11800629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6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6E4C9-B010-0C6E-D86C-FB71090E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常用元件屬性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909C26-72EA-D1FD-A679-F69C5C29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Layout_weight</a:t>
            </a:r>
          </a:p>
          <a:p>
            <a:pPr lvl="2"/>
            <a:r>
              <a:rPr kumimoji="1" lang="zh-TW" altLang="en-US" dirty="0"/>
              <a:t>如果元件的「</a:t>
            </a:r>
            <a:r>
              <a:rPr kumimoji="1" lang="en-US" altLang="zh-TW" dirty="0"/>
              <a:t>layout_width</a:t>
            </a:r>
            <a:r>
              <a:rPr kumimoji="1" lang="zh-TW" altLang="en-US" dirty="0"/>
              <a:t>」是設定成「</a:t>
            </a:r>
            <a:r>
              <a:rPr kumimoji="1" lang="en-US" altLang="zh-TW" dirty="0"/>
              <a:t>wrap_content</a:t>
            </a:r>
            <a:r>
              <a:rPr kumimoji="1" lang="zh-TW" altLang="en-US" dirty="0"/>
              <a:t>」，可能「</a:t>
            </a:r>
            <a:r>
              <a:rPr kumimoji="1" lang="en-US" altLang="zh-TW" dirty="0"/>
              <a:t>Layout_weight</a:t>
            </a:r>
            <a:r>
              <a:rPr kumimoji="1" lang="zh-TW" altLang="en-US" dirty="0"/>
              <a:t>」會因為元件大小不同而發生比例失衡，所以要把「</a:t>
            </a:r>
            <a:r>
              <a:rPr kumimoji="1" lang="en-US" altLang="zh-TW" dirty="0"/>
              <a:t>layout_width</a:t>
            </a:r>
            <a:r>
              <a:rPr kumimoji="1" lang="zh-TW" altLang="en-US" dirty="0"/>
              <a:t>」設成寬度「</a:t>
            </a:r>
            <a:r>
              <a:rPr kumimoji="1" lang="en-US" altLang="zh-TW" dirty="0"/>
              <a:t>0dp</a:t>
            </a:r>
            <a:r>
              <a:rPr kumimoji="1" lang="zh-TW" altLang="en-US" dirty="0"/>
              <a:t>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CB99AB-841B-F327-28EF-5F3DC0A6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4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DA2DC3E-2C8B-1BC9-1E42-A7F2A72B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54867"/>
            <a:ext cx="7772400" cy="11264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ED103D0-50C7-1CB2-6975-99595BEBF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"/>
          <a:stretch/>
        </p:blipFill>
        <p:spPr>
          <a:xfrm>
            <a:off x="1993540" y="4042210"/>
            <a:ext cx="4712074" cy="14224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085A45B-C5A2-5554-1A96-EC57423F5A8B}"/>
              </a:ext>
            </a:extLst>
          </p:cNvPr>
          <p:cNvSpPr txBox="1"/>
          <p:nvPr/>
        </p:nvSpPr>
        <p:spPr>
          <a:xfrm>
            <a:off x="7100047" y="4430244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layout_width: 0dp</a:t>
            </a:r>
          </a:p>
          <a:p>
            <a:r>
              <a:rPr kumimoji="1" lang="en-US" altLang="zh-TW" dirty="0"/>
              <a:t>Layout_weight: 0.5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25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D2F8-5644-F72E-4AC0-79B09EC6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常用元件屬性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EA681-0F4F-6E0B-06D5-53E0551D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gravity:</a:t>
            </a:r>
          </a:p>
          <a:p>
            <a:pPr lvl="2"/>
            <a:r>
              <a:rPr kumimoji="1" lang="zh-TW" altLang="en-US" dirty="0">
                <a:solidFill>
                  <a:srgbClr val="FF0000"/>
                </a:solidFill>
              </a:rPr>
              <a:t>！！不是「</a:t>
            </a:r>
            <a:r>
              <a:rPr kumimoji="1" lang="en-US" altLang="zh-TW" dirty="0" err="1">
                <a:solidFill>
                  <a:srgbClr val="FF0000"/>
                </a:solidFill>
              </a:rPr>
              <a:t>layout_gravity</a:t>
            </a:r>
            <a:r>
              <a:rPr kumimoji="1" lang="zh-TW" altLang="en-US" dirty="0">
                <a:solidFill>
                  <a:srgbClr val="FF0000"/>
                </a:solidFill>
              </a:rPr>
              <a:t>」！！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lvl="2"/>
            <a:r>
              <a:rPr kumimoji="1" lang="zh-TW" altLang="en-US" dirty="0"/>
              <a:t> 可以指定對齊方式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08B23C-DD3D-C7E2-FB0D-7EFFD41D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16A7F4-BD89-FAB9-6176-7A57C4884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"/>
          <a:stretch/>
        </p:blipFill>
        <p:spPr>
          <a:xfrm>
            <a:off x="1277470" y="3717082"/>
            <a:ext cx="7709648" cy="11697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9E40F6-920A-FA86-9BD3-E7FE39BE8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70" y="2390397"/>
            <a:ext cx="7772400" cy="1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7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39C1F-382F-D976-33ED-10DDC460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常用元件屬性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37F021-1DEA-5CD2-85A6-1315F015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layout_margin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與四周的距離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F8540B-FE8D-AF48-53DC-477BD74E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6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9EE03A-CD1E-E285-3CE4-B7C0F67A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55" y="3471253"/>
            <a:ext cx="7772400" cy="172596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56237D-E6E8-BCFF-0FE5-DCE1641F5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0" b="32694"/>
          <a:stretch/>
        </p:blipFill>
        <p:spPr>
          <a:xfrm>
            <a:off x="3767955" y="955027"/>
            <a:ext cx="7772400" cy="172596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90CB070-F013-6EB4-8E91-75961BCAF9E3}"/>
              </a:ext>
            </a:extLst>
          </p:cNvPr>
          <p:cNvSpPr txBox="1"/>
          <p:nvPr/>
        </p:nvSpPr>
        <p:spPr>
          <a:xfrm>
            <a:off x="549108" y="3564793"/>
            <a:ext cx="3121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Padding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/>
              <a:t>內部元素與外部的距離</a:t>
            </a:r>
          </a:p>
        </p:txBody>
      </p:sp>
    </p:spTree>
    <p:extLst>
      <p:ext uri="{BB962C8B-B14F-4D97-AF65-F5344CB8AC3E}">
        <p14:creationId xmlns:p14="http://schemas.microsoft.com/office/powerpoint/2010/main" val="398964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F601D-23B8-2ED1-1E52-57617194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色彩屬性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6150F-A9F0-D8D1-2373-10CF2B9D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Text</a:t>
            </a:r>
          </a:p>
          <a:p>
            <a:pPr lvl="2"/>
            <a:r>
              <a:rPr kumimoji="1" lang="zh-TW" altLang="en-US" dirty="0">
                <a:solidFill>
                  <a:srgbClr val="F34141"/>
                </a:solidFill>
              </a:rPr>
              <a:t>文字顏色</a:t>
            </a:r>
            <a:endParaRPr kumimoji="1" lang="en-US" altLang="zh-TW" dirty="0">
              <a:solidFill>
                <a:srgbClr val="F34141"/>
              </a:solidFill>
            </a:endParaRPr>
          </a:p>
          <a:p>
            <a:pPr lvl="2"/>
            <a:r>
              <a:rPr kumimoji="1" lang="zh-TW" altLang="en-US" dirty="0">
                <a:solidFill>
                  <a:srgbClr val="156AB5"/>
                </a:solidFill>
              </a:rPr>
              <a:t>文字被選取（反白）的顏色</a:t>
            </a:r>
            <a:endParaRPr kumimoji="1" lang="en-US" altLang="zh-TW" dirty="0">
              <a:solidFill>
                <a:srgbClr val="156AB5"/>
              </a:solidFill>
            </a:endParaRPr>
          </a:p>
          <a:p>
            <a:pPr lvl="2"/>
            <a:r>
              <a:rPr kumimoji="1" lang="en-US" altLang="zh-TW" dirty="0">
                <a:solidFill>
                  <a:srgbClr val="47CE3C"/>
                </a:solidFill>
              </a:rPr>
              <a:t>Hint</a:t>
            </a:r>
            <a:r>
              <a:rPr kumimoji="1" lang="zh-TW" altLang="en-US" dirty="0">
                <a:solidFill>
                  <a:srgbClr val="47CE3C"/>
                </a:solidFill>
              </a:rPr>
              <a:t>提示的顏色</a:t>
            </a:r>
            <a:endParaRPr kumimoji="1" lang="en-US" altLang="zh-TW" dirty="0">
              <a:solidFill>
                <a:srgbClr val="47CE3C"/>
              </a:solidFill>
            </a:endParaRPr>
          </a:p>
          <a:p>
            <a:pPr lvl="4"/>
            <a:r>
              <a:rPr kumimoji="1" lang="en-US" altLang="zh-TW" dirty="0"/>
              <a:t>EditText</a:t>
            </a:r>
            <a:r>
              <a:rPr kumimoji="1" lang="zh-TW" altLang="en-US" dirty="0"/>
              <a:t>提示使用者輸入的字的顏色</a:t>
            </a:r>
            <a:endParaRPr kumimoji="1" lang="en-US" altLang="zh-TW" dirty="0"/>
          </a:p>
          <a:p>
            <a:pPr lvl="2"/>
            <a:r>
              <a:rPr kumimoji="1" lang="zh-TW" altLang="en-US" dirty="0">
                <a:solidFill>
                  <a:srgbClr val="6750A4"/>
                </a:solidFill>
              </a:rPr>
              <a:t>文字連結的顏色</a:t>
            </a:r>
            <a:endParaRPr kumimoji="1" lang="en-US" altLang="zh-TW" dirty="0">
              <a:solidFill>
                <a:srgbClr val="6750A4"/>
              </a:solidFill>
            </a:endParaRPr>
          </a:p>
          <a:p>
            <a:pPr lvl="1"/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934067-EDBB-A922-66C2-20658553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7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E5E891-A71B-1C3A-8CAB-7022DE42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626" y="1823197"/>
            <a:ext cx="2908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5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F601D-23B8-2ED1-1E52-57617194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色彩屬性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6150F-A9F0-D8D1-2373-10CF2B9D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37" y="1032480"/>
            <a:ext cx="9452750" cy="4793039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" altLang="zh-TW" sz="20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android:text</a:t>
            </a:r>
            <a:r>
              <a:rPr lang="zh-TW" altLang="e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：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按鈕上顯示的文字內容。</a:t>
            </a:r>
          </a:p>
          <a:p>
            <a:r>
              <a:rPr lang="en-US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" altLang="zh-TW" sz="20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android:textColor</a:t>
            </a:r>
            <a:r>
              <a:rPr lang="zh-TW" altLang="e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：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按鈕上文字的顏色。</a:t>
            </a:r>
          </a:p>
          <a:p>
            <a:r>
              <a:rPr lang="en-US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4. </a:t>
            </a:r>
            <a:r>
              <a:rPr lang="en" altLang="zh-TW" sz="20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android:textSize</a:t>
            </a:r>
            <a:r>
              <a:rPr lang="zh-TW" altLang="e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：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按鈕上文字的大小。</a:t>
            </a:r>
          </a:p>
          <a:p>
            <a:r>
              <a:rPr lang="en-US" altLang="zh-TW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5. </a:t>
            </a:r>
            <a:r>
              <a:rPr lang="en" altLang="zh-TW" sz="20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android:background</a:t>
            </a:r>
            <a:r>
              <a:rPr lang="zh-TW" altLang="e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：</a:t>
            </a:r>
            <a:r>
              <a:rPr lang="zh-TW" altLang="en-US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按鈕的背景顏色或背景圖像。</a:t>
            </a:r>
            <a:endParaRPr lang="en-US" altLang="zh-TW" sz="2000" dirty="0">
              <a:solidFill>
                <a:srgbClr val="0E0E0E"/>
              </a:solidFill>
              <a:effectLst/>
              <a:latin typeface="Times New Roman" panose="02020603050405020304" pitchFamily="18" charset="0"/>
            </a:endParaRPr>
          </a:p>
          <a:p>
            <a:pPr lvl="2"/>
            <a:r>
              <a:rPr lang="zh-TW" altLang="en-US" sz="16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背景顏色修改建議使用「</a:t>
            </a:r>
            <a:r>
              <a:rPr lang="en-US" altLang="zh-TW" sz="16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backgroundTint</a:t>
            </a:r>
            <a:r>
              <a:rPr lang="zh-TW" altLang="en-US" sz="1600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」這個屬性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934067-EDBB-A922-66C2-20658553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8</a:t>
            </a:fld>
            <a:endParaRPr 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2316B9D-C327-500D-08ED-670476344F5B}"/>
              </a:ext>
            </a:extLst>
          </p:cNvPr>
          <p:cNvSpPr txBox="1">
            <a:spLocks/>
          </p:cNvSpPr>
          <p:nvPr/>
        </p:nvSpPr>
        <p:spPr>
          <a:xfrm>
            <a:off x="6096000" y="1032480"/>
            <a:ext cx="5855328" cy="479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61722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88011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260000" indent="-2857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solidFill>
                <a:srgbClr val="0E0E0E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EDD7318-ADCE-E817-7B07-A830FA2D1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13" y="3614517"/>
            <a:ext cx="7772400" cy="27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5CD8B-3B7E-E569-D5A7-61ACA6B2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天氣頁面</a:t>
            </a:r>
          </a:p>
        </p:txBody>
      </p:sp>
      <p:pic>
        <p:nvPicPr>
          <p:cNvPr id="6" name="內容版面配置區 5" descr="一張含有 文字, 螢幕擷取畫面, 字型, 時鐘 的圖片&#10;&#10;自動產生的描述">
            <a:extLst>
              <a:ext uri="{FF2B5EF4-FFF2-40B4-BE49-F238E27FC236}">
                <a16:creationId xmlns:a16="http://schemas.microsoft.com/office/drawing/2014/main" id="{143AD403-B5A2-2E96-EB02-3E2E1B482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534" y="1562100"/>
            <a:ext cx="3928061" cy="47942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F0D6E9-5626-1D1B-D3C8-3F09D96D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118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305</Words>
  <Application>Microsoft Macintosh PowerPoint</Application>
  <PresentationFormat>寬螢幕</PresentationFormat>
  <Paragraphs>50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Times New Roman</vt:lpstr>
      <vt:lpstr>BlocksVTI</vt:lpstr>
      <vt:lpstr>行動APP開發</vt:lpstr>
      <vt:lpstr>常用元件屬性</vt:lpstr>
      <vt:lpstr>常用元件屬性</vt:lpstr>
      <vt:lpstr>常用元件屬性</vt:lpstr>
      <vt:lpstr>常用元件屬性</vt:lpstr>
      <vt:lpstr>常用元件屬性</vt:lpstr>
      <vt:lpstr>色彩屬性</vt:lpstr>
      <vt:lpstr>色彩屬性</vt:lpstr>
      <vt:lpstr>天氣頁面</vt:lpstr>
      <vt:lpstr>進階練習：計算機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行動APP開發</dc:title>
  <dc:creator>賴璉錡</dc:creator>
  <cp:lastModifiedBy>賴璉錡</cp:lastModifiedBy>
  <cp:revision>5</cp:revision>
  <dcterms:created xsi:type="dcterms:W3CDTF">2024-06-30T19:08:58Z</dcterms:created>
  <dcterms:modified xsi:type="dcterms:W3CDTF">2024-07-09T19:50:13Z</dcterms:modified>
</cp:coreProperties>
</file>