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4/30/2024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6777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66436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438754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32888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28521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61589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98086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92625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750662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6038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20159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110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4/30/2024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801540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40385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091503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4/30/2024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779458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4/30/2024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283607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91095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28444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47236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9286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2533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9373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6773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28081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4/30/2024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59410218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DINESH.M</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3</a:t>
            </a:r>
            <a:r>
              <a:rPr lang="en-US" altLang="zh-CN" sz="2000" b="1" i="0" u="none" strike="noStrike" kern="1200" cap="none" spc="0" baseline="3000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B.Tech</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-IT</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Mookambigai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ofengineering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9825913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952408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753827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493974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088237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176111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521260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424688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072130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580045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768334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2024-04-30T02:36:18Z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