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714752"/>
            <a:ext cx="6771005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lang="en-US" sz="2800" b="1" spc="-10" smtClean="0">
                <a:latin typeface="Times New Roman"/>
                <a:cs typeface="Times New Roman"/>
              </a:rPr>
              <a:t>P.DEVA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3122006</a:t>
            </a:r>
            <a:r>
              <a:rPr lang="en-US" sz="2800" spc="-10" dirty="0" smtClean="0">
                <a:latin typeface="Times New Roman"/>
                <a:cs typeface="Times New Roman"/>
              </a:rPr>
              <a:t>28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439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2</cp:revision>
  <dcterms:created xsi:type="dcterms:W3CDTF">2024-08-30T09:35:35Z</dcterms:created>
  <dcterms:modified xsi:type="dcterms:W3CDTF">2024-08-30T11:32:31Z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