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  <p:sldMasterId id="2147483839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4" r:id="rId9"/>
    <p:sldId id="268" r:id="rId10"/>
    <p:sldId id="269" r:id="rId11"/>
    <p:sldId id="270" r:id="rId12"/>
    <p:sldId id="27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19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45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525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109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586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9107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9940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081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7674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453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77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9745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14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3481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349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106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109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578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22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954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548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8970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706E-825D-448A-8FBE-0D42FB166C7B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DD00-9964-44B3-B4C5-F107CF3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736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261" y="683656"/>
            <a:ext cx="10782300" cy="1220379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 smtClean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SUMMER </a:t>
            </a:r>
            <a:r>
              <a:rPr lang="en-US" sz="7200" b="1" dirty="0" smtClean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INTERNSHIP</a:t>
            </a:r>
            <a:endParaRPr lang="en-US" sz="7200" b="1" dirty="0">
              <a:solidFill>
                <a:srgbClr val="33CC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2326" y="1981166"/>
            <a:ext cx="601427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Presented by:-</a:t>
            </a:r>
          </a:p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Name=</a:t>
            </a:r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Dinesh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Course=</a:t>
            </a:r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Btech-cs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(3</a:t>
            </a:r>
            <a:r>
              <a:rPr lang="en-US" sz="2800" b="1" baseline="300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rd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year)</a:t>
            </a:r>
          </a:p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roll=2215000621</a:t>
            </a:r>
          </a:p>
          <a:p>
            <a:endParaRPr lang="en-US" sz="2800" b="1" dirty="0">
              <a:solidFill>
                <a:schemeClr val="accent4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2189" y="4182035"/>
            <a:ext cx="527572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Submitted to:-</a:t>
            </a:r>
          </a:p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Ms. Anushka Shukla</a:t>
            </a: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</a:p>
        </p:txBody>
      </p:sp>
    </p:spTree>
    <p:extLst>
      <p:ext uri="{BB962C8B-B14F-4D97-AF65-F5344CB8AC3E}">
        <p14:creationId xmlns="" xmlns:p14="http://schemas.microsoft.com/office/powerpoint/2010/main" val="19705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326" y="446376"/>
            <a:ext cx="10782300" cy="1220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7200" b="1" dirty="0">
              <a:solidFill>
                <a:srgbClr val="33CC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73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326" y="446376"/>
            <a:ext cx="10782300" cy="1220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7200" b="1" dirty="0">
              <a:solidFill>
                <a:srgbClr val="33CC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15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0674" y="3344464"/>
            <a:ext cx="10782300" cy="1392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The End</a:t>
            </a:r>
            <a:endParaRPr lang="en-US" sz="115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0446"/>
            <a:ext cx="116433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86100" lvl="6" indent="-342900"/>
            <a:r>
              <a:rPr lang="en-US" sz="8800" b="1" dirty="0" smtClean="0">
                <a:solidFill>
                  <a:schemeClr val="accent4">
                    <a:lumMod val="75000"/>
                  </a:schemeClr>
                </a:solidFill>
              </a:rPr>
              <a:t>THANK YOU </a:t>
            </a:r>
            <a:endParaRPr lang="en-US" sz="44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37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326" y="446376"/>
            <a:ext cx="10782300" cy="1220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PURPOSE AND OBJECTIVE</a:t>
            </a:r>
            <a:endParaRPr lang="en-US" sz="7200" b="1" dirty="0">
              <a:solidFill>
                <a:srgbClr val="33CC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326" y="1956121"/>
            <a:ext cx="109843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To take real time Experience of project building in IT Industries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I like problems solving so this is the main reason behind choosing programming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main objective is to develop skill ,strong resume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749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326" y="446376"/>
            <a:ext cx="10782300" cy="1220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Company overview</a:t>
            </a:r>
            <a:endParaRPr lang="en-US" sz="7200" b="1" dirty="0">
              <a:solidFill>
                <a:srgbClr val="33CC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326" y="1956121"/>
            <a:ext cx="109843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1714500" lvl="3" indent="-342900"/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AppSquadz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 Software </a:t>
            </a: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Pvt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 Ltd.</a:t>
            </a:r>
          </a:p>
          <a:p>
            <a:pPr marL="1714500" lvl="3" indent="-342900"/>
            <a:endParaRPr lang="en-US" sz="3200" dirty="0" smtClean="0"/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Established </a:t>
            </a:r>
            <a:r>
              <a:rPr lang="en-US" sz="32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on </a:t>
            </a:r>
            <a:r>
              <a:rPr lang="en-US" sz="32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2015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Situated </a:t>
            </a:r>
            <a:r>
              <a:rPr lang="en-US" sz="32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at </a:t>
            </a:r>
            <a:r>
              <a:rPr lang="en-US" sz="3200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Noida</a:t>
            </a:r>
            <a:r>
              <a:rPr lang="en-US" sz="32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, Secotr-63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Work on software and web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5431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326" y="446376"/>
            <a:ext cx="10782300" cy="1220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OVERVIEW</a:t>
            </a:r>
            <a:endParaRPr lang="en-US" sz="7200" b="1" dirty="0">
              <a:solidFill>
                <a:srgbClr val="33CC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326" y="1956121"/>
            <a:ext cx="118803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0" lvl="6" indent="-342900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CODING MONKEYS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it is a Ed-tech website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Helps to IT student to enhance their skill to complete their Coarse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After complete their coarse they get their completion Certificate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They also get doubt clearing support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got chance to grab their Internship base on performance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262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326" y="446376"/>
            <a:ext cx="10782300" cy="1220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DURATION</a:t>
            </a:r>
            <a:endParaRPr lang="en-US" sz="7200" b="1" dirty="0">
              <a:solidFill>
                <a:srgbClr val="33CC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26" y="1956121"/>
            <a:ext cx="11880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28900" lvl="5" indent="-342900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Total 8 week and started from starch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 week for familiar with </a:t>
            </a:r>
            <a:r>
              <a:rPr lang="en-US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 week for familiar with</a:t>
            </a:r>
            <a:r>
              <a:rPr lang="en-US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 week for familiar with 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 week for familiar with </a:t>
            </a:r>
            <a:r>
              <a:rPr lang="en-US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GIT&amp;GITHUB</a:t>
            </a:r>
            <a:endParaRPr lang="en-US" sz="3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 week for familiar with </a:t>
            </a:r>
            <a:r>
              <a:rPr lang="en-US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FIGMA&amp;REVISION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 week for </a:t>
            </a:r>
            <a:r>
              <a:rPr lang="en-US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overview and create Home section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 week for create </a:t>
            </a:r>
            <a:r>
              <a:rPr lang="en-US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about  and our services section</a:t>
            </a:r>
            <a:endParaRPr lang="en-US" sz="3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 week for create </a:t>
            </a:r>
            <a:r>
              <a:rPr lang="en-US" sz="3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our services and footer section </a:t>
            </a:r>
          </a:p>
        </p:txBody>
      </p:sp>
    </p:spTree>
    <p:extLst>
      <p:ext uri="{BB962C8B-B14F-4D97-AF65-F5344CB8AC3E}">
        <p14:creationId xmlns="" xmlns:p14="http://schemas.microsoft.com/office/powerpoint/2010/main" val="55862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326" y="446376"/>
            <a:ext cx="11964674" cy="1220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S/W , TOOLS and technology USED</a:t>
            </a:r>
            <a:endParaRPr lang="en-US" sz="4800" b="1" dirty="0">
              <a:solidFill>
                <a:srgbClr val="33CC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26" y="1956121"/>
            <a:ext cx="11880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HTML5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GIT &amp;GITHUB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FIGMA</a:t>
            </a:r>
          </a:p>
          <a:p>
            <a:pPr marL="342900" indent="-342900"/>
            <a:endParaRPr lang="en-US" sz="3200" dirty="0" smtClean="0"/>
          </a:p>
          <a:p>
            <a:pPr marL="342900" indent="-342900"/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39087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326" y="446376"/>
            <a:ext cx="10782300" cy="1220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7200" b="1" dirty="0">
              <a:solidFill>
                <a:srgbClr val="33CC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03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326" y="446376"/>
            <a:ext cx="10782300" cy="1220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7200" b="1" dirty="0">
              <a:solidFill>
                <a:srgbClr val="33CC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82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326" y="446376"/>
            <a:ext cx="10782300" cy="1220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7200" b="1" dirty="0">
              <a:solidFill>
                <a:srgbClr val="33CC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26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212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Banded</vt:lpstr>
      <vt:lpstr>Office Theme</vt:lpstr>
      <vt:lpstr>SUMMER INTERNSHIP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</dc:title>
  <dc:creator>Admin</dc:creator>
  <cp:lastModifiedBy>Rishab Sharma</cp:lastModifiedBy>
  <cp:revision>62</cp:revision>
  <dcterms:created xsi:type="dcterms:W3CDTF">2018-03-10T04:11:29Z</dcterms:created>
  <dcterms:modified xsi:type="dcterms:W3CDTF">2024-11-22T09:02:07Z</dcterms:modified>
</cp:coreProperties>
</file>