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 varScale="1">
        <p:scale>
          <a:sx n="86" d="100"/>
          <a:sy n="86" d="100"/>
        </p:scale>
        <p:origin x="5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0EB9E-C430-48A7-AFC2-28A079AD924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355A-FCEF-4D12-9F7D-E09A9306E1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7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823C7-9DA1-45AA-9246-A8B4F97B31E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67A06-91AB-470A-AF71-0DCB16A3AD5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3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F0088-56CA-492A-9CCB-E338D65B862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0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B2078-F94F-48F9-914F-8C13A76656F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0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99F08-3039-4B31-94BB-768E368554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560C-2F36-4213-AD0A-87AAF6AEF93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1BEE0-4333-4C0A-8FB6-16B580D9BE1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C54F5-88C1-4D4A-8049-840D8F7797B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050F8-EC14-40C1-B601-BCC4B626F73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3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801A67-5BF9-49DF-87E1-6EAA674D96D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1470025"/>
          </a:xfrm>
        </p:spPr>
        <p:txBody>
          <a:bodyPr anchor="ctr"/>
          <a:lstStyle/>
          <a:p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Quine-Mc’Clusky’s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Moisil’s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simplification methods</a:t>
            </a:r>
            <a:endParaRPr lang="es-E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sz="2400" b="1" u="sng" dirty="0"/>
              <a:t>Example 2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620689"/>
            <a:ext cx="7696200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45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115" y="7889"/>
            <a:ext cx="8229600" cy="562074"/>
          </a:xfrm>
        </p:spPr>
        <p:txBody>
          <a:bodyPr/>
          <a:lstStyle/>
          <a:p>
            <a:r>
              <a:rPr lang="en-US" sz="2400" b="1" u="sng" dirty="0"/>
              <a:t>Example 2 – Factorization process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299"/>
            <a:ext cx="5029200" cy="4453753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799"/>
            <a:ext cx="4559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05" y="5599388"/>
            <a:ext cx="648072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506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5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en-US" sz="2800" b="1" u="sng" dirty="0"/>
              <a:t>Example 2 (contd.)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020050" cy="367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229200"/>
            <a:ext cx="5505450" cy="11525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03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2" y="1856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3. </a:t>
            </a:r>
            <a:r>
              <a:rPr lang="en-US" sz="2800" dirty="0"/>
              <a:t>Simplify the Boolean Function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633" y="828837"/>
            <a:ext cx="8153400" cy="360827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38" y="1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7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624"/>
            <a:ext cx="8296275" cy="36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7729"/>
            <a:ext cx="8229600" cy="1008113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9" y="25289"/>
            <a:ext cx="7704856" cy="477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76247" y="6996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Example </a:t>
            </a:r>
            <a:r>
              <a:rPr lang="en-US" b="1" dirty="0"/>
              <a:t>3 – Factorization process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04" y="530120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93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32650"/>
            <a:ext cx="8229600" cy="791947"/>
          </a:xfrm>
        </p:spPr>
        <p:txBody>
          <a:bodyPr/>
          <a:lstStyle/>
          <a:p>
            <a:r>
              <a:rPr lang="en-US" sz="2800" b="1" u="sng" dirty="0"/>
              <a:t>Example </a:t>
            </a:r>
            <a:r>
              <a:rPr lang="en-US" sz="2800" b="1" dirty="0"/>
              <a:t>3 – Central </a:t>
            </a:r>
            <a:r>
              <a:rPr lang="en-US" sz="2800" b="1" dirty="0" err="1"/>
              <a:t>Monoms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3" y="759939"/>
            <a:ext cx="82010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7" y="1698074"/>
            <a:ext cx="6219825" cy="389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7" y="5817559"/>
            <a:ext cx="6041567" cy="100811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32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7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1" y="116632"/>
            <a:ext cx="845379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598" y="5069686"/>
            <a:ext cx="5833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Example 3</a:t>
            </a:r>
            <a:r>
              <a:rPr lang="en-US" sz="3200" b="1" dirty="0"/>
              <a:t> – simplified forms</a:t>
            </a:r>
            <a:endParaRPr lang="en-US" sz="32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47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78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434296"/>
            <a:ext cx="8229600" cy="1143000"/>
          </a:xfrm>
        </p:spPr>
        <p:txBody>
          <a:bodyPr/>
          <a:lstStyle/>
          <a:p>
            <a:r>
              <a:rPr lang="ro-RO" sz="3200" b="1" u="sng" dirty="0"/>
              <a:t>Moisil’s simplification method 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84784"/>
            <a:ext cx="7924800" cy="28803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8215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620688"/>
            <a:ext cx="7848600" cy="415401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634082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b="1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4744"/>
            <a:ext cx="6567264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0390"/>
            <a:ext cx="426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7281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6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24"/>
            <a:ext cx="7466664" cy="473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634082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980728"/>
            <a:ext cx="8382000" cy="5747122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96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7696200" cy="587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05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7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0731"/>
            <a:ext cx="6120679" cy="65436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0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25"/>
            <a:ext cx="6802492" cy="51460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20272" y="116632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General</a:t>
            </a:r>
          </a:p>
          <a:p>
            <a:r>
              <a:rPr lang="en-US" b="1" dirty="0" smtClean="0"/>
              <a:t>Simplification </a:t>
            </a:r>
          </a:p>
          <a:p>
            <a:r>
              <a:rPr lang="en-US" b="1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2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224" y="1556792"/>
            <a:ext cx="2664296" cy="1143000"/>
          </a:xfrm>
        </p:spPr>
        <p:txBody>
          <a:bodyPr/>
          <a:lstStyle/>
          <a:p>
            <a:r>
              <a:rPr lang="en-US" b="1" dirty="0" err="1"/>
              <a:t>Quine’s</a:t>
            </a:r>
            <a:r>
              <a:rPr lang="en-US" b="1" dirty="0"/>
              <a:t> </a:t>
            </a:r>
            <a:r>
              <a:rPr lang="en-US" b="1" dirty="0" smtClean="0"/>
              <a:t>method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76672"/>
            <a:ext cx="6848376" cy="444624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3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28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4725144"/>
            <a:ext cx="8229600" cy="1143000"/>
          </a:xfrm>
        </p:spPr>
        <p:txBody>
          <a:bodyPr/>
          <a:lstStyle/>
          <a:p>
            <a:r>
              <a:rPr lang="en-US" sz="3200" b="1" u="sng" dirty="0" err="1"/>
              <a:t>Quine’s</a:t>
            </a:r>
            <a:r>
              <a:rPr lang="en-US" sz="3200" b="1" u="sng" dirty="0"/>
              <a:t> Method </a:t>
            </a:r>
            <a:r>
              <a:rPr lang="en-US" sz="3200" b="1" dirty="0"/>
              <a:t>–description (I)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116632"/>
            <a:ext cx="8568952" cy="4392488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" y="608416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7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085184"/>
            <a:ext cx="8229600" cy="1143000"/>
          </a:xfrm>
        </p:spPr>
        <p:txBody>
          <a:bodyPr/>
          <a:lstStyle/>
          <a:p>
            <a:r>
              <a:rPr lang="en-US" sz="3200" b="1" u="sng" dirty="0" err="1"/>
              <a:t>Quine’s</a:t>
            </a:r>
            <a:r>
              <a:rPr lang="en-US" sz="3200" b="1" u="sng" dirty="0"/>
              <a:t> Method </a:t>
            </a:r>
            <a:r>
              <a:rPr lang="en-US" sz="3200" b="1" dirty="0"/>
              <a:t>–description (II)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65" y="25014"/>
            <a:ext cx="8001000" cy="470013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1" y="1552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7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229200"/>
            <a:ext cx="8229600" cy="1143000"/>
          </a:xfrm>
        </p:spPr>
        <p:txBody>
          <a:bodyPr/>
          <a:lstStyle/>
          <a:p>
            <a:r>
              <a:rPr lang="en-US" sz="3200" b="1" u="sng" dirty="0" err="1"/>
              <a:t>Quine’s</a:t>
            </a:r>
            <a:r>
              <a:rPr lang="en-US" sz="3200" b="1" u="sng" dirty="0"/>
              <a:t> Method </a:t>
            </a:r>
            <a:r>
              <a:rPr lang="en-US" sz="3200" b="1" dirty="0"/>
              <a:t>–description (III)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7677150" cy="46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8355"/>
            <a:ext cx="8229600" cy="1143000"/>
          </a:xfrm>
        </p:spPr>
        <p:txBody>
          <a:bodyPr/>
          <a:lstStyle/>
          <a:p>
            <a:r>
              <a:rPr lang="en-US" sz="2800" b="1" u="sng" dirty="0"/>
              <a:t>Example 1</a:t>
            </a:r>
            <a:r>
              <a:rPr lang="en-US" sz="2800" dirty="0"/>
              <a:t>. Simplify the Boolean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11" y="2680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71702"/>
            <a:ext cx="518160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28800"/>
            <a:ext cx="6300192" cy="46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5445224"/>
            <a:ext cx="8229600" cy="1143000"/>
          </a:xfrm>
        </p:spPr>
        <p:txBody>
          <a:bodyPr/>
          <a:lstStyle/>
          <a:p>
            <a:r>
              <a:rPr lang="en-US" sz="3200" b="1" u="sng" dirty="0"/>
              <a:t>Example 1 (contd.)</a:t>
            </a:r>
            <a:endParaRPr lang="en-US" sz="32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38"/>
            <a:ext cx="7643813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24855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357622-73BA-494F-8F76-83ED7B3CE629}"/>
</file>

<file path=customXml/itemProps2.xml><?xml version="1.0" encoding="utf-8"?>
<ds:datastoreItem xmlns:ds="http://schemas.openxmlformats.org/officeDocument/2006/customXml" ds:itemID="{3018DED9-C330-46F2-9CCC-6FAA76A17413}"/>
</file>

<file path=customXml/itemProps3.xml><?xml version="1.0" encoding="utf-8"?>
<ds:datastoreItem xmlns:ds="http://schemas.openxmlformats.org/officeDocument/2006/customXml" ds:itemID="{74F27F8A-F09F-43E1-8A57-1233E904317C}"/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103</Words>
  <Application>Microsoft Office PowerPoint</Application>
  <PresentationFormat>On-screen Show (4:3)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Diseño predeterminado</vt:lpstr>
      <vt:lpstr>Quine-Mc’Clusky’s   and  Moisil’s        simplification methods</vt:lpstr>
      <vt:lpstr>PowerPoint Presentation</vt:lpstr>
      <vt:lpstr>PowerPoint Presentation</vt:lpstr>
      <vt:lpstr>Quine’s method</vt:lpstr>
      <vt:lpstr>Quine’s Method –description (I)</vt:lpstr>
      <vt:lpstr>Quine’s Method –description (II)</vt:lpstr>
      <vt:lpstr>Quine’s Method –description (III)</vt:lpstr>
      <vt:lpstr>Example 1. Simplify the Boolean Function</vt:lpstr>
      <vt:lpstr>Example 1 (contd.)</vt:lpstr>
      <vt:lpstr>Example 2. Simplify the Boolean Function</vt:lpstr>
      <vt:lpstr>Example 2 – Factorization process</vt:lpstr>
      <vt:lpstr>Example 2 (contd.)</vt:lpstr>
      <vt:lpstr>Example 3. Simplify the Boolean Function</vt:lpstr>
      <vt:lpstr>PowerPoint Presentation</vt:lpstr>
      <vt:lpstr>Example 3 – Central Monoms</vt:lpstr>
      <vt:lpstr>PowerPoint Presentation</vt:lpstr>
      <vt:lpstr>Moisil’s simplification method  </vt:lpstr>
      <vt:lpstr>Example 4. Simplify the Boolean Function</vt:lpstr>
      <vt:lpstr>Example 4 (contd.)</vt:lpstr>
      <vt:lpstr>Example 4 (contd.)</vt:lpstr>
      <vt:lpstr>Example 4 (contd.)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Internet</cp:lastModifiedBy>
  <cp:revision>274</cp:revision>
  <dcterms:created xsi:type="dcterms:W3CDTF">2010-05-23T14:28:12Z</dcterms:created>
  <dcterms:modified xsi:type="dcterms:W3CDTF">2021-12-14T06:54:35Z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