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9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0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6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93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7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8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93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72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7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43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4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6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AE3B-3126-47F2-8193-6819A89D4DE6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7DA5-47AC-4A85-A3D6-DD3B488C9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00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50877" y="69940"/>
            <a:ext cx="8791575" cy="2387600"/>
          </a:xfrm>
        </p:spPr>
        <p:txBody>
          <a:bodyPr/>
          <a:lstStyle/>
          <a:p>
            <a:r>
              <a:rPr lang="en-US" dirty="0" smtClean="0"/>
              <a:t>Property price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50877" y="2592747"/>
            <a:ext cx="8791575" cy="1655762"/>
          </a:xfrm>
        </p:spPr>
        <p:txBody>
          <a:bodyPr/>
          <a:lstStyle/>
          <a:p>
            <a:r>
              <a:rPr lang="en-US" dirty="0" smtClean="0"/>
              <a:t>Data analyst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by </a:t>
            </a:r>
          </a:p>
          <a:p>
            <a:r>
              <a:rPr lang="en-US" dirty="0" err="1" smtClean="0"/>
              <a:t>Darpan</a:t>
            </a:r>
            <a:r>
              <a:rPr lang="en-US" dirty="0" smtClean="0"/>
              <a:t> </a:t>
            </a:r>
            <a:r>
              <a:rPr lang="en-US" dirty="0" err="1" smtClean="0"/>
              <a:t>Sarode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" y="543465"/>
            <a:ext cx="11412746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0" y="55209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8151" y="586595"/>
            <a:ext cx="2596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Introduction</a:t>
            </a:r>
            <a:endParaRPr lang="en-IN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1510465" y="1544128"/>
            <a:ext cx="933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a Property Price Dataset to Analyze the  and Derive the  Result and take the Business Solutions.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10465" y="2096219"/>
            <a:ext cx="102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Price Dataset has 81 columns and 1459 Rows in Train and same as Test dataset having columns is 80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10465" y="2756139"/>
            <a:ext cx="733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of them are categorical columns and some of the are numerical Columns.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510465" y="3231393"/>
            <a:ext cx="382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variable has Numerical columns.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510465" y="3812875"/>
            <a:ext cx="574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the data and visualize the result in form of Graphs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3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7381" y="646981"/>
            <a:ext cx="21064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Work Flow</a:t>
            </a:r>
            <a:endParaRPr lang="en-IN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3" y="1622632"/>
            <a:ext cx="9881015" cy="46746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22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457" y="897147"/>
            <a:ext cx="38658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Procedural Features </a:t>
            </a:r>
            <a:endParaRPr lang="en-IN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2441275" y="2294626"/>
            <a:ext cx="95814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Import Required Library Functions To Notebook</a:t>
            </a:r>
          </a:p>
          <a:p>
            <a:r>
              <a:rPr lang="en-US" sz="2400" dirty="0" smtClean="0"/>
              <a:t>Read a Dataset </a:t>
            </a:r>
          </a:p>
          <a:p>
            <a:r>
              <a:rPr lang="en-US" sz="2400" dirty="0" smtClean="0"/>
              <a:t>Clean the Data and required to numerical formats.</a:t>
            </a:r>
          </a:p>
          <a:p>
            <a:r>
              <a:rPr lang="en-US" sz="2400" dirty="0" smtClean="0"/>
              <a:t>Transform the Data </a:t>
            </a:r>
          </a:p>
          <a:p>
            <a:r>
              <a:rPr lang="en-US" sz="2400" dirty="0" smtClean="0"/>
              <a:t>Use predictive ML alogotithum to predict required Values.</a:t>
            </a:r>
          </a:p>
          <a:p>
            <a:r>
              <a:rPr lang="en-US" sz="2400" dirty="0" smtClean="0"/>
              <a:t>Calculate Mean Square Error and Its Accuracy.</a:t>
            </a:r>
          </a:p>
          <a:p>
            <a:r>
              <a:rPr lang="en-US" sz="2400" dirty="0" err="1" smtClean="0"/>
              <a:t>Visualise</a:t>
            </a:r>
            <a:r>
              <a:rPr lang="en-US" sz="2400" dirty="0" smtClean="0"/>
              <a:t> the Result with The help of Matplotlib or other Tools such as </a:t>
            </a:r>
            <a:r>
              <a:rPr lang="en-US" sz="2400" dirty="0" err="1" smtClean="0"/>
              <a:t>Tabelue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11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7766" y="508958"/>
            <a:ext cx="31945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Procedural Steps</a:t>
            </a:r>
            <a:endParaRPr lang="en-IN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2501660" y="2398144"/>
            <a:ext cx="78283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Removing Null Values</a:t>
            </a:r>
          </a:p>
          <a:p>
            <a:r>
              <a:rPr lang="en-US" sz="3000" dirty="0" smtClean="0"/>
              <a:t>Checking Skewness if present more the reduced it</a:t>
            </a:r>
            <a:r>
              <a:rPr lang="en-IN" sz="3000" dirty="0" smtClean="0"/>
              <a:t>.</a:t>
            </a:r>
          </a:p>
          <a:p>
            <a:r>
              <a:rPr lang="en-US" sz="3000" dirty="0" smtClean="0"/>
              <a:t>Outlier Treatment.</a:t>
            </a:r>
          </a:p>
          <a:p>
            <a:r>
              <a:rPr lang="en-US" sz="3000" dirty="0" smtClean="0"/>
              <a:t>Model Use </a:t>
            </a:r>
          </a:p>
        </p:txBody>
      </p:sp>
    </p:spTree>
    <p:extLst>
      <p:ext uri="{BB962C8B-B14F-4D97-AF65-F5344CB8AC3E}">
        <p14:creationId xmlns:p14="http://schemas.microsoft.com/office/powerpoint/2010/main" val="12101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517585"/>
            <a:ext cx="71336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R SQUARE|ADJESTED R SQUARE | MAPE &amp; Accuracy </a:t>
            </a:r>
            <a:endParaRPr lang="en-IN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2078965" y="1371600"/>
            <a:ext cx="80890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Target variable is Numerical so better to go the Linear Model.</a:t>
            </a:r>
          </a:p>
          <a:p>
            <a:r>
              <a:rPr lang="en-US" sz="2500" dirty="0" smtClean="0"/>
              <a:t> </a:t>
            </a:r>
            <a:endParaRPr lang="en-IN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1958196" y="2458528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 =0.8518615326196568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58196" y="3131389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AdjR2=0.8452823170196702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58196" y="3916393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MAPE=11.0458848074672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078965" y="4770408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Accuracy=88.9541151925328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3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6" y="1500996"/>
            <a:ext cx="11576648" cy="4821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4197" y="534838"/>
            <a:ext cx="23067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Visualize Results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714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3" y="577970"/>
            <a:ext cx="11188459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4" y="655607"/>
            <a:ext cx="11033184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271</TotalTime>
  <Words>179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Property price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price</dc:title>
  <dc:creator>Microsoft account</dc:creator>
  <cp:lastModifiedBy>Microsoft account</cp:lastModifiedBy>
  <cp:revision>8</cp:revision>
  <dcterms:created xsi:type="dcterms:W3CDTF">2022-06-06T04:20:11Z</dcterms:created>
  <dcterms:modified xsi:type="dcterms:W3CDTF">2022-06-06T08:51:59Z</dcterms:modified>
</cp:coreProperties>
</file>