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657-6A1A-4936-94B2-1C16EF426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24D17-06A6-43D2-9C3E-535E23E9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BB93-0B7A-407A-A5D6-4B0C0D4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07A6-99BB-400E-970B-D552786D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44EA-BAA3-4F30-8216-939CC4B2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071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047-4632-4B25-B8FC-6DB3CE43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7F8C4-4E57-4E23-ABA5-C4B94650B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3BAD3-611E-451F-9C2F-644ACBF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7A2E-E5E7-48E4-8BEE-33FFFAFE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2BEC-FFB3-41D8-8B03-66965AC4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22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56487-6E6B-4466-A94A-99B4FBCEA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80481-CD6B-4A45-B315-1669B318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CAE1-0652-44F3-B767-F44D165B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5D365-A312-4D7D-8324-2FBD22AC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92C2-E0B0-485C-9480-F6B45613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03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BF5D-70B4-42DA-9490-017E1C93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9525-D6F7-40AA-8581-17150DBA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634E-FE07-447A-89A7-B7E45092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00AC-6DC8-4E22-85CE-4D0879F5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8A85-4EBD-4F3A-BDE3-40EB557C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0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A0D3-BCD0-4687-8FED-46D49FAC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0299-8B12-428D-8359-285B8728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190A-DCAD-4E22-B7F4-279601C8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994A-4C43-4309-8D64-39F0A59E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9C5B-96D6-4B81-BC2F-75B5D3E0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853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4337-7573-4585-9BA1-F9AEB70B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E9F1-1C7C-4D61-B2F8-7C55AD87F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BA0C8-613B-4EE1-8A01-8A2C032B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8E85B-B729-4CAC-8099-C2924636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BA3F7-5DD1-49E2-9AF2-AECB6407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5FF1-7EEE-40E9-BE86-4CEC18A6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9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CB2-A520-4D1B-A61F-ED77A51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F353-A055-4F8F-8F66-70DE98E22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42DF0-4639-437E-8362-5590AD16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3CF3C-F4E0-42C9-8D1C-AFDA4E676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277D0-CEF2-4FE8-A526-21B9F134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D018D-3CC1-49FF-A97C-9D05E5FF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0266-9394-4075-AD37-FC6FB8F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74926-A4E0-430C-A86A-C4ADCB4E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2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5BF3-4709-4F6F-951C-9C269887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E8F57-D6EE-4BE5-9BC2-F818C94E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293E5-290F-41BA-AD21-2BB87B3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46501-4A64-4EB9-AAC2-419DE06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796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0BB4B-BB79-48A8-855D-F08060C3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5F2B5-5C6D-4662-87EE-EA2EB562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EB8FD-260D-49C3-9E0E-AC65D3B6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48A6-C20F-4553-A981-A527F809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670C-D6B0-45E8-BA2E-1B0E35E3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45F8F-C499-4112-9218-B3340002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050D-9A44-4A98-A01E-E41CE475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C15D1-3B08-445D-BF60-51B8B7B4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8CE04-90AA-4A6A-8325-A4539445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58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CBA8-3C89-44B8-9A67-0ACB5C4F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4F691-3E5F-4166-9A84-6DE57E70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6DEA-6AB1-4729-9E50-4179ADC8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5439-9066-4BD3-B841-082A8667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E0949-5215-4B16-A747-2AFA7CDA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00B4F-646B-427A-B840-9029727C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3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83868-E3F4-4941-A386-8C197B18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811A-0916-4D3F-8FB7-9A8105EE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F594-FD37-45B5-B3CC-4BBAE17FA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060F-3D1A-4A34-B9D4-B488EB47648A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5AAA-CE8B-4F5A-8563-E8BD068C5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1ED1-470A-4FFD-BF57-EEC870B3D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7C62-EA82-46B1-9FF3-5EA08700D7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7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41A8-0D42-4FA6-97F9-C455B5B3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Home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755760A1-1288-4583-A7FC-7F379BBB53AE}"/>
              </a:ext>
            </a:extLst>
          </p:cNvPr>
          <p:cNvSpPr txBox="1"/>
          <p:nvPr/>
        </p:nvSpPr>
        <p:spPr>
          <a:xfrm>
            <a:off x="2618913" y="2672179"/>
            <a:ext cx="9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About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1D080437-0E21-4C67-92A9-1D1B7015897A}"/>
              </a:ext>
            </a:extLst>
          </p:cNvPr>
          <p:cNvSpPr txBox="1"/>
          <p:nvPr/>
        </p:nvSpPr>
        <p:spPr>
          <a:xfrm>
            <a:off x="5237826" y="2672179"/>
            <a:ext cx="9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Content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32F56B02-BB0B-487C-9C2C-72669465427F}"/>
              </a:ext>
            </a:extLst>
          </p:cNvPr>
          <p:cNvSpPr txBox="1"/>
          <p:nvPr/>
        </p:nvSpPr>
        <p:spPr>
          <a:xfrm>
            <a:off x="7772400" y="2672179"/>
            <a:ext cx="9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771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F18-9405-472C-8A78-D88097D7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About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F15C8CF9-8B35-40FC-8F1F-4754AD5C058D}"/>
              </a:ext>
            </a:extLst>
          </p:cNvPr>
          <p:cNvSpPr txBox="1"/>
          <p:nvPr/>
        </p:nvSpPr>
        <p:spPr>
          <a:xfrm>
            <a:off x="6096000" y="3266983"/>
            <a:ext cx="170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93139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B57F-BC80-4B5A-9BCF-D9751ABF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Content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0488ECF5-3744-448C-8BE4-F86F4E5193D0}"/>
              </a:ext>
            </a:extLst>
          </p:cNvPr>
          <p:cNvSpPr/>
          <p:nvPr/>
        </p:nvSpPr>
        <p:spPr>
          <a:xfrm>
            <a:off x="5720737" y="3244334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666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1C0-0967-4FA8-9B97-811A5F06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Events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42E0806B-7C9F-46A4-B940-082D79D3F114}"/>
              </a:ext>
            </a:extLst>
          </p:cNvPr>
          <p:cNvSpPr/>
          <p:nvPr/>
        </p:nvSpPr>
        <p:spPr>
          <a:xfrm>
            <a:off x="5720737" y="3244334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8158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SourceRef xmlns="186a8af6-524e-48fb-a2b5-8db5625d742b" xsi:nil="true"/>
    <CloudMigratorVersion xmlns="186a8af6-524e-48fb-a2b5-8db5625d742b" xsi:nil="true"/>
    <FileHash xmlns="186a8af6-524e-48fb-a2b5-8db5625d742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97A5DDE61EC49B38F08F69D7D1C30" ma:contentTypeVersion="8" ma:contentTypeDescription="Create a new document." ma:contentTypeScope="" ma:versionID="1c25b3f00b5906259c316b1e3aadd4b1">
  <xsd:schema xmlns:xsd="http://www.w3.org/2001/XMLSchema" xmlns:xs="http://www.w3.org/2001/XMLSchema" xmlns:p="http://schemas.microsoft.com/office/2006/metadata/properties" xmlns:ns3="186a8af6-524e-48fb-a2b5-8db5625d742b" targetNamespace="http://schemas.microsoft.com/office/2006/metadata/properties" ma:root="true" ma:fieldsID="2f5bdf7380365dc87f35dca097b8d6a0" ns3:_="">
    <xsd:import namespace="186a8af6-524e-48fb-a2b5-8db5625d74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UniqueSourceRef" minOccurs="0"/>
                <xsd:element ref="ns3:FileHash" minOccurs="0"/>
                <xsd:element ref="ns3:CloudMigratorVers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a8af6-524e-48fb-a2b5-8db5625d74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UniqueSourceRef" ma:index="11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B2ADD8-67FF-4DFB-AE04-D1C292FEA5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4AEC9-AF2B-4215-B32E-69A77A8788B7}">
  <ds:schemaRefs>
    <ds:schemaRef ds:uri="http://schemas.microsoft.com/office/infopath/2007/PartnerControls"/>
    <ds:schemaRef ds:uri="186a8af6-524e-48fb-a2b5-8db5625d742b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2154C5C-A38F-4B93-A1A3-F9935D228F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6a8af6-524e-48fb-a2b5-8db5625d74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</vt:lpstr>
      <vt:lpstr>About</vt:lpstr>
      <vt:lpstr>Content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Markus Baciu</dc:creator>
  <cp:lastModifiedBy>Sultan .</cp:lastModifiedBy>
  <cp:revision>1</cp:revision>
  <dcterms:created xsi:type="dcterms:W3CDTF">2020-02-11T15:33:50Z</dcterms:created>
  <dcterms:modified xsi:type="dcterms:W3CDTF">2020-02-11T16:53:18Z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0x010100CE497A5DDE61EC49B38F08F69D7D1C30</vt:lpwstr>
  </property>
</Properties>
</file>