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990033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744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40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6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47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09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52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580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067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947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1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916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0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1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2.png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3.jpeg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4.jpeg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oor&#10;&#10;Description automatically generated">
            <a:extLst>
              <a:ext uri="{FF2B5EF4-FFF2-40B4-BE49-F238E27FC236}">
                <a16:creationId xmlns:a16="http://schemas.microsoft.com/office/drawing/2014/main" id="{36C53842-A380-4EC8-8D4E-C8F1B5A0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8720"/>
            <a:ext cx="9143999" cy="597666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12601"/>
              </p:ext>
            </p:extLst>
          </p:nvPr>
        </p:nvGraphicFramePr>
        <p:xfrm>
          <a:off x="35739" y="21419"/>
          <a:ext cx="9108260" cy="349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Page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 action="ppaction://hlinksldjump"/>
                        </a:rPr>
                        <a:t>Home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Welcome to our online Engineering Handbook. Choose any topic on the left to access its equations and information.</a:t>
                      </a:r>
                      <a:endParaRPr lang="en-IE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4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oor&#10;&#10;Description automatically generated">
            <a:extLst>
              <a:ext uri="{FF2B5EF4-FFF2-40B4-BE49-F238E27FC236}">
                <a16:creationId xmlns:a16="http://schemas.microsoft.com/office/drawing/2014/main" id="{C0FBD449-CC2A-4D85-86A1-5B8C8C57E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8720"/>
            <a:ext cx="9143999" cy="597666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02790"/>
              </p:ext>
            </p:extLst>
          </p:nvPr>
        </p:nvGraphicFramePr>
        <p:xfrm>
          <a:off x="35739" y="21419"/>
          <a:ext cx="9108260" cy="349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Statistics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Home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Help page.</a:t>
                      </a:r>
                      <a:endParaRPr lang="en-IE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9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oor&#10;&#10;Description automatically generated">
            <a:extLst>
              <a:ext uri="{FF2B5EF4-FFF2-40B4-BE49-F238E27FC236}">
                <a16:creationId xmlns:a16="http://schemas.microsoft.com/office/drawing/2014/main" id="{1342745E-3ED1-4811-966D-EC4478A8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8720"/>
            <a:ext cx="9143999" cy="597666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60104"/>
              </p:ext>
            </p:extLst>
          </p:nvPr>
        </p:nvGraphicFramePr>
        <p:xfrm>
          <a:off x="35739" y="21419"/>
          <a:ext cx="9108260" cy="349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Home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Mechanics 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4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oor&#10;&#10;Description automatically generated">
            <a:extLst>
              <a:ext uri="{FF2B5EF4-FFF2-40B4-BE49-F238E27FC236}">
                <a16:creationId xmlns:a16="http://schemas.microsoft.com/office/drawing/2014/main" id="{048209F6-1953-4081-95C3-C4448D4A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8720"/>
            <a:ext cx="9143999" cy="597666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2806"/>
              </p:ext>
            </p:extLst>
          </p:nvPr>
        </p:nvGraphicFramePr>
        <p:xfrm>
          <a:off x="35739" y="21419"/>
          <a:ext cx="9108260" cy="38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Home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Mathematics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oor&#10;&#10;Description automatically generated">
            <a:extLst>
              <a:ext uri="{FF2B5EF4-FFF2-40B4-BE49-F238E27FC236}">
                <a16:creationId xmlns:a16="http://schemas.microsoft.com/office/drawing/2014/main" id="{87CA4869-69E6-4231-94FC-4DA434C37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8720"/>
            <a:ext cx="9143999" cy="597666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72566"/>
              </p:ext>
            </p:extLst>
          </p:nvPr>
        </p:nvGraphicFramePr>
        <p:xfrm>
          <a:off x="35739" y="21419"/>
          <a:ext cx="9108260" cy="38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Pumps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Home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Pumps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itting, table, black, blue&#10;&#10;Description automatically generated">
            <a:extLst>
              <a:ext uri="{FF2B5EF4-FFF2-40B4-BE49-F238E27FC236}">
                <a16:creationId xmlns:a16="http://schemas.microsoft.com/office/drawing/2014/main" id="{21146F13-3FE0-4BED-A499-2BED8957B1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124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oor&#10;&#10;Description automatically generated">
            <a:extLst>
              <a:ext uri="{FF2B5EF4-FFF2-40B4-BE49-F238E27FC236}">
                <a16:creationId xmlns:a16="http://schemas.microsoft.com/office/drawing/2014/main" id="{6B023385-9F7C-4FD1-9C93-4BFB8D9B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8720"/>
            <a:ext cx="9143999" cy="597666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21725"/>
              </p:ext>
            </p:extLst>
          </p:nvPr>
        </p:nvGraphicFramePr>
        <p:xfrm>
          <a:off x="35739" y="21419"/>
          <a:ext cx="9108260" cy="38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factors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Home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human factors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658DCCF-860F-4402-9A07-A1FDF6BFB8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33056"/>
            <a:ext cx="3923928" cy="27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oor&#10;&#10;Description automatically generated">
            <a:extLst>
              <a:ext uri="{FF2B5EF4-FFF2-40B4-BE49-F238E27FC236}">
                <a16:creationId xmlns:a16="http://schemas.microsoft.com/office/drawing/2014/main" id="{0796D91D-F65B-45A8-A58D-AE5F9327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8720"/>
            <a:ext cx="9143999" cy="597666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36052"/>
              </p:ext>
            </p:extLst>
          </p:nvPr>
        </p:nvGraphicFramePr>
        <p:xfrm>
          <a:off x="35739" y="21419"/>
          <a:ext cx="9108260" cy="38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 Systems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Home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Mfg. Systems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oor&#10;&#10;Description automatically generated">
            <a:extLst>
              <a:ext uri="{FF2B5EF4-FFF2-40B4-BE49-F238E27FC236}">
                <a16:creationId xmlns:a16="http://schemas.microsoft.com/office/drawing/2014/main" id="{324CEE79-BEC9-4AEE-A406-F44D3F225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8720"/>
            <a:ext cx="9143999" cy="594928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46196"/>
              </p:ext>
            </p:extLst>
          </p:nvPr>
        </p:nvGraphicFramePr>
        <p:xfrm>
          <a:off x="35739" y="21419"/>
          <a:ext cx="9108260" cy="38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Home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Statistics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5243EEAC-4EB3-43F9-9077-8CE76169BB2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83360"/>
            <a:ext cx="3779912" cy="28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4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189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 .</dc:creator>
  <cp:lastModifiedBy>Sultan .</cp:lastModifiedBy>
  <cp:revision>27</cp:revision>
  <dcterms:created xsi:type="dcterms:W3CDTF">2015-02-02T23:19:23Z</dcterms:created>
  <dcterms:modified xsi:type="dcterms:W3CDTF">2020-02-11T16:54:20Z</dcterms:modified>
</cp:coreProperties>
</file>