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F0"/>
    <a:srgbClr val="D9CBC5"/>
    <a:srgbClr val="F4F0EE"/>
    <a:srgbClr val="A06A29"/>
    <a:srgbClr val="F6F2F0"/>
    <a:srgbClr val="FEF6F4"/>
    <a:srgbClr val="92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79620" autoAdjust="0"/>
  </p:normalViewPr>
  <p:slideViewPr>
    <p:cSldViewPr snapToGrid="0">
      <p:cViewPr varScale="1">
        <p:scale>
          <a:sx n="56" d="100"/>
          <a:sy n="56" d="100"/>
        </p:scale>
        <p:origin x="161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A37AE-4DE1-40AF-A4EB-CC219DB9A2B3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5E1C1-61C2-41E4-907B-267CB1035F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3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C3DAD-CF95-424D-B34D-DA49C1AAB3D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E1C1-61C2-41E4-907B-267CB1035F7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57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init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status</a:t>
            </a: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commit -m "first commit"</a:t>
            </a: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branch -M main</a:t>
            </a: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remote add origin https://github.com/MrsMary94/react-form.git</a:t>
            </a: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push -u origin main</a:t>
            </a: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E1C1-61C2-41E4-907B-267CB1035F7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60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E1C1-61C2-41E4-907B-267CB1035F7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7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E1C1-61C2-41E4-907B-267CB1035F7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E1C1-61C2-41E4-907B-267CB1035F7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E1C1-61C2-41E4-907B-267CB1035F7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43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E1C1-61C2-41E4-907B-267CB1035F7D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99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E1C1-61C2-41E4-907B-267CB1035F7D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5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3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6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3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91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627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07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8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11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6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1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9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5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4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3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9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F2F0"/>
            </a:gs>
            <a:gs pos="100000">
              <a:srgbClr val="D9CBC5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F4CE4C-AFB5-41C6-9CE9-05001ABF68B9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92CE34-095E-414B-8878-0F2ACBFDD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2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09023" y="585416"/>
            <a:ext cx="4725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ru-RU" sz="4000" b="1" dirty="0" smtClean="0">
                <a:solidFill>
                  <a:srgbClr val="A06A29"/>
                </a:solidFill>
                <a:latin typeface="Century Gothic" panose="020B0502020202020204" pitchFamily="34" charset="0"/>
                <a:ea typeface="Roboto"/>
                <a:cs typeface="Times New Roman" panose="02020603050405020304" pitchFamily="18" charset="0"/>
                <a:sym typeface="Roboto"/>
              </a:rPr>
              <a:t>Проект «Фильмы»</a:t>
            </a:r>
            <a:endParaRPr lang="uk-UA" sz="4000" b="1" dirty="0">
              <a:solidFill>
                <a:srgbClr val="A06A29"/>
              </a:solidFill>
              <a:latin typeface="Century Gothic" panose="020B0502020202020204" pitchFamily="3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53853" y="3894453"/>
            <a:ext cx="53901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" panose="020B0604020202020204" charset="0"/>
                <a:cs typeface="Calibri" panose="020F0502020204030204" pitchFamily="34" charset="0"/>
              </a:rPr>
              <a:t>Курс: </a:t>
            </a:r>
            <a:r>
              <a:rPr lang="ru-RU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" panose="020B0604020202020204" charset="0"/>
                <a:cs typeface="Calibri" panose="020F0502020204030204" pitchFamily="34" charset="0"/>
              </a:rPr>
              <a:t>В</a:t>
            </a:r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" panose="020B0604020202020204" charset="0"/>
                <a:cs typeface="Calibri" panose="020F0502020204030204" pitchFamily="34" charset="0"/>
              </a:rPr>
              <a:t>ерстка и создание приложений 4 семестр</a:t>
            </a:r>
          </a:p>
          <a:p>
            <a:endParaRPr lang="ru-RU" sz="2000" dirty="0" smtClean="0">
              <a:solidFill>
                <a:schemeClr val="bg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Roboto" panose="020B0604020202020204" charset="0"/>
              <a:cs typeface="Calibri" panose="020F0502020204030204" pitchFamily="34" charset="0"/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" panose="020B0604020202020204" charset="0"/>
                <a:cs typeface="Calibri" panose="020F0502020204030204" pitchFamily="34" charset="0"/>
              </a:rPr>
              <a:t>Преподаватель</a:t>
            </a:r>
            <a:r>
              <a:rPr lang="ru-RU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" panose="020B0604020202020204" charset="0"/>
                <a:cs typeface="Calibri" panose="020F0502020204030204" pitchFamily="34" charset="0"/>
              </a:rPr>
              <a:t>: Пьянкова Марина </a:t>
            </a:r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" panose="020B0604020202020204" charset="0"/>
                <a:cs typeface="Calibri" panose="020F0502020204030204" pitchFamily="34" charset="0"/>
              </a:rPr>
              <a:t>Анатольевна</a:t>
            </a:r>
          </a:p>
        </p:txBody>
      </p:sp>
    </p:spTree>
    <p:extLst>
      <p:ext uri="{BB962C8B-B14F-4D97-AF65-F5344CB8AC3E}">
        <p14:creationId xmlns:p14="http://schemas.microsoft.com/office/powerpoint/2010/main" val="28655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675437"/>
            <a:ext cx="2057400" cy="182563"/>
          </a:xfrm>
        </p:spPr>
        <p:txBody>
          <a:bodyPr vert="horz" lIns="91440" tIns="45720" rIns="91440" bIns="45720" rtlCol="0" anchor="b"/>
          <a:lstStyle/>
          <a:p>
            <a:fld id="{57A52062-0990-4684-827F-B3597ED0C82A}" type="slidenum">
              <a:rPr lang="ru-RU" sz="1400" b="1">
                <a:solidFill>
                  <a:srgbClr val="A06A29"/>
                </a:solidFill>
                <a:latin typeface="Century Gothic" panose="020B0502020202020204" pitchFamily="34" charset="0"/>
              </a:rPr>
              <a:pPr/>
              <a:t>2</a:t>
            </a:fld>
            <a:endParaRPr lang="ru-RU" sz="1400" b="1" dirty="0">
              <a:solidFill>
                <a:srgbClr val="A06A29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9458"/>
            <a:ext cx="9143999" cy="5940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Сборка приложения и выгрузка на </a:t>
            </a:r>
            <a:r>
              <a:rPr lang="en-US" sz="2800" b="1" cap="none" dirty="0" err="1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GitHub</a:t>
            </a:r>
            <a:r>
              <a:rPr lang="en-US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 Pages</a:t>
            </a:r>
            <a:endParaRPr lang="ru-RU" sz="2800" cap="none" dirty="0">
              <a:solidFill>
                <a:srgbClr val="A06A29"/>
              </a:solidFill>
            </a:endParaRPr>
          </a:p>
        </p:txBody>
      </p:sp>
      <p:sp>
        <p:nvSpPr>
          <p:cNvPr id="8" name="Google Shape;74;p10"/>
          <p:cNvSpPr/>
          <p:nvPr/>
        </p:nvSpPr>
        <p:spPr>
          <a:xfrm>
            <a:off x="762095" y="983379"/>
            <a:ext cx="7455473" cy="2818599"/>
          </a:xfrm>
          <a:prstGeom prst="octagon">
            <a:avLst>
              <a:gd name="adj" fmla="val 12058"/>
            </a:avLst>
          </a:prstGeom>
          <a:noFill/>
          <a:ln w="9525" cap="flat" cmpd="sng">
            <a:solidFill>
              <a:srgbClr val="A06A29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sx="103000" sy="103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2000" algn="just"/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Сейчас мы готовы, чтобы перейти к публикации нашего проекта. При скачивании шаблона у нас </a:t>
            </a:r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автоматически </a:t>
            </a:r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подгружается </a:t>
            </a:r>
            <a:r>
              <a:rPr lang="en-US" sz="2000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ru-RU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sz="2000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не </a:t>
            </a:r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установлен, необходимо его установить. И после этого нужно поработать с ним и загрузить все изменения при помощи команд в терминале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  <a:endParaRPr lang="ru-RU" sz="20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52000" algn="just"/>
            <a:r>
              <a:rPr lang="ru-RU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Обязательный момент – нужно в терминале выбрать </a:t>
            </a:r>
            <a:r>
              <a:rPr lang="en-US" sz="2000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Bash</a:t>
            </a:r>
            <a:endParaRPr lang="ru-RU" sz="2000" b="1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Google Shape;75;p10"/>
          <p:cNvSpPr>
            <a:spLocks noChangeAspect="1"/>
          </p:cNvSpPr>
          <p:nvPr/>
        </p:nvSpPr>
        <p:spPr>
          <a:xfrm>
            <a:off x="658957" y="972219"/>
            <a:ext cx="468000" cy="417237"/>
          </a:xfrm>
          <a:prstGeom prst="octagon">
            <a:avLst>
              <a:gd name="adj" fmla="val 29289"/>
            </a:avLst>
          </a:prstGeom>
          <a:solidFill>
            <a:srgbClr val="A06A29"/>
          </a:solidFill>
          <a:ln>
            <a:noFill/>
          </a:ln>
          <a:effectLst>
            <a:outerShdw blurRad="203200" sx="103000" sy="103000" algn="ctr" rotWithShape="0">
              <a:srgbClr val="000000">
                <a:alpha val="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lt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!</a:t>
            </a:r>
            <a:endParaRPr b="1" dirty="0">
              <a:solidFill>
                <a:schemeClr val="lt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93" y="4171840"/>
            <a:ext cx="4867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675437"/>
            <a:ext cx="2057400" cy="182563"/>
          </a:xfrm>
        </p:spPr>
        <p:txBody>
          <a:bodyPr vert="horz" lIns="91440" tIns="45720" rIns="91440" bIns="45720" rtlCol="0" anchor="b"/>
          <a:lstStyle/>
          <a:p>
            <a:fld id="{57A52062-0990-4684-827F-B3597ED0C82A}" type="slidenum">
              <a:rPr lang="ru-RU" sz="1400" b="1">
                <a:solidFill>
                  <a:srgbClr val="A06A29"/>
                </a:solidFill>
                <a:latin typeface="Century Gothic" panose="020B0502020202020204" pitchFamily="34" charset="0"/>
              </a:rPr>
              <a:pPr/>
              <a:t>3</a:t>
            </a:fld>
            <a:endParaRPr lang="ru-RU" sz="1400" b="1" dirty="0">
              <a:solidFill>
                <a:srgbClr val="A06A29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9458"/>
            <a:ext cx="9143999" cy="5940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Сборка приложения и выгрузка на </a:t>
            </a:r>
            <a:r>
              <a:rPr lang="en-US" sz="2800" b="1" cap="none" dirty="0" err="1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GitHub</a:t>
            </a:r>
            <a:r>
              <a:rPr lang="en-US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 Pages</a:t>
            </a:r>
            <a:endParaRPr lang="ru-RU" sz="2800" cap="none" dirty="0">
              <a:solidFill>
                <a:srgbClr val="A06A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626" y="768928"/>
            <a:ext cx="78243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Первоначально нам нужно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создать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новый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дать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ему название;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После этого у вас появится следующий код на странице, который в дальнейшем необходим нам для работы с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репозиторием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из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VsCode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Необходимо установить программу если нет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открыть терминал в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VsCode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выполнить команду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init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которая инициализирует работу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 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После скопировать и выполнить в терминале команды из пункта 2 (в вашем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репозитории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они будут свои).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1148548"/>
            <a:ext cx="2714625" cy="657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78" y="2892002"/>
            <a:ext cx="64960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2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675437"/>
            <a:ext cx="2057400" cy="182563"/>
          </a:xfrm>
        </p:spPr>
        <p:txBody>
          <a:bodyPr vert="horz" lIns="91440" tIns="45720" rIns="91440" bIns="45720" rtlCol="0" anchor="b"/>
          <a:lstStyle/>
          <a:p>
            <a:fld id="{57A52062-0990-4684-827F-B3597ED0C82A}" type="slidenum">
              <a:rPr lang="ru-RU" sz="1400" b="1">
                <a:solidFill>
                  <a:srgbClr val="A06A29"/>
                </a:solidFill>
                <a:latin typeface="Century Gothic" panose="020B0502020202020204" pitchFamily="34" charset="0"/>
              </a:rPr>
              <a:pPr/>
              <a:t>4</a:t>
            </a:fld>
            <a:endParaRPr lang="ru-RU" sz="1400" b="1" dirty="0">
              <a:solidFill>
                <a:srgbClr val="A06A29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9458"/>
            <a:ext cx="9143999" cy="5940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Сборка приложения и выгрузка на </a:t>
            </a:r>
            <a:r>
              <a:rPr lang="en-US" sz="2800" b="1" cap="none" dirty="0" err="1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GitHub</a:t>
            </a:r>
            <a:r>
              <a:rPr lang="en-US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 Pages</a:t>
            </a:r>
            <a:endParaRPr lang="ru-RU" sz="2800" cap="none" dirty="0">
              <a:solidFill>
                <a:srgbClr val="A06A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626" y="768928"/>
            <a:ext cx="78243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После программа потребует ввести логин и пароль от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и после этого произойдет загрузка вашего проекта в созданный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;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5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52" y="1459452"/>
            <a:ext cx="3179465" cy="2180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97" y="3827954"/>
            <a:ext cx="9144000" cy="2669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6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675437"/>
            <a:ext cx="2057400" cy="182563"/>
          </a:xfrm>
        </p:spPr>
        <p:txBody>
          <a:bodyPr vert="horz" lIns="91440" tIns="45720" rIns="91440" bIns="45720" rtlCol="0" anchor="b"/>
          <a:lstStyle/>
          <a:p>
            <a:fld id="{57A52062-0990-4684-827F-B3597ED0C82A}" type="slidenum">
              <a:rPr lang="ru-RU" sz="1400" b="1">
                <a:solidFill>
                  <a:srgbClr val="A06A29"/>
                </a:solidFill>
                <a:latin typeface="Century Gothic" panose="020B0502020202020204" pitchFamily="34" charset="0"/>
              </a:rPr>
              <a:pPr/>
              <a:t>5</a:t>
            </a:fld>
            <a:endParaRPr lang="ru-RU" sz="1400" b="1" dirty="0">
              <a:solidFill>
                <a:srgbClr val="A06A29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9458"/>
            <a:ext cx="9143999" cy="5940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Сборка приложения и выгрузка на </a:t>
            </a:r>
            <a:r>
              <a:rPr lang="en-US" sz="2800" b="1" cap="none" dirty="0" err="1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GitHub</a:t>
            </a:r>
            <a:r>
              <a:rPr lang="en-US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 Pages</a:t>
            </a:r>
            <a:endParaRPr lang="ru-RU" sz="2800" cap="none" dirty="0">
              <a:solidFill>
                <a:srgbClr val="A06A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626" y="768928"/>
            <a:ext cx="78243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Далее на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нужно настроить несколько важных моментов:</a:t>
            </a: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Перейти во вкладку настроек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репозитория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и перейти в раздел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Pages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 котором выбрать ветку и сохранить;</a:t>
            </a: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После у вас появится уникальная ссылка, которую нам необходимо скопировать и перенести в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VsCode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" y="2609594"/>
            <a:ext cx="9120003" cy="897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93" y="3662197"/>
            <a:ext cx="2915155" cy="3252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956" y="4868703"/>
            <a:ext cx="6088044" cy="1498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4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675437"/>
            <a:ext cx="2057400" cy="182563"/>
          </a:xfrm>
        </p:spPr>
        <p:txBody>
          <a:bodyPr vert="horz" lIns="91440" tIns="45720" rIns="91440" bIns="45720" rtlCol="0" anchor="b"/>
          <a:lstStyle/>
          <a:p>
            <a:fld id="{57A52062-0990-4684-827F-B3597ED0C82A}" type="slidenum">
              <a:rPr lang="ru-RU" sz="1400" b="1">
                <a:solidFill>
                  <a:srgbClr val="A06A29"/>
                </a:solidFill>
                <a:latin typeface="Century Gothic" panose="020B0502020202020204" pitchFamily="34" charset="0"/>
              </a:rPr>
              <a:pPr/>
              <a:t>6</a:t>
            </a:fld>
            <a:endParaRPr lang="ru-RU" sz="1400" b="1" dirty="0">
              <a:solidFill>
                <a:srgbClr val="A06A29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9458"/>
            <a:ext cx="9143999" cy="5940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Сборка приложения и выгрузка на </a:t>
            </a:r>
            <a:r>
              <a:rPr lang="en-US" sz="2800" b="1" cap="none" dirty="0" err="1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GitHub</a:t>
            </a:r>
            <a:r>
              <a:rPr lang="en-US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 Pages</a:t>
            </a:r>
            <a:endParaRPr lang="ru-RU" sz="2800" cap="none" dirty="0">
              <a:solidFill>
                <a:srgbClr val="A06A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626" y="768928"/>
            <a:ext cx="7824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A06A29"/>
              </a:buClr>
              <a:buFont typeface="+mj-lt"/>
              <a:buAutoNum type="arabicPeriod" startAt="7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VsCode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дополняем файл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package.json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Полученную ссылку вносим после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"private"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с названием 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"homepage"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 помощью этого свойства мы объясняем, что у нашего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репозитория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есть веб страница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;</a:t>
            </a:r>
            <a:endParaRPr lang="ru-RU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b="1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b="1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b="1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b="1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Далее добавляем в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"scripts"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еще два скрипта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"deploy“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будет загружать собранное приложение на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Pages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"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predeploy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"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00" y="2010521"/>
            <a:ext cx="5742806" cy="1764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474" y="4425910"/>
            <a:ext cx="3584658" cy="2249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675437"/>
            <a:ext cx="2057400" cy="182563"/>
          </a:xfrm>
        </p:spPr>
        <p:txBody>
          <a:bodyPr vert="horz" lIns="91440" tIns="45720" rIns="91440" bIns="45720" rtlCol="0" anchor="b"/>
          <a:lstStyle/>
          <a:p>
            <a:fld id="{57A52062-0990-4684-827F-B3597ED0C82A}" type="slidenum">
              <a:rPr lang="ru-RU" sz="1400" b="1">
                <a:solidFill>
                  <a:srgbClr val="A06A29"/>
                </a:solidFill>
                <a:latin typeface="Century Gothic" panose="020B0502020202020204" pitchFamily="34" charset="0"/>
              </a:rPr>
              <a:pPr/>
              <a:t>7</a:t>
            </a:fld>
            <a:endParaRPr lang="ru-RU" sz="1400" b="1" dirty="0">
              <a:solidFill>
                <a:srgbClr val="A06A29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9458"/>
            <a:ext cx="9143999" cy="5940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Сборка приложения и выгрузка на </a:t>
            </a:r>
            <a:r>
              <a:rPr lang="en-US" sz="2800" b="1" cap="none" dirty="0" err="1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GitHub</a:t>
            </a:r>
            <a:r>
              <a:rPr lang="en-US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 Pages</a:t>
            </a:r>
            <a:endParaRPr lang="ru-RU" sz="2800" cap="none" dirty="0">
              <a:solidFill>
                <a:srgbClr val="A06A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626" y="768928"/>
            <a:ext cx="78243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 терминале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VsCode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нужно установить дополнительный плагин, который будет отправлять наше приложение на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Pages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при помощи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комнды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npm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install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gh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-pages;</a:t>
            </a: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Далее в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"scripts"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заполняем наши два скрипта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"deploy“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"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predeploy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"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endParaRPr lang="ru-RU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endParaRPr lang="ru-RU" b="1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Сохраняем файл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package.json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и в терминале </a:t>
            </a:r>
          </a:p>
          <a:p>
            <a:pPr indent="457200">
              <a:buClr>
                <a:srgbClr val="A06A29"/>
              </a:buClr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выполняем команду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npm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run deploy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после которой </a:t>
            </a:r>
          </a:p>
          <a:p>
            <a:pPr indent="457200">
              <a:buClr>
                <a:srgbClr val="A06A29"/>
              </a:buClr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будет создана папка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build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и опубликовано приложение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На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Pages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мы переходим по ссылке и видим, что сейчас это просто документация, которая содержится в файле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readme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 </a:t>
            </a: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8"/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Вернемся к файлам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репозитория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и увидим, что у нас появилась новая ветка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gh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-pages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(на ней хранится собранная папка 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build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),  а на ветке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main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хранятся все файлы - исходники: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6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46" y="2001363"/>
            <a:ext cx="4008521" cy="674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34" y="4158599"/>
            <a:ext cx="2746566" cy="9744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21" y="4428279"/>
            <a:ext cx="4031674" cy="704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803" y="6147927"/>
            <a:ext cx="6096000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6766" y="2322659"/>
            <a:ext cx="1779410" cy="991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2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675437"/>
            <a:ext cx="2057400" cy="182563"/>
          </a:xfrm>
        </p:spPr>
        <p:txBody>
          <a:bodyPr vert="horz" lIns="91440" tIns="45720" rIns="91440" bIns="45720" rtlCol="0" anchor="b"/>
          <a:lstStyle/>
          <a:p>
            <a:fld id="{57A52062-0990-4684-827F-B3597ED0C82A}" type="slidenum">
              <a:rPr lang="ru-RU" sz="1400" b="1">
                <a:solidFill>
                  <a:srgbClr val="A06A29"/>
                </a:solidFill>
                <a:latin typeface="Century Gothic" panose="020B0502020202020204" pitchFamily="34" charset="0"/>
              </a:rPr>
              <a:pPr/>
              <a:t>8</a:t>
            </a:fld>
            <a:endParaRPr lang="ru-RU" sz="1400" b="1" dirty="0">
              <a:solidFill>
                <a:srgbClr val="A06A29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9458"/>
            <a:ext cx="9143999" cy="5940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Сборка приложения и выгрузка на </a:t>
            </a:r>
            <a:r>
              <a:rPr lang="en-US" sz="2800" b="1" cap="none" dirty="0" err="1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GitHub</a:t>
            </a:r>
            <a:r>
              <a:rPr lang="en-US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 Pages</a:t>
            </a:r>
            <a:endParaRPr lang="ru-RU" sz="2800" cap="none" dirty="0">
              <a:solidFill>
                <a:srgbClr val="A06A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626" y="768928"/>
            <a:ext cx="78243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A06A29"/>
              </a:buClr>
              <a:buFont typeface="+mj-lt"/>
              <a:buAutoNum type="arabicPeriod" startAt="13"/>
            </a:pP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Далее на </a:t>
            </a:r>
            <a:r>
              <a:rPr lang="ru-RU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нужно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перенастроить ветку: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Перейти во вкладку </a:t>
            </a:r>
            <a:r>
              <a:rPr lang="ru-RU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настроек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репозитория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и перейти в раздел </a:t>
            </a:r>
            <a:r>
              <a:rPr lang="ru-RU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Pages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в котором выбрать ветку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gh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-pages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сохранить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54250" algn="just">
              <a:buClr>
                <a:srgbClr val="A06A29"/>
              </a:buClr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Снова на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Pages</a:t>
            </a:r>
            <a:r>
              <a:rPr lang="ru-RU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мы переходим по ссылке и видим,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что уже вместо документации будет ваш проект (после изменения ветки нужно немного подождать – пару минут и обновить страницу и проект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згрузится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54250" algn="just">
              <a:buClr>
                <a:srgbClr val="A06A29"/>
              </a:buClr>
            </a:pPr>
            <a:endParaRPr lang="ru-RU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99" y="2028699"/>
            <a:ext cx="6088169" cy="142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4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675437"/>
            <a:ext cx="2057400" cy="182563"/>
          </a:xfrm>
        </p:spPr>
        <p:txBody>
          <a:bodyPr vert="horz" lIns="91440" tIns="45720" rIns="91440" bIns="45720" rtlCol="0" anchor="b"/>
          <a:lstStyle/>
          <a:p>
            <a:fld id="{57A52062-0990-4684-827F-B3597ED0C82A}" type="slidenum">
              <a:rPr lang="ru-RU" sz="1400" b="1">
                <a:solidFill>
                  <a:srgbClr val="A06A29"/>
                </a:solidFill>
                <a:latin typeface="Century Gothic" panose="020B0502020202020204" pitchFamily="34" charset="0"/>
              </a:rPr>
              <a:pPr/>
              <a:t>9</a:t>
            </a:fld>
            <a:endParaRPr lang="ru-RU" sz="1400" b="1" dirty="0">
              <a:solidFill>
                <a:srgbClr val="A06A29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19458"/>
            <a:ext cx="9143999" cy="5940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Сборка приложения и выгрузка на </a:t>
            </a:r>
            <a:r>
              <a:rPr lang="en-US" sz="2800" b="1" cap="none" dirty="0" err="1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GitHub</a:t>
            </a:r>
            <a:r>
              <a:rPr lang="en-US" sz="2800" b="1" cap="none" dirty="0">
                <a:solidFill>
                  <a:srgbClr val="A06A29"/>
                </a:solidFill>
                <a:latin typeface="Century Gothic" panose="020B0502020202020204" pitchFamily="34" charset="0"/>
                <a:cs typeface="Times New Roman" panose="02020603050405020304" pitchFamily="18" charset="0"/>
                <a:sym typeface="Roboto"/>
              </a:rPr>
              <a:t> Pages</a:t>
            </a:r>
            <a:endParaRPr lang="ru-RU" sz="2800" cap="none" dirty="0">
              <a:solidFill>
                <a:srgbClr val="A06A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626" y="768928"/>
            <a:ext cx="7824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A06A29"/>
              </a:buClr>
              <a:buFont typeface="+mj-lt"/>
              <a:buAutoNum type="arabicPeriod" startAt="14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Если нам нужно произвести какие-либо изменения в нашем приложении нам не нужно настраивать </a:t>
            </a:r>
            <a:r>
              <a:rPr lang="ru-RU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Pages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нам достаточно использовать команду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npm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run 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deploy</a:t>
            </a:r>
            <a:r>
              <a:rPr lang="ru-RU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и последние изменения отобразятся на </a:t>
            </a:r>
            <a:r>
              <a:rPr lang="ru-RU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342900" indent="-342900" algn="just">
              <a:buClr>
                <a:srgbClr val="A06A29"/>
              </a:buClr>
              <a:buFont typeface="+mj-lt"/>
              <a:buAutoNum type="arabicPeriod" startAt="14"/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После во вкладке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about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нужно добавить описание вашего приложения и добавить ссылку, нажав на </a:t>
            </a:r>
            <a:r>
              <a:rPr lang="ru-RU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чекбокс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она появится автоматически и обязательно сохранить изменения. </a:t>
            </a: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40000" indent="-285750" algn="just">
              <a:buClr>
                <a:srgbClr val="A06A29"/>
              </a:buClr>
              <a:buFont typeface="Wingdings" panose="05000000000000000000" pitchFamily="2" charset="2"/>
              <a:buChar char="ü"/>
            </a:pPr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54250" algn="just">
              <a:buClr>
                <a:srgbClr val="A06A29"/>
              </a:buClr>
            </a:pPr>
            <a:endParaRPr lang="ru-RU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126" y="2920164"/>
            <a:ext cx="4320059" cy="25181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Другая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5596</TotalTime>
  <Words>615</Words>
  <Application>Microsoft Office PowerPoint</Application>
  <PresentationFormat>Экран (4:3)</PresentationFormat>
  <Paragraphs>107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Roboto</vt:lpstr>
      <vt:lpstr>Times New Roman</vt:lpstr>
      <vt:lpstr>Wingdings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deniskahelp@yandex.ru</dc:creator>
  <cp:lastModifiedBy>Учетная запись Майкрософт</cp:lastModifiedBy>
  <cp:revision>364</cp:revision>
  <dcterms:created xsi:type="dcterms:W3CDTF">2021-10-08T07:50:55Z</dcterms:created>
  <dcterms:modified xsi:type="dcterms:W3CDTF">2023-04-20T05:26:17Z</dcterms:modified>
</cp:coreProperties>
</file>