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MO用" lastIdx="1" clrIdx="0">
    <p:extLst>
      <p:ext uri="{19B8F6BF-5375-455C-9EA6-DF929625EA0E}">
        <p15:presenceInfo xmlns:p15="http://schemas.microsoft.com/office/powerpoint/2012/main" userId="Microsoft Office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884FB1A-6723-4241-ACE0-626476A99CEC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FD3961A-E4E7-1C41-A6DC-BFC410184C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47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FB1A-6723-4241-ACE0-626476A99CEC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961A-E4E7-1C41-A6DC-BFC410184C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718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84FB1A-6723-4241-ACE0-626476A99CEC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FD3961A-E4E7-1C41-A6DC-BFC410184C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30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FB1A-6723-4241-ACE0-626476A99CEC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961A-E4E7-1C41-A6DC-BFC410184C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37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84FB1A-6723-4241-ACE0-626476A99CEC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FD3961A-E4E7-1C41-A6DC-BFC410184C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67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84FB1A-6723-4241-ACE0-626476A99CEC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FD3961A-E4E7-1C41-A6DC-BFC410184C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667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84FB1A-6723-4241-ACE0-626476A99CEC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FD3961A-E4E7-1C41-A6DC-BFC410184C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194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FB1A-6723-4241-ACE0-626476A99CEC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961A-E4E7-1C41-A6DC-BFC410184C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37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84FB1A-6723-4241-ACE0-626476A99CEC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FD3961A-E4E7-1C41-A6DC-BFC410184C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397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FB1A-6723-4241-ACE0-626476A99CEC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961A-E4E7-1C41-A6DC-BFC410184C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468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84FB1A-6723-4241-ACE0-626476A99CEC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FD3961A-E4E7-1C41-A6DC-BFC410184C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48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FB1A-6723-4241-ACE0-626476A99CEC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3961A-E4E7-1C41-A6DC-BFC410184C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819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0A508-EC24-804B-B614-AD73996B27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莱兹食客</a:t>
            </a:r>
            <a:r>
              <a:rPr kumimoji="1" lang="en-US" altLang="zh-CN" dirty="0"/>
              <a:t>·</a:t>
            </a:r>
            <a:r>
              <a:rPr kumimoji="1" lang="zh-CN" altLang="en-US" dirty="0"/>
              <a:t>研发团队介绍</a:t>
            </a: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BB76D9-4674-A54F-AC5A-140AE28A6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/>
              <a:t>向胃来一路前行。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76437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1C10A-31E0-4143-94FA-835F086B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团队简介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5DAE3-0529-1A4E-B99D-ED7D088EC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队长：彭建高</a:t>
            </a:r>
            <a:endParaRPr kumimoji="1" lang="en-US" altLang="zh-CN" dirty="0"/>
          </a:p>
          <a:p>
            <a:r>
              <a:rPr kumimoji="1" lang="zh-CN" altLang="en-US" dirty="0"/>
              <a:t>设计：梁晓灵（大二生，韶关学院信息与工程学院）</a:t>
            </a:r>
            <a:endParaRPr kumimoji="1" lang="en-US" altLang="zh-CN" dirty="0"/>
          </a:p>
          <a:p>
            <a:r>
              <a:rPr kumimoji="1" lang="zh-CN" altLang="en-US" dirty="0"/>
              <a:t>后端：陈渊末（大二生，韶关学院信息与工程学院）</a:t>
            </a:r>
            <a:endParaRPr kumimoji="1" lang="en-US" altLang="zh-CN" dirty="0"/>
          </a:p>
          <a:p>
            <a:r>
              <a:rPr kumimoji="1" lang="zh-CN" altLang="en-US" dirty="0"/>
              <a:t>前端：彭建高（大三生，韶关学院数学与统计学院）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u="sng" dirty="0"/>
          </a:p>
          <a:p>
            <a:r>
              <a:rPr kumimoji="1" lang="zh-CN" altLang="en-US" dirty="0"/>
              <a:t>广东省韶关市韶关学院网园资讯工作室成员</a:t>
            </a:r>
            <a:endParaRPr kumimoji="1" lang="en-US" altLang="zh-CN" dirty="0"/>
          </a:p>
          <a:p>
            <a:r>
              <a:rPr kumimoji="1" lang="zh-CN" altLang="en-US" dirty="0"/>
              <a:t>分别各自参与设计开发过</a:t>
            </a:r>
            <a:r>
              <a:rPr kumimoji="1" lang="en-US" altLang="zh-CN" dirty="0"/>
              <a:t>PC</a:t>
            </a:r>
            <a:r>
              <a:rPr kumimoji="1" lang="zh-CN" altLang="en-US" dirty="0"/>
              <a:t>端网页产品以及移动端产品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645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E526A-F932-1245-946B-CAD45BA7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梁晓灵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75E26-6BF5-AD4D-B60A-EFFAA3900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8" y="803186"/>
            <a:ext cx="3611216" cy="524862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err="1"/>
              <a:t>Leoon</a:t>
            </a:r>
            <a:endParaRPr kumimoji="1" lang="en-US" altLang="zh-CN" dirty="0"/>
          </a:p>
          <a:p>
            <a:r>
              <a:rPr kumimoji="1" lang="zh-CN" altLang="en-US" dirty="0"/>
              <a:t>设计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能力是作出让前端看到了痛哭流涕的好设计图。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在考科目三的前一天被负责人逼迫交出启动页，这可能是科目三挂了的原因之一；</a:t>
            </a:r>
            <a:endParaRPr kumimoji="1" lang="en-US" altLang="zh-CN" dirty="0"/>
          </a:p>
          <a:p>
            <a:r>
              <a:rPr kumimoji="1" lang="zh-CN" altLang="en-US" dirty="0"/>
              <a:t>嘴硬说不改，但是还是同意改，结果负责人说：“发现还是用回设计爸爸你的第一版好～”；</a:t>
            </a:r>
            <a:endParaRPr kumimoji="1" lang="en-US" altLang="zh-CN" dirty="0"/>
          </a:p>
          <a:p>
            <a:r>
              <a:rPr kumimoji="1" lang="zh-CN" altLang="en-US" dirty="0"/>
              <a:t>前期讨论时候避免了前端和后端进行武力讨论。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7C76CB-8FF3-054E-A6D3-F39D4BBA3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774" y="1236287"/>
            <a:ext cx="2918525" cy="438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9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E526A-F932-1245-946B-CAD45BA7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陈渊末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75E26-6BF5-AD4D-B60A-EFFAA3900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8" y="803186"/>
            <a:ext cx="3611216" cy="524862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err="1"/>
              <a:t>Yuanmoc</a:t>
            </a:r>
            <a:endParaRPr kumimoji="1" lang="en-US" altLang="zh-CN" dirty="0"/>
          </a:p>
          <a:p>
            <a:r>
              <a:rPr kumimoji="1" lang="zh-CN" altLang="en-US" dirty="0"/>
              <a:t>后端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能力是让蛋糕早上四点钟用着他写的接口眼眶湿润“这个接口也太好用了吧！不能辜负！”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前期头脑风暴的时候严肃认真到要</a:t>
            </a:r>
            <a:r>
              <a:rPr kumimoji="1" lang="en-US" altLang="zh-CN" dirty="0"/>
              <a:t>battle </a:t>
            </a:r>
            <a:r>
              <a:rPr kumimoji="1" lang="zh-CN" altLang="en-US" dirty="0"/>
              <a:t>，然后看回放视频很害羞；</a:t>
            </a:r>
            <a:endParaRPr kumimoji="1" lang="en-US" altLang="zh-CN" dirty="0"/>
          </a:p>
          <a:p>
            <a:r>
              <a:rPr kumimoji="1" lang="zh-CN" altLang="en-US" dirty="0"/>
              <a:t>开始手机的配置太差了，逼迫前端删去一些骚操作；</a:t>
            </a:r>
            <a:endParaRPr kumimoji="1" lang="en-US" altLang="zh-CN" dirty="0"/>
          </a:p>
          <a:p>
            <a:r>
              <a:rPr kumimoji="1" lang="zh-CN" altLang="en-US" dirty="0"/>
              <a:t>为了写推荐算法，被忽悠去啃书。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0E091A-D262-584C-9C28-715BCF722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664" y="803186"/>
            <a:ext cx="33147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0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77ECF-BF80-1840-884B-D81706FB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kumimoji="1" lang="zh-CN" altLang="en-US" dirty="0"/>
              <a:t>彭建高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50C1B-0BBA-AA45-AAB3-F0E8BC12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3868391" cy="5248622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蛋糕</a:t>
            </a:r>
            <a:endParaRPr kumimoji="1" lang="en-US" altLang="zh-CN" dirty="0"/>
          </a:p>
          <a:p>
            <a:r>
              <a:rPr kumimoji="1" lang="zh-CN" altLang="en-US" dirty="0"/>
              <a:t>负责人兼前端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能力是每次参与项目开发后就胖十斤。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安利这次微信小程序大赛拉了设计和后端两个大佬入坑；</a:t>
            </a:r>
            <a:endParaRPr kumimoji="1" lang="en-US" altLang="zh-CN" dirty="0"/>
          </a:p>
          <a:p>
            <a:r>
              <a:rPr kumimoji="1" lang="zh-CN" altLang="en-US" dirty="0"/>
              <a:t>挖了莱兹食客小程序的坑；</a:t>
            </a:r>
            <a:endParaRPr kumimoji="1" lang="en-US" altLang="zh-CN" dirty="0"/>
          </a:p>
          <a:p>
            <a:r>
              <a:rPr kumimoji="1" lang="zh-CN" altLang="en-US" dirty="0"/>
              <a:t>隔一天通宵一次，隔一天去健身房打一千下的沙包。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41A662-2989-4C44-85EF-FD4FDFB3B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921" y="438408"/>
            <a:ext cx="2184011" cy="56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7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C2224-77FE-334B-9A8C-2E315F90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团队于项目</a:t>
            </a:r>
            <a:br>
              <a:rPr kumimoji="1" lang="en-US" altLang="zh-CN" dirty="0"/>
            </a:br>
            <a:r>
              <a:rPr kumimoji="1" lang="zh-CN" altLang="en-US" dirty="0"/>
              <a:t>历程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EE3AD-87AB-514B-AD9E-BDE7F01A9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04.1</a:t>
            </a:r>
            <a:r>
              <a:rPr kumimoji="1" lang="zh-CN" altLang="en-US" dirty="0"/>
              <a:t> 知道小程序开发大赛，组建团队；团队第一次头脑风暴，得到思路做出一款解决吃什么的小程序，拟名：哲学与佛系吃饭；第一次报名，取名 “哲学与佛系”团队。</a:t>
            </a:r>
            <a:endParaRPr kumimoji="1" lang="en-US" altLang="zh-CN" dirty="0"/>
          </a:p>
          <a:p>
            <a:r>
              <a:rPr kumimoji="1" lang="en-US" altLang="zh-CN" dirty="0"/>
              <a:t>04.02</a:t>
            </a:r>
            <a:r>
              <a:rPr kumimoji="1" lang="zh-CN" altLang="en-US" dirty="0"/>
              <a:t> 团队开会，确定原型图。</a:t>
            </a:r>
            <a:endParaRPr kumimoji="1" lang="en-US" altLang="zh-CN" dirty="0"/>
          </a:p>
          <a:p>
            <a:r>
              <a:rPr kumimoji="1" lang="en-US" altLang="zh-CN" dirty="0"/>
              <a:t>04-04</a:t>
            </a:r>
            <a:r>
              <a:rPr kumimoji="1" lang="zh-CN" altLang="en-US" dirty="0"/>
              <a:t> 团队开会，改小程序名为“莱兹食客”，英文名“</a:t>
            </a:r>
            <a:r>
              <a:rPr kumimoji="1" lang="en-US" altLang="zh-CN" dirty="0" err="1"/>
              <a:t>Lizdiner</a:t>
            </a:r>
            <a:r>
              <a:rPr kumimoji="1" lang="zh-CN" altLang="en-US" dirty="0"/>
              <a:t>”</a:t>
            </a:r>
            <a:endParaRPr kumimoji="1" lang="en-US" altLang="zh-CN" dirty="0"/>
          </a:p>
          <a:p>
            <a:r>
              <a:rPr kumimoji="1" lang="en-US" altLang="zh-CN" dirty="0"/>
              <a:t>…</a:t>
            </a:r>
          </a:p>
          <a:p>
            <a:r>
              <a:rPr kumimoji="1" lang="en-US" altLang="zh-CN" dirty="0"/>
              <a:t>04-09 </a:t>
            </a:r>
            <a:r>
              <a:rPr kumimoji="1" lang="zh-CN" altLang="en-US" dirty="0"/>
              <a:t>设计出高保真原型图；后端开始工作。</a:t>
            </a:r>
            <a:endParaRPr kumimoji="1" lang="en-US" altLang="zh-CN" dirty="0"/>
          </a:p>
          <a:p>
            <a:r>
              <a:rPr kumimoji="1" lang="en-US" altLang="zh-CN" dirty="0"/>
              <a:t>04-10</a:t>
            </a:r>
            <a:r>
              <a:rPr kumimoji="1" lang="zh-CN" altLang="en-US" dirty="0"/>
              <a:t>讨论具体的样式。</a:t>
            </a:r>
            <a:endParaRPr kumimoji="1" lang="en-US" altLang="zh-CN" dirty="0"/>
          </a:p>
          <a:p>
            <a:r>
              <a:rPr kumimoji="1" lang="en-US" altLang="zh-CN" dirty="0"/>
              <a:t>…</a:t>
            </a:r>
          </a:p>
          <a:p>
            <a:r>
              <a:rPr kumimoji="1" lang="en-US" altLang="zh-CN" dirty="0"/>
              <a:t>04-16 </a:t>
            </a:r>
            <a:r>
              <a:rPr kumimoji="1" lang="zh-CN" altLang="en-US" dirty="0"/>
              <a:t>设计开始提交完整设计图；注册微信公众号平台。</a:t>
            </a:r>
            <a:endParaRPr kumimoji="1" lang="en-US" altLang="zh-CN" dirty="0"/>
          </a:p>
          <a:p>
            <a:r>
              <a:rPr kumimoji="1" lang="en-US" altLang="zh-CN" dirty="0"/>
              <a:t>…</a:t>
            </a:r>
          </a:p>
          <a:p>
            <a:r>
              <a:rPr kumimoji="1" lang="en-US" altLang="zh-CN" dirty="0"/>
              <a:t>06.04</a:t>
            </a:r>
            <a:r>
              <a:rPr kumimoji="1" lang="zh-CN" altLang="en-US" dirty="0"/>
              <a:t> 项目第一版内部使用版开发完成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380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BAEC3-3028-A946-816F-76D851A1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队长的话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A5746-195F-DD43-A5EE-BE00E222D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2978" cy="6054814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我们三人还都是在校大学生，课业比较繁重，作为大三生的我想对来说课业比较“轻松”，所以经常就有催促他们，这个设计图怎么还没出啦，这个接口怎么还没写好啦。个人的脾气不是很好的，所以有时候会伤害到我的队友，但是他们都用他们非常有爱的心包容我，爱护我。最终他们也能给我我心水的东西，这也是让我经常热泪盈眶的事情。</a:t>
            </a:r>
            <a:endParaRPr kumimoji="1" lang="en-US" altLang="zh-CN" dirty="0"/>
          </a:p>
          <a:p>
            <a:r>
              <a:rPr kumimoji="1" lang="zh-CN" altLang="en-US" dirty="0"/>
              <a:t>我们目前做出来的这款小程序还很年轻，处在第一版，就好像初生的树苗在在杂草的遮盖下，虽然有着一抹翠绿但是还没到出头的地步，但是隐藏着抚平用户痛点的生长点，垂直于我们头顶的太阳方向明确，所以就一直做着，按照之前商业计划书的方向走来做，相信最终能从众多杂草中生长出来。</a:t>
            </a:r>
          </a:p>
        </p:txBody>
      </p:sp>
    </p:spTree>
    <p:extLst>
      <p:ext uri="{BB962C8B-B14F-4D97-AF65-F5344CB8AC3E}">
        <p14:creationId xmlns:p14="http://schemas.microsoft.com/office/powerpoint/2010/main" val="234177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0A508-EC24-804B-B614-AD73996B27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谢谢观赏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BB76D9-4674-A54F-AC5A-140AE28A6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err="1"/>
              <a:t>Lizdiner</a:t>
            </a:r>
            <a:r>
              <a:rPr kumimoji="1" lang="zh-CN" altLang="en-US" sz="3200" dirty="0"/>
              <a:t>莱兹食客团队正在成长中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012171430"/>
      </p:ext>
    </p:extLst>
  </p:cSld>
  <p:clrMapOvr>
    <a:masterClrMapping/>
  </p:clrMapOvr>
</p:sld>
</file>

<file path=ppt/theme/theme1.xml><?xml version="1.0" encoding="utf-8"?>
<a:theme xmlns:a="http://schemas.openxmlformats.org/drawingml/2006/main" name="地图集">
  <a:themeElements>
    <a:clrScheme name="地图集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地图集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地图集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644</Words>
  <Application>Microsoft Macintosh PowerPoint</Application>
  <PresentationFormat>宽屏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Calibri Light</vt:lpstr>
      <vt:lpstr>Rockwell</vt:lpstr>
      <vt:lpstr>Wingdings</vt:lpstr>
      <vt:lpstr>地图集</vt:lpstr>
      <vt:lpstr>莱兹食客·研发团队介绍 </vt:lpstr>
      <vt:lpstr>团队简介</vt:lpstr>
      <vt:lpstr>梁晓灵</vt:lpstr>
      <vt:lpstr>陈渊末</vt:lpstr>
      <vt:lpstr>彭建高</vt:lpstr>
      <vt:lpstr>团队于项目 历程</vt:lpstr>
      <vt:lpstr>队长的话</vt:lpstr>
      <vt:lpstr>谢谢观赏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莱兹食客·团队介绍 </dc:title>
  <dc:creator>Microsoft Office 用户</dc:creator>
  <cp:lastModifiedBy>Microsoft Office 用户</cp:lastModifiedBy>
  <cp:revision>13</cp:revision>
  <dcterms:created xsi:type="dcterms:W3CDTF">2018-06-04T14:24:56Z</dcterms:created>
  <dcterms:modified xsi:type="dcterms:W3CDTF">2018-06-05T11:39:13Z</dcterms:modified>
</cp:coreProperties>
</file>