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2359C-7DC2-46D4-BA7D-104DDDA5FEC9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ED2BA-B478-4F67-9DF9-F08234ACAB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214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2,5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ED2BA-B478-4F67-9DF9-F08234ACABB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203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2,9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ED2BA-B478-4F67-9DF9-F08234ACABB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914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2,5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ED2BA-B478-4F67-9DF9-F08234ACABB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886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2,6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ED2BA-B478-4F67-9DF9-F08234ACABB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161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2,6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ED2BA-B478-4F67-9DF9-F08234ACABB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278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2,7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ED2BA-B478-4F67-9DF9-F08234ACABB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087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2,7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ED2BA-B478-4F67-9DF9-F08234ACABB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876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2,8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ED2BA-B478-4F67-9DF9-F08234ACABB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923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2,8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ED2BA-B478-4F67-9DF9-F08234ACABB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570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2,9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ED2BA-B478-4F67-9DF9-F08234ACABB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13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A39B8-5CDE-42A4-B543-DE99E0702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B506B0-7BEA-4CF4-B44E-FFF054C38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D21E57-D26F-429E-BFB1-834CCA35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BA26-E5E1-4A61-B2D1-A00F73249D85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34EB69-E78D-4912-BAC6-41678A17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E4CA0E-304E-45ED-9919-4EF155F9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8B6F-666B-43F5-9BF0-BE63005778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1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38596-0AC2-4B51-97CF-15FB7983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07C26D-FF48-41AC-BF08-2201C01E6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8A948B-6822-48F3-899E-10CD94D9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BA26-E5E1-4A61-B2D1-A00F73249D85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06C429-7894-48F1-84F1-76AF4F631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75A88-3B68-4FDB-925D-6EAACA6B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8B6F-666B-43F5-9BF0-BE63005778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29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E6E1BE5-3A85-4B35-BF30-F47362A08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7B3ECF-8C54-4298-9837-41F6F4439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56372F-CD7C-4741-8348-F1CE3014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BA26-E5E1-4A61-B2D1-A00F73249D85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11C066-442E-43FF-8F5E-09C93F8E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B53B94-1B56-460C-A579-DC0ACBF2E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8B6F-666B-43F5-9BF0-BE63005778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27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46C18-D91F-4E14-8A8B-C84B051A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E8DA8D-94C5-4820-9201-D1FE0F955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B6B6C6-D853-46FE-B708-0A3A655F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BA26-E5E1-4A61-B2D1-A00F73249D85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F407AD-D28B-4843-A656-A0470D6D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990AB6-68FB-4BDF-82C0-5BDD4C2F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8B6F-666B-43F5-9BF0-BE63005778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87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48B83-CCCC-4B04-B91F-1ED77A67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EF0E2B-AED0-41D2-9185-A232BB1AB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E5ABDE-676F-4793-A21A-36E31C81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BA26-E5E1-4A61-B2D1-A00F73249D85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BE7488-64AB-4AC6-A848-9A19ECB6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CE7316-45D3-449E-A698-4AE01E33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8B6F-666B-43F5-9BF0-BE63005778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95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D1DAC-0725-44FF-AD42-51DA40D5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31A4C0-A326-4F70-B844-0B47D9AB4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AA8108-BCE2-49FD-8FD4-F44366D59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F8B010-F7CC-4513-B9C1-39514FEC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BA26-E5E1-4A61-B2D1-A00F73249D85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A86BE1-1699-460D-B2F2-27D44AE6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2AB897-54B4-4F41-BE41-C4DD9082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8B6F-666B-43F5-9BF0-BE63005778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19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833D7-DC2D-4BC2-8918-781D58C2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F19ADA-65D1-453D-B901-AC6CA62F5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189F97-6F62-4FB8-A339-3272E9D4F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BAD8E80-E0DB-4F5F-B79F-2F06DD4D8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734D9B-F594-4BA5-A31B-A04735A38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2901146-32BC-4527-9E5C-9CFA36C4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BA26-E5E1-4A61-B2D1-A00F73249D85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AA062E-424F-4A86-A0FC-1BE6905C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553FBC1-99AE-4EFC-BB0E-140BFB58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8B6F-666B-43F5-9BF0-BE63005778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02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FBE5B-D3EC-4307-91B7-77756DCC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265E12F-7F34-4B1F-BBA2-0F9F1718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BA26-E5E1-4A61-B2D1-A00F73249D85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DDCBC3-8FE8-481F-8581-24A71D21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D9EF3A-0E99-4497-BB22-1A62C379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8B6F-666B-43F5-9BF0-BE63005778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78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9733267-7902-4B57-A3FE-CB940DCB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BA26-E5E1-4A61-B2D1-A00F73249D85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DCD59E1-E448-4342-B791-49F1E5E8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08CC4B-B4A4-4F70-A7E7-305B3C68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8B6F-666B-43F5-9BF0-BE63005778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31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6D227-2EF7-4C28-B911-984CE48A8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6B3978-6BC6-416C-9491-E2A03A77B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FEF4DF-EEBE-402B-B0F6-BE0B44DF8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6D0411-CC7B-4563-8D06-F7DA0B44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BA26-E5E1-4A61-B2D1-A00F73249D85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E23A10-6FD5-4798-B39A-5B0CB6E7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2B1739-827D-42E9-AC26-6BA500FE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8B6F-666B-43F5-9BF0-BE63005778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09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AED2E8-B76A-4BB2-9CB5-525819A7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785BC44-4ACE-41DE-9B37-8B2D9944B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2E74E1-3357-44D3-A356-C878BEBD3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3C7DB6-2E78-4DA2-AE61-117F6C838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BA26-E5E1-4A61-B2D1-A00F73249D85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B75D02-0B1A-476E-84C0-374E190B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E748C7-B032-4832-8844-1126FB52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8B6F-666B-43F5-9BF0-BE63005778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55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E40C4-2EE6-45BE-B6B2-2760866CE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DF8BB8-12F1-497B-8392-F6BD15A44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9506AF-9636-43CB-922D-5B3270DF6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DBA26-E5E1-4A61-B2D1-A00F73249D85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8F0BE1-4FA2-47BC-B9B0-1963F282C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41FC17-A5F5-4EC8-95E0-B17F1C6E3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08B6F-666B-43F5-9BF0-BE63005778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6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06EB3E-702B-47DD-8B88-7BDB37941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829849" cy="266737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AF31FA-6A30-4E23-8D91-299CBFBDB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60714"/>
            <a:ext cx="1581371" cy="66684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0AEE71-B470-4D84-AA12-6190E0434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849" y="3327556"/>
            <a:ext cx="1095528" cy="9716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677174-96A3-4626-8F28-F03F1CD698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849" y="-17155"/>
            <a:ext cx="3238952" cy="334471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538AB7-E1FF-4BEC-AD41-6A5F6141FF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8802" y="0"/>
            <a:ext cx="4123198" cy="25054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CA3D2EE-8852-4D17-BE6D-16EA496AEA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1650" y="3327556"/>
            <a:ext cx="952633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63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824A128-646E-4936-A8D2-5BC481C48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6497"/>
            <a:ext cx="1467055" cy="134321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66F0D8-A13D-4883-923A-B6ACA4F64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53638" cy="467742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7DEC50-14A2-4AF2-8C08-22296B3A0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638" y="4677428"/>
            <a:ext cx="1371791" cy="232442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E090CD-8916-4DB8-B322-0AE25FDC7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728" y="1"/>
            <a:ext cx="5835247" cy="449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6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366AF27-A9BE-44AC-A90C-F537FFEBE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01535" cy="419158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BB364B-1E53-46A1-BDB1-8A5BD0A11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91585"/>
            <a:ext cx="3886742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2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89D3E03-E8E9-4051-BFE8-694B47549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0528"/>
            <a:ext cx="828791" cy="157184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26AE08-290D-4F19-8C3A-9C8942C8E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4403325" cy="134052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661C14-D0A6-4241-A847-B9CA7BF64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3324" y="2848373"/>
            <a:ext cx="1352739" cy="213389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594213-A66E-41C5-9ABA-996B3C5B8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3324" y="0"/>
            <a:ext cx="4163627" cy="284837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A1A73A-F2B4-4BB8-978B-463A5AA6D0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8066" y="2912372"/>
            <a:ext cx="885949" cy="144800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F58307-38B7-4E7C-8CC8-6E0D8CDC1B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3984" y="0"/>
            <a:ext cx="2029108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0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2CC0CD7-B27B-4DAC-A169-345D773E8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0763"/>
            <a:ext cx="1257475" cy="90500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0171E4-A8AF-4421-BDF9-02301F879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762900" cy="111458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3ACA8E-4D0F-4D97-A894-FC6E70A43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899" y="0"/>
            <a:ext cx="4666202" cy="464608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2904FA-275D-4E63-80BE-48E13FA598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9101" y="0"/>
            <a:ext cx="2829320" cy="195289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C83AC3-066A-4D62-BB63-8AB250F633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9101" y="1952898"/>
            <a:ext cx="4048690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1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EC0A93A-4E49-4EDA-9FEA-56A3709DC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53480"/>
            <a:ext cx="647790" cy="121937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99F140-3402-4349-8C19-3E197012C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439005" cy="415348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A7CD82-9551-4445-8C13-3E4041047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4970" y="0"/>
            <a:ext cx="4182059" cy="388674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6902F9-ECFC-4DB3-BB44-481DDDADD4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4970" y="3885065"/>
            <a:ext cx="4182059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6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DFB680D-8093-4A88-9587-0685D8C30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19952" cy="388284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990A98-26A4-4791-AD50-BEB461B62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82846"/>
            <a:ext cx="3419952" cy="159089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64861E-6A7F-4F48-A110-3B0A9784F1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952" y="0"/>
            <a:ext cx="3686704" cy="388284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4BC501-F623-4BA0-9370-528345D696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9953" y="3882847"/>
            <a:ext cx="3686704" cy="144814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B7388B-4A1A-4170-A46D-1AC203F9F5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4719" y="0"/>
            <a:ext cx="4717281" cy="27150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897B3F5-22FA-4D59-9FB3-7A3DE9814E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4719" y="2372056"/>
            <a:ext cx="543001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9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22973EB-A2E0-4FEE-A2B8-E5CFFC7A8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5843"/>
            <a:ext cx="914528" cy="32389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F1BF32-158E-4B37-91A4-52A0B06AC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279037" cy="86689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00FDAC-1281-4679-802E-5A0640742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037" y="0"/>
            <a:ext cx="4591691" cy="55919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444E06-731F-4808-ACD9-11656D613B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9037" y="5657682"/>
            <a:ext cx="3286584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2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162CC71-5352-42F4-8936-D95800B66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0582"/>
            <a:ext cx="1514686" cy="172426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38ED53-89FA-40D9-8316-A3A5B717D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010585" cy="220058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0DBE63-CB13-40BB-A663-4A4BA3321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0585" y="3096057"/>
            <a:ext cx="1838582" cy="21529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CB5C14-ADB0-4D03-939C-E8C23F72DB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0585" y="0"/>
            <a:ext cx="5029902" cy="309605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F1E6F3-7D76-4B14-89C3-8C1570F2E9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0487" y="3028122"/>
            <a:ext cx="2133898" cy="21434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4E5DBE-5370-4F53-8B5A-5951BBC816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0487" y="0"/>
            <a:ext cx="3151513" cy="302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0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0A8B8D6-8627-447C-9DB9-24FF81B53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2426"/>
            <a:ext cx="1619476" cy="34294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AF53C08-10E7-41B9-BE6F-1847D96E8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172532" cy="377242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E47961-9614-4D3F-9988-F84BDC870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532" y="2362530"/>
            <a:ext cx="1762371" cy="78115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3BF654-C6C4-4120-B0B2-B145174049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2532" y="0"/>
            <a:ext cx="3462264" cy="236253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5A35FA-3EF1-45EA-BAE9-389F6D5362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8247" y="4679602"/>
            <a:ext cx="1476581" cy="189875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15068D-EBB8-4227-8B7B-A258AACB17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4797" y="0"/>
            <a:ext cx="4557204" cy="463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49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401BF3-B950-4DD9-98C3-0B83746FC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67637" cy="329611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EA28E7-DB4C-48FD-9CBA-27C887361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47947"/>
            <a:ext cx="3667637" cy="76210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422E9B-2894-4C01-8322-7FFE59931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7637" y="5451362"/>
            <a:ext cx="4242367" cy="120984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DABEF9-7529-4A90-9A82-4AE6A7F307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7637" y="0"/>
            <a:ext cx="4477375" cy="52204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226473-54CA-4503-B25A-C87D49C4F0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0004" y="4849461"/>
            <a:ext cx="714475" cy="170521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82E577A-5D89-4965-88D9-B6EC79983C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1380" y="0"/>
            <a:ext cx="4370620" cy="448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788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20</Words>
  <Application>Microsoft Office PowerPoint</Application>
  <PresentationFormat>Широкоэкранный</PresentationFormat>
  <Paragraphs>20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Горчаков Михаил Дмитриевич</dc:creator>
  <cp:lastModifiedBy>Горчаков Михаил Дмитриевич</cp:lastModifiedBy>
  <cp:revision>8</cp:revision>
  <dcterms:created xsi:type="dcterms:W3CDTF">2024-12-17T07:04:36Z</dcterms:created>
  <dcterms:modified xsi:type="dcterms:W3CDTF">2024-12-17T08:19:14Z</dcterms:modified>
</cp:coreProperties>
</file>