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-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1522-3335-DFBA-EE70-9F68A23D0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CC14D-7CD6-E347-F49B-44AE3DAAC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2EE33-632F-00A3-C4A0-AE113DEE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B4AE-F87A-470A-A8A0-FF190AE2FA9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A598D-7E3F-F642-ECF8-297E5BCB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70FA0-F2CF-0C41-8A56-BBB1BE1C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FF-C75B-4BED-BC1B-7D9358A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5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FEAD-371C-3280-E30B-A0C971AC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7509A-2B4B-C82F-5850-2637ABAD7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E6E65-2535-CF9B-FCA6-99D72AF1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B4AE-F87A-470A-A8A0-FF190AE2FA9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880E-9AF9-17F8-3067-6CB7BA3A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C594C-6B6F-C7EF-590F-C93A44A7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FF-C75B-4BED-BC1B-7D9358A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3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E3FA9-21F5-BCA3-1041-5B251C37B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B32FF-94F6-5548-7E6E-F21D9B636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F6A33-08BA-2D36-9046-402ED1E8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B4AE-F87A-470A-A8A0-FF190AE2FA9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CC25E-F2AA-21D6-F743-D25C0F5B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C6998-E4B0-7728-CB95-B4879C15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FF-C75B-4BED-BC1B-7D9358A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4BC-69E5-EAB1-FAFF-0325BB71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C597-D31D-B874-251A-ABC3A02B6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7275B-EFBA-1539-64EE-E9709E48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B4AE-F87A-470A-A8A0-FF190AE2FA9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FE219-9D8E-E984-BCA1-A3FF0E02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1599D-2E78-9917-B4C6-D698E546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FF-C75B-4BED-BC1B-7D9358A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6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E00C-5F12-8EF8-598A-C6D36F04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E8B0D-8B36-416D-7F11-FBA116B0A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C8DFE-F42E-8132-8B79-2486ED18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B4AE-F87A-470A-A8A0-FF190AE2FA9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768A9-6D40-9CE1-8A17-F624DF03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67650-8D36-911F-8AC4-2D262FAB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FF-C75B-4BED-BC1B-7D9358A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5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8E87-0BA9-7961-65E7-85EDAA0A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53B2C-6C5E-F62F-EAAF-D57F45FD5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CE0CD-C538-2F7D-18A3-D89239542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846E7-F053-0FBC-6DB7-107322CB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B4AE-F87A-470A-A8A0-FF190AE2FA9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0B6AB-713A-C473-7FEE-1F830CCB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3CFA2-39B0-2C09-5984-DD370CA9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FF-C75B-4BED-BC1B-7D9358A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3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8DB3-009E-594B-8888-53841609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6CAAA-57FE-68DC-40D5-2982B1B51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7A33F-12FC-9EC1-0F17-C14690FB2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1DEE6-DE23-E58B-2EE9-2B1F61263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B7EDB-70FD-DCFE-1752-7984D3B69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011FD-9B30-0A7A-0F24-3489A5AA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B4AE-F87A-470A-A8A0-FF190AE2FA9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15D3E-EE02-60DD-B32E-3354DD6D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EDFAD-4A67-51D9-E35A-87C8D0A9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FF-C75B-4BED-BC1B-7D9358A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8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28B3-475D-E0A6-ED3C-3CBEE44C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513A4-073D-7672-C054-C681DE99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B4AE-F87A-470A-A8A0-FF190AE2FA9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964EB-93CB-2A96-BB89-50E79AE6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6895C-9F89-79F1-E5E6-C9714D48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FF-C75B-4BED-BC1B-7D9358A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6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F8E7A-B3A9-1FB3-70B1-D2C5EFD7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B4AE-F87A-470A-A8A0-FF190AE2FA9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E4F46-ECB4-0BFA-2839-810380EE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329AB-7046-5239-71B3-EE330324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FF-C75B-4BED-BC1B-7D9358A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9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2827-9BB0-2EFE-731F-3CAF2A85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32FDE-FA4D-A14F-8BCB-34C88EBE8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996F2-DD64-282F-6CB6-E77477585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7AB3F-76E9-9326-6A52-1108A937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B4AE-F87A-470A-A8A0-FF190AE2FA9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74B7C-04B1-74E6-661D-70822A93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243CB-1A5E-370D-9CB2-968A2640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FF-C75B-4BED-BC1B-7D9358A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8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B967-FFA2-A42D-33DF-3BD9BDB0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CD7AD-E34B-1B36-B796-2C0DF087B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B4475-5275-83EA-3010-5C625394C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9329E-E603-B59C-4445-4743E04A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B4AE-F87A-470A-A8A0-FF190AE2FA9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AB2FB-01AD-4D04-3B9E-95669DC4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11FAB-2680-8271-A36D-4D58460C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FF-C75B-4BED-BC1B-7D9358A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7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D3998-ACFC-0FD9-81C6-447C98F4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2274-7201-0A54-3E13-32FA157DD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B34C4-9E35-37CA-A4D1-CEC77376B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AB4AE-F87A-470A-A8A0-FF190AE2FA9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E552C-336C-CB36-ED02-553DECACD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283B-E851-AEA9-C579-1AC3E9726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C6FF-C75B-4BED-BC1B-7D9358A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2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CF3C-52EF-5E72-0ECB-E4FE8062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2293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Predicting Household Income vs Expenditures 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9A3B0-1717-8F71-8319-52BCDE85D82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47503" y="1690688"/>
            <a:ext cx="4845050" cy="3886200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/>
              <a:t>Github</a:t>
            </a:r>
            <a:r>
              <a:rPr lang="en-US" sz="1800" b="1" dirty="0"/>
              <a:t> Repo:</a:t>
            </a:r>
            <a:r>
              <a:rPr lang="en-US" sz="1800" dirty="0"/>
              <a:t> Household Income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/>
              <a:t>ReadME</a:t>
            </a:r>
            <a:r>
              <a:rPr lang="en-US" sz="1800" b="1" dirty="0"/>
              <a:t>:</a:t>
            </a:r>
            <a:r>
              <a:rPr lang="en-US" sz="1800" dirty="0"/>
              <a:t> Household Income and Expenditures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-------------------------------------------------------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u="sng" dirty="0"/>
              <a:t>A Brief Explanation on the ML Model: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70/30 split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Reshape to fit LSTM model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It’s a 3 dimension model using (x, y, X)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Compile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Train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Predicted outcome with 100 epochs using </a:t>
            </a:r>
            <a:r>
              <a:rPr lang="en-US" sz="1800" dirty="0" err="1"/>
              <a:t>Sklearn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83D1F-673E-2E17-9FB2-EAB89D0D6763}"/>
              </a:ext>
            </a:extLst>
          </p:cNvPr>
          <p:cNvSpPr txBox="1"/>
          <p:nvPr/>
        </p:nvSpPr>
        <p:spPr>
          <a:xfrm>
            <a:off x="5215143" y="1690688"/>
            <a:ext cx="650693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Database Description:  </a:t>
            </a:r>
            <a:r>
              <a:rPr lang="en-US" dirty="0"/>
              <a:t>Cleaning database to create a income and expenditure table with Python then merged the tables in SQL , then created files for years 2019- 2022 to predict 2023. </a:t>
            </a:r>
            <a:endParaRPr lang="en-US" b="1" dirty="0"/>
          </a:p>
          <a:p>
            <a:pPr algn="ctr"/>
            <a:r>
              <a:rPr lang="en-US" b="1" dirty="0"/>
              <a:t>-------------------------------------------------------------------------------------</a:t>
            </a:r>
          </a:p>
          <a:p>
            <a:endParaRPr lang="en-US" b="1" dirty="0"/>
          </a:p>
          <a:p>
            <a:pPr algn="ctr"/>
            <a:r>
              <a:rPr lang="en-US" b="1" dirty="0"/>
              <a:t>Storyboard:</a:t>
            </a:r>
          </a:p>
          <a:p>
            <a:pPr algn="ctr"/>
            <a:endParaRPr lang="en-US" b="1" dirty="0"/>
          </a:p>
          <a:p>
            <a:pPr algn="ctr"/>
            <a:r>
              <a:rPr lang="en-US" b="1" u="sng" dirty="0"/>
              <a:t>Week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Importing csv and cleaning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 writing basic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creating initial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algn="ctr"/>
            <a:r>
              <a:rPr lang="en-US" b="1" u="sng" dirty="0"/>
              <a:t>Week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Pandas/Python for cleaning and ML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Refining SQL tables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Tableau for graphs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9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097D2AED-FD01-B0C3-0256-FE0B2E556E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48208"/>
            <a:ext cx="10905066" cy="5561582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8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E280E49D-2F1F-D905-A619-8522076CD3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28" y="1069896"/>
            <a:ext cx="10146143" cy="471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3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F7EA-4779-9177-86A4-C82C79A15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8A7FC-367A-2E89-B6B9-7F5BA2380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6BC9197-BDB7-F971-E09F-D9F59479B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" y="538162"/>
            <a:ext cx="117252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BD598C6-A18B-5523-CF24-62132E9A0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71" y="915863"/>
            <a:ext cx="7440857" cy="502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3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122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Predicting Household Income vs Expenditures Week 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Deep Dive into Household Expenditures vs Incomes</dc:title>
  <dc:creator>Logan</dc:creator>
  <cp:lastModifiedBy>Heather Talley</cp:lastModifiedBy>
  <cp:revision>4</cp:revision>
  <dcterms:created xsi:type="dcterms:W3CDTF">2023-01-26T00:36:37Z</dcterms:created>
  <dcterms:modified xsi:type="dcterms:W3CDTF">2023-02-02T02:03:40Z</dcterms:modified>
</cp:coreProperties>
</file>