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6225924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6225924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622592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622592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62259248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62259248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62259248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62259248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62259248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62259248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6225924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6225924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6225924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6225924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6225924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6225924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0200" y="820500"/>
            <a:ext cx="9144000" cy="43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1"/>
                </a:solidFill>
              </a:rPr>
              <a:t>The Topic:</a:t>
            </a:r>
            <a:r>
              <a:rPr lang="en" sz="1600">
                <a:solidFill>
                  <a:schemeClr val="dk1"/>
                </a:solidFill>
              </a:rPr>
              <a:t> Household incomes and expenditures. The reason why we picked this topic was due to the fact that today’s economy is crazy, and we want to see if we can predict how bad (or good) the economy will get in the next year.</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b="1" lang="en" sz="1600">
                <a:solidFill>
                  <a:schemeClr val="dk1"/>
                </a:solidFill>
              </a:rPr>
              <a:t>Questions we hope to answer with Data:</a:t>
            </a: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What will the economy look like in one year? </a:t>
            </a:r>
            <a:endParaRPr sz="1600">
              <a:solidFill>
                <a:schemeClr val="dk1"/>
              </a:solidFill>
            </a:endParaRPr>
          </a:p>
          <a:p>
            <a:pPr indent="0" lvl="0" marL="0" rtl="0" algn="l">
              <a:spcBef>
                <a:spcPts val="0"/>
              </a:spcBef>
              <a:spcAft>
                <a:spcPts val="0"/>
              </a:spcAft>
              <a:buNone/>
            </a:pPr>
            <a:r>
              <a:rPr lang="en" sz="1600">
                <a:solidFill>
                  <a:schemeClr val="dk1"/>
                </a:solidFill>
              </a:rPr>
              <a:t>Will the income and the expenditures both increase?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Will the data reflect what the economy will look like?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b="1" lang="en" sz="1600">
                <a:solidFill>
                  <a:schemeClr val="dk1"/>
                </a:solidFill>
              </a:rPr>
              <a:t>Description of the data phase of the project:</a:t>
            </a:r>
            <a:endParaRPr b="1" sz="1600">
              <a:solidFill>
                <a:schemeClr val="dk1"/>
              </a:solidFill>
            </a:endParaRPr>
          </a:p>
          <a:p>
            <a:pPr indent="0" lvl="0" marL="0" rtl="0" algn="l">
              <a:spcBef>
                <a:spcPts val="0"/>
              </a:spcBef>
              <a:spcAft>
                <a:spcPts val="0"/>
              </a:spcAft>
              <a:buNone/>
            </a:pPr>
            <a:r>
              <a:rPr lang="en" sz="1600">
                <a:solidFill>
                  <a:schemeClr val="dk1"/>
                </a:solidFill>
              </a:rPr>
              <a:t>Data was found on a government website, under the topic "Economy". Link:</a:t>
            </a:r>
            <a:r>
              <a:rPr lang="en" sz="600">
                <a:solidFill>
                  <a:schemeClr val="dk1"/>
                </a:solidFill>
              </a:rPr>
              <a:t>https://www.stats.govt.nz/large-datasets/csv-files-for-download/#:~:text=CSV%20files%20are%20text%20files%20with%20information%20separated,Microsoft%20Excel%2C%20the%20R%20statistical%20environment%2C%20or%20Python</a:t>
            </a:r>
            <a:r>
              <a:rPr lang="en" sz="1600">
                <a:solidFill>
                  <a:schemeClr val="dk1"/>
                </a:solidFill>
              </a:rPr>
              <a:t>. This data includes household income, and expenditures such as rent, gas, bills etc.</a:t>
            </a:r>
            <a:endParaRPr sz="1600">
              <a:solidFill>
                <a:schemeClr val="dk1"/>
              </a:solidFill>
            </a:endParaRPr>
          </a:p>
          <a:p>
            <a:pPr indent="0" lvl="0" marL="0" rtl="0" algn="l">
              <a:spcBef>
                <a:spcPts val="0"/>
              </a:spcBef>
              <a:spcAft>
                <a:spcPts val="0"/>
              </a:spcAft>
              <a:buNone/>
            </a:pPr>
            <a:r>
              <a:t/>
            </a:r>
            <a:endParaRPr sz="1600"/>
          </a:p>
        </p:txBody>
      </p:sp>
      <p:sp>
        <p:nvSpPr>
          <p:cNvPr id="55" name="Google Shape;55;p13"/>
          <p:cNvSpPr txBox="1"/>
          <p:nvPr/>
        </p:nvSpPr>
        <p:spPr>
          <a:xfrm>
            <a:off x="136875" y="0"/>
            <a:ext cx="8626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Predicting Household Income vs Expenditures </a:t>
            </a:r>
            <a:endParaRPr sz="2000"/>
          </a:p>
          <a:p>
            <a:pPr indent="0" lvl="0" marL="0" rtl="0" algn="ctr">
              <a:spcBef>
                <a:spcPts val="0"/>
              </a:spcBef>
              <a:spcAft>
                <a:spcPts val="0"/>
              </a:spcAft>
              <a:buNone/>
            </a:pPr>
            <a:r>
              <a:rPr lang="en" sz="2000"/>
              <a:t>Week 3 </a:t>
            </a:r>
            <a:endParaRPr sz="2000"/>
          </a:p>
        </p:txBody>
      </p:sp>
      <p:cxnSp>
        <p:nvCxnSpPr>
          <p:cNvPr id="56" name="Google Shape;56;p13"/>
          <p:cNvCxnSpPr/>
          <p:nvPr/>
        </p:nvCxnSpPr>
        <p:spPr>
          <a:xfrm flipH="1" rot="10800000">
            <a:off x="60500" y="800400"/>
            <a:ext cx="8982600" cy="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600">
                <a:solidFill>
                  <a:schemeClr val="dk1"/>
                </a:solidFill>
              </a:rPr>
              <a:t>Description of the analysis phase of the project:</a:t>
            </a:r>
            <a:endParaRPr b="1" sz="16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The dataset contained expenditures and income from 2008-2022</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We extracted a four year range from 2019 to 2022</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Using 2019- 2021 to predict the 2022 expenditures and income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Our goal is to see how accurate our model predicted 2022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8750"/>
              <a:buFont typeface="Arial"/>
              <a:buNone/>
            </a:pPr>
            <a:r>
              <a:rPr b="1" lang="en" sz="1600"/>
              <a:t>Technology tool and algorithms used of the project: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chemeClr val="dk1"/>
              </a:buClr>
              <a:buSzPts val="1600"/>
              <a:buChar char="●"/>
            </a:pPr>
            <a:r>
              <a:rPr lang="en" sz="1600">
                <a:solidFill>
                  <a:schemeClr val="dk1"/>
                </a:solidFill>
              </a:rPr>
              <a:t>Excel for viewing the initial data</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Pandas/Python for cleaning the data and transforming</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Machine Learning we used the LSTM Regression Model</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SQL for building our database and creating additional csv files</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Tableau for visualization</a:t>
            </a:r>
            <a:endParaRPr b="1"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cxnSp>
        <p:nvCxnSpPr>
          <p:cNvPr id="69" name="Google Shape;69;p15"/>
          <p:cNvCxnSpPr/>
          <p:nvPr/>
        </p:nvCxnSpPr>
        <p:spPr>
          <a:xfrm flipH="1" rot="10800000">
            <a:off x="168150" y="880750"/>
            <a:ext cx="8807700" cy="47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661"/>
              <a:t>Technology tool and algorithms used of the project: </a:t>
            </a:r>
            <a:endParaRPr b="1" sz="1661"/>
          </a:p>
          <a:p>
            <a:pPr indent="0" lvl="0" marL="457200" rtl="0" algn="ctr">
              <a:spcBef>
                <a:spcPts val="0"/>
              </a:spcBef>
              <a:spcAft>
                <a:spcPts val="0"/>
              </a:spcAft>
              <a:buNone/>
            </a:pPr>
            <a:r>
              <a:rPr lang="en" sz="1438"/>
              <a:t>Excel for viewing the initial data</a:t>
            </a:r>
            <a:endParaRPr sz="1438"/>
          </a:p>
          <a:p>
            <a:pPr indent="0" lvl="0" marL="0" rtl="0" algn="l">
              <a:spcBef>
                <a:spcPts val="0"/>
              </a:spcBef>
              <a:spcAft>
                <a:spcPts val="0"/>
              </a:spcAft>
              <a:buClr>
                <a:schemeClr val="dk1"/>
              </a:buClr>
              <a:buSzPct val="68750"/>
              <a:buFont typeface="Arial"/>
              <a:buNone/>
            </a:pPr>
            <a:r>
              <a:t/>
            </a:r>
            <a:endParaRPr b="1" sz="1600"/>
          </a:p>
        </p:txBody>
      </p:sp>
      <p:pic>
        <p:nvPicPr>
          <p:cNvPr id="75" name="Google Shape;75;p16"/>
          <p:cNvPicPr preferRelativeResize="0"/>
          <p:nvPr/>
        </p:nvPicPr>
        <p:blipFill>
          <a:blip r:embed="rId3">
            <a:alphaModFix/>
          </a:blip>
          <a:stretch>
            <a:fillRect/>
          </a:stretch>
        </p:blipFill>
        <p:spPr>
          <a:xfrm>
            <a:off x="5543350" y="1184099"/>
            <a:ext cx="3430150" cy="3210576"/>
          </a:xfrm>
          <a:prstGeom prst="rect">
            <a:avLst/>
          </a:prstGeom>
          <a:noFill/>
          <a:ln>
            <a:noFill/>
          </a:ln>
        </p:spPr>
      </p:pic>
      <p:pic>
        <p:nvPicPr>
          <p:cNvPr id="76" name="Google Shape;76;p16"/>
          <p:cNvPicPr preferRelativeResize="0"/>
          <p:nvPr/>
        </p:nvPicPr>
        <p:blipFill>
          <a:blip r:embed="rId4">
            <a:alphaModFix/>
          </a:blip>
          <a:stretch>
            <a:fillRect/>
          </a:stretch>
        </p:blipFill>
        <p:spPr>
          <a:xfrm>
            <a:off x="154650" y="1543038"/>
            <a:ext cx="5289000" cy="2573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66220"/>
              <a:buFont typeface="Arial"/>
              <a:buNone/>
            </a:pPr>
            <a:r>
              <a:rPr b="1" lang="en" sz="1661"/>
              <a:t>Technology tool and algorithms used of the project: </a:t>
            </a:r>
            <a:endParaRPr b="1" sz="1661"/>
          </a:p>
          <a:p>
            <a:pPr indent="0" lvl="0" marL="0" rtl="0" algn="ctr">
              <a:spcBef>
                <a:spcPts val="0"/>
              </a:spcBef>
              <a:spcAft>
                <a:spcPts val="0"/>
              </a:spcAft>
              <a:buNone/>
            </a:pPr>
            <a:r>
              <a:rPr lang="en" sz="1377"/>
              <a:t>Pandas/Python for cleaning the data and transforming</a:t>
            </a:r>
            <a:endParaRPr sz="2577"/>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1450"/>
              <a:t>Technology tool and algorithms used of the project: </a:t>
            </a:r>
            <a:endParaRPr b="1" sz="1450"/>
          </a:p>
          <a:p>
            <a:pPr indent="0" lvl="0" marL="0" rtl="0" algn="ctr">
              <a:spcBef>
                <a:spcPts val="0"/>
              </a:spcBef>
              <a:spcAft>
                <a:spcPts val="0"/>
              </a:spcAft>
              <a:buSzPts val="990"/>
              <a:buNone/>
            </a:pPr>
            <a:r>
              <a:rPr lang="en" sz="1250"/>
              <a:t>Machine Learning we used the LSTM Regression Model</a:t>
            </a:r>
            <a:endParaRPr sz="1250"/>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600">
                <a:solidFill>
                  <a:schemeClr val="dk1"/>
                </a:solidFill>
              </a:rPr>
              <a:t>The results</a:t>
            </a:r>
            <a:endParaRPr b="1"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600">
                <a:solidFill>
                  <a:schemeClr val="dk1"/>
                </a:solidFill>
              </a:rPr>
              <a:t>Any recommended future analysis</a:t>
            </a:r>
            <a:endParaRPr b="1"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rPr>
              <a:t>Anything done differently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600">
                <a:solidFill>
                  <a:schemeClr val="dk1"/>
                </a:solidFill>
              </a:rPr>
              <a:t>Anything done differently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